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66"/>
  </p:notesMasterIdLst>
  <p:sldIdLst>
    <p:sldId id="308" r:id="rId2"/>
    <p:sldId id="256" r:id="rId3"/>
    <p:sldId id="257" r:id="rId4"/>
    <p:sldId id="329" r:id="rId5"/>
    <p:sldId id="330" r:id="rId6"/>
    <p:sldId id="258" r:id="rId7"/>
    <p:sldId id="259" r:id="rId8"/>
    <p:sldId id="260" r:id="rId9"/>
    <p:sldId id="261" r:id="rId10"/>
    <p:sldId id="262" r:id="rId11"/>
    <p:sldId id="263" r:id="rId12"/>
    <p:sldId id="292" r:id="rId13"/>
    <p:sldId id="291" r:id="rId14"/>
    <p:sldId id="264" r:id="rId15"/>
    <p:sldId id="331" r:id="rId16"/>
    <p:sldId id="266" r:id="rId17"/>
    <p:sldId id="267" r:id="rId18"/>
    <p:sldId id="299" r:id="rId19"/>
    <p:sldId id="300" r:id="rId20"/>
    <p:sldId id="265" r:id="rId21"/>
    <p:sldId id="335" r:id="rId22"/>
    <p:sldId id="311" r:id="rId23"/>
    <p:sldId id="312" r:id="rId24"/>
    <p:sldId id="313" r:id="rId25"/>
    <p:sldId id="314" r:id="rId26"/>
    <p:sldId id="315" r:id="rId27"/>
    <p:sldId id="316" r:id="rId28"/>
    <p:sldId id="317" r:id="rId29"/>
    <p:sldId id="310" r:id="rId30"/>
    <p:sldId id="319" r:id="rId31"/>
    <p:sldId id="321" r:id="rId32"/>
    <p:sldId id="332" r:id="rId33"/>
    <p:sldId id="322" r:id="rId34"/>
    <p:sldId id="323" r:id="rId35"/>
    <p:sldId id="325" r:id="rId36"/>
    <p:sldId id="293" r:id="rId37"/>
    <p:sldId id="271" r:id="rId38"/>
    <p:sldId id="272" r:id="rId39"/>
    <p:sldId id="301" r:id="rId40"/>
    <p:sldId id="273" r:id="rId41"/>
    <p:sldId id="274" r:id="rId42"/>
    <p:sldId id="302" r:id="rId43"/>
    <p:sldId id="327" r:id="rId44"/>
    <p:sldId id="303" r:id="rId45"/>
    <p:sldId id="278" r:id="rId46"/>
    <p:sldId id="279" r:id="rId47"/>
    <p:sldId id="280" r:id="rId48"/>
    <p:sldId id="281" r:id="rId49"/>
    <p:sldId id="295" r:id="rId50"/>
    <p:sldId id="283" r:id="rId51"/>
    <p:sldId id="326" r:id="rId52"/>
    <p:sldId id="282" r:id="rId53"/>
    <p:sldId id="333" r:id="rId54"/>
    <p:sldId id="334" r:id="rId55"/>
    <p:sldId id="284" r:id="rId56"/>
    <p:sldId id="296" r:id="rId57"/>
    <p:sldId id="307" r:id="rId58"/>
    <p:sldId id="297" r:id="rId59"/>
    <p:sldId id="304" r:id="rId60"/>
    <p:sldId id="286" r:id="rId61"/>
    <p:sldId id="305" r:id="rId62"/>
    <p:sldId id="288" r:id="rId63"/>
    <p:sldId id="306" r:id="rId64"/>
    <p:sldId id="290" r:id="rId65"/>
  </p:sldIdLst>
  <p:sldSz cx="12192000" cy="6858000"/>
  <p:notesSz cx="6858000" cy="9144000"/>
  <p:embeddedFontLst>
    <p:embeddedFont>
      <p:font typeface="Corbel" panose="020B0503020204020204" pitchFamily="34" charset="0"/>
      <p:regular r:id="rId67"/>
      <p:bold r:id="rId68"/>
      <p:italic r:id="rId69"/>
      <p:boldItalic r:id="rId70"/>
    </p:embeddedFont>
    <p:embeddedFont>
      <p:font typeface="Helvetica Neue" panose="02000503000000020004" pitchFamily="2" charset="0"/>
      <p:regular r:id="rId71"/>
      <p:bold r:id="rId72"/>
      <p:italic r:id="rId73"/>
      <p:boldItalic r:id="rId74"/>
    </p:embeddedFont>
    <p:embeddedFont>
      <p:font typeface="Poppins" pitchFamily="2" charset="77"/>
      <p:regular r:id="rId75"/>
      <p:bold r:id="rId76"/>
      <p:italic r:id="rId77"/>
      <p:boldItalic r:id="rId78"/>
    </p:embeddedFont>
    <p:embeddedFont>
      <p:font typeface="Segoe UI Symbol" panose="020B0502040204020203" pitchFamily="34" charset="0"/>
      <p:regular r:id="rId79"/>
    </p:embeddedFont>
    <p:embeddedFont>
      <p:font typeface="Tahoma" panose="020B0604030504040204" pitchFamily="34" charset="0"/>
      <p:regular r:id="rId80"/>
      <p:bold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g4UXzimsca0WAiHfc2S+mHMQCF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C0"/>
    <a:srgbClr val="F0624F"/>
    <a:srgbClr val="FF0001"/>
    <a:srgbClr val="FFC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B6D6F2-418D-408A-9DAE-D161F16EF26E}">
  <a:tblStyle styleId="{53B6D6F2-418D-408A-9DAE-D161F16EF26E}"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82"/>
    <p:restoredTop sz="83806"/>
  </p:normalViewPr>
  <p:slideViewPr>
    <p:cSldViewPr snapToGrid="0">
      <p:cViewPr varScale="1">
        <p:scale>
          <a:sx n="69" d="100"/>
          <a:sy n="69" d="100"/>
        </p:scale>
        <p:origin x="15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3509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Calibri"/>
              <a:buChar char="-"/>
            </a:pPr>
            <a:endParaRPr/>
          </a:p>
        </p:txBody>
      </p:sp>
      <p:sp>
        <p:nvSpPr>
          <p:cNvPr id="90" name="Google Shape;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12</a:t>
            </a:fld>
            <a:endParaRPr/>
          </a:p>
        </p:txBody>
      </p:sp>
    </p:spTree>
    <p:extLst>
      <p:ext uri="{BB962C8B-B14F-4D97-AF65-F5344CB8AC3E}">
        <p14:creationId xmlns:p14="http://schemas.microsoft.com/office/powerpoint/2010/main" val="378455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13</a:t>
            </a:fld>
            <a:endParaRPr/>
          </a:p>
        </p:txBody>
      </p:sp>
    </p:spTree>
    <p:extLst>
      <p:ext uri="{BB962C8B-B14F-4D97-AF65-F5344CB8AC3E}">
        <p14:creationId xmlns:p14="http://schemas.microsoft.com/office/powerpoint/2010/main" val="156339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 name="Google Shape;10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for example, you can see the tips are the same in terms of what host they live in, but the reconstruction of what state the nodes are changes the direction of the virus transfer. It also means that bats and humans don’t transfer the virus but camels and humans do in this example</a:t>
            </a:r>
          </a:p>
          <a:p>
            <a:r>
              <a:rPr lang="en-US" dirty="0"/>
              <a:t>This can be very important for things like host transfer where the direction and frequency of  host transfer can drastically alter your public health strategy (more on this later)</a:t>
            </a:r>
          </a:p>
          <a:p>
            <a:endParaRPr lang="en-US" dirty="0"/>
          </a:p>
        </p:txBody>
      </p:sp>
      <p:sp>
        <p:nvSpPr>
          <p:cNvPr id="4" name="Slide Number Placeholder 3"/>
          <p:cNvSpPr>
            <a:spLocks noGrp="1"/>
          </p:cNvSpPr>
          <p:nvPr>
            <p:ph type="sldNum" sz="quarter" idx="5"/>
          </p:nvPr>
        </p:nvSpPr>
        <p:spPr/>
        <p:txBody>
          <a:bodyPr/>
          <a:lstStyle/>
          <a:p>
            <a:fld id="{3E551868-612E-A445-9164-C2932FBF388A}" type="slidenum">
              <a:rPr lang="en-US" smtClean="0"/>
              <a:t>15</a:t>
            </a:fld>
            <a:endParaRPr lang="en-US"/>
          </a:p>
        </p:txBody>
      </p:sp>
    </p:spTree>
    <p:extLst>
      <p:ext uri="{BB962C8B-B14F-4D97-AF65-F5344CB8AC3E}">
        <p14:creationId xmlns:p14="http://schemas.microsoft.com/office/powerpoint/2010/main" val="2361878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18</a:t>
            </a:fld>
            <a:endParaRPr/>
          </a:p>
        </p:txBody>
      </p:sp>
    </p:spTree>
    <p:extLst>
      <p:ext uri="{BB962C8B-B14F-4D97-AF65-F5344CB8AC3E}">
        <p14:creationId xmlns:p14="http://schemas.microsoft.com/office/powerpoint/2010/main" val="361228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19</a:t>
            </a:fld>
            <a:endParaRPr/>
          </a:p>
        </p:txBody>
      </p:sp>
    </p:spTree>
    <p:extLst>
      <p:ext uri="{BB962C8B-B14F-4D97-AF65-F5344CB8AC3E}">
        <p14:creationId xmlns:p14="http://schemas.microsoft.com/office/powerpoint/2010/main" val="419553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a:lnSpc>
                <a:spcPct val="100000"/>
              </a:lnSpc>
              <a:spcBef>
                <a:spcPts val="1100"/>
              </a:spcBef>
            </a:pPr>
            <a:r>
              <a:rPr lang="en-GB" sz="1200" spc="-60" dirty="0">
                <a:solidFill>
                  <a:srgbClr val="5E5E5E"/>
                </a:solidFill>
                <a:latin typeface="Tahoma"/>
                <a:cs typeface="Tahoma"/>
              </a:rPr>
              <a:t>The Tips: the</a:t>
            </a:r>
            <a:r>
              <a:rPr lang="en-GB" sz="1200" spc="-114" dirty="0">
                <a:solidFill>
                  <a:srgbClr val="5E5E5E"/>
                </a:solidFill>
                <a:latin typeface="Tahoma"/>
                <a:cs typeface="Tahoma"/>
              </a:rPr>
              <a:t> </a:t>
            </a:r>
            <a:r>
              <a:rPr lang="en-GB" sz="1200" spc="-15" dirty="0">
                <a:solidFill>
                  <a:srgbClr val="5E5E5E"/>
                </a:solidFill>
                <a:latin typeface="Tahoma"/>
                <a:cs typeface="Tahoma"/>
              </a:rPr>
              <a:t>tips</a:t>
            </a:r>
            <a:r>
              <a:rPr lang="en-GB" sz="1200" spc="-110" dirty="0">
                <a:solidFill>
                  <a:srgbClr val="5E5E5E"/>
                </a:solidFill>
                <a:latin typeface="Tahoma"/>
                <a:cs typeface="Tahoma"/>
              </a:rPr>
              <a:t> </a:t>
            </a:r>
            <a:r>
              <a:rPr lang="en-GB" sz="1200" spc="-95" dirty="0">
                <a:solidFill>
                  <a:srgbClr val="5E5E5E"/>
                </a:solidFill>
                <a:latin typeface="Tahoma"/>
                <a:cs typeface="Tahoma"/>
              </a:rPr>
              <a:t>(external</a:t>
            </a:r>
            <a:r>
              <a:rPr lang="en-GB" sz="1200" spc="-110" dirty="0">
                <a:solidFill>
                  <a:srgbClr val="5E5E5E"/>
                </a:solidFill>
                <a:latin typeface="Tahoma"/>
                <a:cs typeface="Tahoma"/>
              </a:rPr>
              <a:t> </a:t>
            </a:r>
            <a:r>
              <a:rPr lang="en-GB" sz="1200" spc="-40" dirty="0">
                <a:solidFill>
                  <a:srgbClr val="5E5E5E"/>
                </a:solidFill>
                <a:latin typeface="Tahoma"/>
                <a:cs typeface="Tahoma"/>
              </a:rPr>
              <a:t>nodes)</a:t>
            </a:r>
            <a:endParaRPr lang="en-GB" sz="1200" dirty="0">
              <a:latin typeface="Tahoma"/>
              <a:cs typeface="Tahoma"/>
            </a:endParaRPr>
          </a:p>
          <a:p>
            <a:pPr marL="12700">
              <a:lnSpc>
                <a:spcPct val="100000"/>
              </a:lnSpc>
              <a:spcBef>
                <a:spcPts val="1350"/>
              </a:spcBef>
            </a:pPr>
            <a:r>
              <a:rPr lang="en-GB" sz="1100" spc="25" dirty="0">
                <a:solidFill>
                  <a:srgbClr val="797979"/>
                </a:solidFill>
                <a:latin typeface="Tahoma"/>
                <a:cs typeface="Tahoma"/>
              </a:rPr>
              <a:t>correspond</a:t>
            </a:r>
            <a:r>
              <a:rPr lang="en-GB" sz="1100" spc="-100" dirty="0">
                <a:solidFill>
                  <a:srgbClr val="797979"/>
                </a:solidFill>
                <a:latin typeface="Tahoma"/>
                <a:cs typeface="Tahoma"/>
              </a:rPr>
              <a:t> </a:t>
            </a:r>
            <a:r>
              <a:rPr lang="en-GB" sz="1100" spc="-20" dirty="0">
                <a:solidFill>
                  <a:srgbClr val="797979"/>
                </a:solidFill>
                <a:latin typeface="Tahoma"/>
                <a:cs typeface="Tahoma"/>
              </a:rPr>
              <a:t>to</a:t>
            </a:r>
            <a:r>
              <a:rPr lang="en-GB" sz="1100" spc="-95" dirty="0">
                <a:solidFill>
                  <a:srgbClr val="797979"/>
                </a:solidFill>
                <a:latin typeface="Tahoma"/>
                <a:cs typeface="Tahoma"/>
              </a:rPr>
              <a:t> </a:t>
            </a:r>
            <a:r>
              <a:rPr lang="en-GB" sz="1100" spc="-110" dirty="0">
                <a:solidFill>
                  <a:srgbClr val="797979"/>
                </a:solidFill>
                <a:latin typeface="Tahoma"/>
                <a:cs typeface="Tahoma"/>
              </a:rPr>
              <a:t>(usually)</a:t>
            </a:r>
            <a:r>
              <a:rPr lang="en-GB" sz="1100" spc="-95" dirty="0">
                <a:solidFill>
                  <a:srgbClr val="797979"/>
                </a:solidFill>
                <a:latin typeface="Tahoma"/>
                <a:cs typeface="Tahoma"/>
              </a:rPr>
              <a:t> </a:t>
            </a:r>
            <a:r>
              <a:rPr lang="en-GB" sz="1100" spc="-40" dirty="0">
                <a:solidFill>
                  <a:srgbClr val="797979"/>
                </a:solidFill>
                <a:latin typeface="Tahoma"/>
                <a:cs typeface="Tahoma"/>
              </a:rPr>
              <a:t>extant</a:t>
            </a:r>
            <a:r>
              <a:rPr lang="en-GB" sz="1100" spc="-95" dirty="0">
                <a:solidFill>
                  <a:srgbClr val="797979"/>
                </a:solidFill>
                <a:latin typeface="Tahoma"/>
                <a:cs typeface="Tahoma"/>
              </a:rPr>
              <a:t> </a:t>
            </a:r>
            <a:r>
              <a:rPr lang="en-GB" sz="1100" spc="-30" dirty="0">
                <a:solidFill>
                  <a:srgbClr val="797979"/>
                </a:solidFill>
                <a:latin typeface="Tahoma"/>
                <a:cs typeface="Tahoma"/>
              </a:rPr>
              <a:t>taxa</a:t>
            </a:r>
            <a:endParaRPr lang="en-GB" sz="1100" dirty="0">
              <a:latin typeface="Tahoma"/>
              <a:cs typeface="Tahoma"/>
            </a:endParaRPr>
          </a:p>
          <a:p>
            <a:pPr marL="88900">
              <a:lnSpc>
                <a:spcPct val="100000"/>
              </a:lnSpc>
              <a:spcBef>
                <a:spcPts val="1165"/>
              </a:spcBef>
            </a:pPr>
            <a:endParaRPr lang="en-GB" sz="1200" spc="-60" dirty="0">
              <a:solidFill>
                <a:srgbClr val="5E5E5E"/>
              </a:solidFill>
              <a:latin typeface="Tahoma"/>
              <a:cs typeface="Tahoma"/>
            </a:endParaRPr>
          </a:p>
          <a:p>
            <a:pPr marL="88900">
              <a:lnSpc>
                <a:spcPct val="100000"/>
              </a:lnSpc>
              <a:spcBef>
                <a:spcPts val="1165"/>
              </a:spcBef>
            </a:pPr>
            <a:r>
              <a:rPr lang="en-GB" sz="1200" spc="-60" dirty="0">
                <a:solidFill>
                  <a:srgbClr val="5E5E5E"/>
                </a:solidFill>
                <a:latin typeface="Tahoma"/>
                <a:cs typeface="Tahoma"/>
              </a:rPr>
              <a:t>the</a:t>
            </a:r>
            <a:r>
              <a:rPr lang="en-GB" sz="1200" spc="-125" dirty="0">
                <a:solidFill>
                  <a:srgbClr val="5E5E5E"/>
                </a:solidFill>
                <a:latin typeface="Tahoma"/>
                <a:cs typeface="Tahoma"/>
              </a:rPr>
              <a:t> </a:t>
            </a:r>
            <a:r>
              <a:rPr lang="en-GB" sz="1200" spc="-70" dirty="0">
                <a:solidFill>
                  <a:srgbClr val="5E5E5E"/>
                </a:solidFill>
                <a:latin typeface="Tahoma"/>
                <a:cs typeface="Tahoma"/>
              </a:rPr>
              <a:t>internal</a:t>
            </a:r>
            <a:r>
              <a:rPr lang="en-GB" sz="1200" spc="-120" dirty="0">
                <a:solidFill>
                  <a:srgbClr val="5E5E5E"/>
                </a:solidFill>
                <a:latin typeface="Tahoma"/>
                <a:cs typeface="Tahoma"/>
              </a:rPr>
              <a:t> </a:t>
            </a:r>
            <a:r>
              <a:rPr lang="en-GB" sz="1200" spc="35" dirty="0">
                <a:solidFill>
                  <a:srgbClr val="5E5E5E"/>
                </a:solidFill>
                <a:latin typeface="Tahoma"/>
                <a:cs typeface="Tahoma"/>
              </a:rPr>
              <a:t>nodes</a:t>
            </a:r>
            <a:endParaRPr lang="en-GB" sz="1200" dirty="0">
              <a:latin typeface="Tahoma"/>
              <a:cs typeface="Tahoma"/>
            </a:endParaRPr>
          </a:p>
          <a:p>
            <a:pPr marL="12700" marR="678815">
              <a:lnSpc>
                <a:spcPct val="103800"/>
              </a:lnSpc>
              <a:spcBef>
                <a:spcPts val="1230"/>
              </a:spcBef>
            </a:pPr>
            <a:r>
              <a:rPr lang="en-GB" sz="1100" spc="25" dirty="0">
                <a:solidFill>
                  <a:srgbClr val="797979"/>
                </a:solidFill>
                <a:latin typeface="Tahoma"/>
                <a:cs typeface="Tahoma"/>
              </a:rPr>
              <a:t>correspond</a:t>
            </a:r>
            <a:r>
              <a:rPr lang="en-GB" sz="1100" spc="-100" dirty="0">
                <a:solidFill>
                  <a:srgbClr val="797979"/>
                </a:solidFill>
                <a:latin typeface="Tahoma"/>
                <a:cs typeface="Tahoma"/>
              </a:rPr>
              <a:t> </a:t>
            </a:r>
            <a:r>
              <a:rPr lang="en-GB" sz="1100" spc="-20" dirty="0">
                <a:solidFill>
                  <a:srgbClr val="797979"/>
                </a:solidFill>
                <a:latin typeface="Tahoma"/>
                <a:cs typeface="Tahoma"/>
              </a:rPr>
              <a:t>to</a:t>
            </a:r>
            <a:r>
              <a:rPr lang="en-GB" sz="1100" spc="-100" dirty="0">
                <a:solidFill>
                  <a:srgbClr val="797979"/>
                </a:solidFill>
                <a:latin typeface="Tahoma"/>
                <a:cs typeface="Tahoma"/>
              </a:rPr>
              <a:t> </a:t>
            </a:r>
            <a:r>
              <a:rPr lang="en-GB" sz="1100" spc="-10" dirty="0">
                <a:solidFill>
                  <a:srgbClr val="797979"/>
                </a:solidFill>
                <a:latin typeface="Tahoma"/>
                <a:cs typeface="Tahoma"/>
              </a:rPr>
              <a:t>ancestral</a:t>
            </a:r>
            <a:r>
              <a:rPr lang="en-GB" sz="1100" spc="-95" dirty="0">
                <a:solidFill>
                  <a:srgbClr val="797979"/>
                </a:solidFill>
                <a:latin typeface="Tahoma"/>
                <a:cs typeface="Tahoma"/>
              </a:rPr>
              <a:t> </a:t>
            </a:r>
            <a:r>
              <a:rPr lang="en-GB" sz="1100" spc="-70" dirty="0">
                <a:solidFill>
                  <a:srgbClr val="797979"/>
                </a:solidFill>
                <a:latin typeface="Tahoma"/>
                <a:cs typeface="Tahoma"/>
              </a:rPr>
              <a:t>(hypothetical) </a:t>
            </a:r>
            <a:r>
              <a:rPr lang="en-GB" sz="1100" spc="-815" dirty="0">
                <a:solidFill>
                  <a:srgbClr val="797979"/>
                </a:solidFill>
                <a:latin typeface="Tahoma"/>
                <a:cs typeface="Tahoma"/>
              </a:rPr>
              <a:t> </a:t>
            </a:r>
            <a:r>
              <a:rPr lang="en-GB" sz="1100" spc="45" dirty="0">
                <a:solidFill>
                  <a:srgbClr val="797979"/>
                </a:solidFill>
                <a:latin typeface="Tahoma"/>
                <a:cs typeface="Tahoma"/>
              </a:rPr>
              <a:t>common</a:t>
            </a:r>
            <a:r>
              <a:rPr lang="en-GB" sz="1100" spc="-90" dirty="0">
                <a:solidFill>
                  <a:srgbClr val="797979"/>
                </a:solidFill>
                <a:latin typeface="Tahoma"/>
                <a:cs typeface="Tahoma"/>
              </a:rPr>
              <a:t> </a:t>
            </a:r>
            <a:r>
              <a:rPr lang="en-GB" sz="1100" spc="20" dirty="0">
                <a:solidFill>
                  <a:srgbClr val="797979"/>
                </a:solidFill>
                <a:latin typeface="Tahoma"/>
                <a:cs typeface="Tahoma"/>
              </a:rPr>
              <a:t>ancestors</a:t>
            </a:r>
            <a:endParaRPr lang="en-GB" sz="1100" dirty="0">
              <a:latin typeface="Tahoma"/>
              <a:cs typeface="Tahoma"/>
            </a:endParaRPr>
          </a:p>
          <a:p>
            <a:pPr marL="12700">
              <a:lnSpc>
                <a:spcPct val="100000"/>
              </a:lnSpc>
              <a:spcBef>
                <a:spcPts val="1150"/>
              </a:spcBef>
            </a:pPr>
            <a:endParaRPr lang="en-GB" sz="1200" spc="-60" dirty="0">
              <a:solidFill>
                <a:srgbClr val="5E5E5E"/>
              </a:solidFill>
              <a:latin typeface="Tahoma"/>
              <a:cs typeface="Tahoma"/>
            </a:endParaRPr>
          </a:p>
          <a:p>
            <a:pPr marL="12700">
              <a:lnSpc>
                <a:spcPct val="100000"/>
              </a:lnSpc>
              <a:spcBef>
                <a:spcPts val="1150"/>
              </a:spcBef>
            </a:pPr>
            <a:r>
              <a:rPr lang="en-GB" sz="1200" spc="-60" dirty="0">
                <a:solidFill>
                  <a:srgbClr val="5E5E5E"/>
                </a:solidFill>
                <a:latin typeface="Tahoma"/>
                <a:cs typeface="Tahoma"/>
              </a:rPr>
              <a:t>the</a:t>
            </a:r>
            <a:r>
              <a:rPr lang="en-GB" sz="1200" spc="-135" dirty="0">
                <a:solidFill>
                  <a:srgbClr val="5E5E5E"/>
                </a:solidFill>
                <a:latin typeface="Tahoma"/>
                <a:cs typeface="Tahoma"/>
              </a:rPr>
              <a:t> </a:t>
            </a:r>
            <a:r>
              <a:rPr lang="en-GB" sz="1200" spc="-50" dirty="0">
                <a:solidFill>
                  <a:srgbClr val="5E5E5E"/>
                </a:solidFill>
                <a:latin typeface="Tahoma"/>
                <a:cs typeface="Tahoma"/>
              </a:rPr>
              <a:t>root </a:t>
            </a:r>
            <a:r>
              <a:rPr lang="en-GB" sz="1200" dirty="0">
                <a:solidFill>
                  <a:srgbClr val="797979"/>
                </a:solidFill>
                <a:latin typeface="Tahoma"/>
                <a:cs typeface="Tahoma"/>
              </a:rPr>
              <a:t>is</a:t>
            </a:r>
            <a:r>
              <a:rPr lang="en-GB" sz="1200" spc="-90" dirty="0">
                <a:solidFill>
                  <a:srgbClr val="797979"/>
                </a:solidFill>
                <a:latin typeface="Tahoma"/>
                <a:cs typeface="Tahoma"/>
              </a:rPr>
              <a:t> </a:t>
            </a:r>
            <a:r>
              <a:rPr lang="en-GB" sz="1200" spc="-45" dirty="0">
                <a:solidFill>
                  <a:srgbClr val="797979"/>
                </a:solidFill>
                <a:latin typeface="Tahoma"/>
                <a:cs typeface="Tahoma"/>
              </a:rPr>
              <a:t>the</a:t>
            </a:r>
            <a:r>
              <a:rPr lang="en-GB" sz="1200" spc="-85" dirty="0">
                <a:solidFill>
                  <a:srgbClr val="797979"/>
                </a:solidFill>
                <a:latin typeface="Tahoma"/>
                <a:cs typeface="Tahoma"/>
              </a:rPr>
              <a:t> </a:t>
            </a:r>
            <a:r>
              <a:rPr lang="en-GB" sz="1200" spc="-20" dirty="0">
                <a:solidFill>
                  <a:srgbClr val="797979"/>
                </a:solidFill>
                <a:latin typeface="Tahoma"/>
                <a:cs typeface="Tahoma"/>
              </a:rPr>
              <a:t>hypothetical</a:t>
            </a:r>
            <a:r>
              <a:rPr lang="en-GB" sz="1200" spc="-90" dirty="0">
                <a:solidFill>
                  <a:srgbClr val="797979"/>
                </a:solidFill>
                <a:latin typeface="Tahoma"/>
                <a:cs typeface="Tahoma"/>
              </a:rPr>
              <a:t> </a:t>
            </a:r>
            <a:r>
              <a:rPr lang="en-GB" sz="1200" spc="45" dirty="0">
                <a:solidFill>
                  <a:srgbClr val="797979"/>
                </a:solidFill>
                <a:latin typeface="Tahoma"/>
                <a:cs typeface="Tahoma"/>
              </a:rPr>
              <a:t>common</a:t>
            </a:r>
            <a:r>
              <a:rPr lang="en-GB" sz="1200" spc="-85" dirty="0">
                <a:solidFill>
                  <a:srgbClr val="797979"/>
                </a:solidFill>
                <a:latin typeface="Tahoma"/>
                <a:cs typeface="Tahoma"/>
              </a:rPr>
              <a:t> </a:t>
            </a:r>
            <a:r>
              <a:rPr lang="en-GB" sz="1200" spc="10" dirty="0">
                <a:solidFill>
                  <a:srgbClr val="797979"/>
                </a:solidFill>
                <a:latin typeface="Tahoma"/>
                <a:cs typeface="Tahoma"/>
              </a:rPr>
              <a:t>ancestor</a:t>
            </a:r>
            <a:r>
              <a:rPr lang="en-GB" sz="1200" spc="-85" dirty="0">
                <a:solidFill>
                  <a:srgbClr val="797979"/>
                </a:solidFill>
                <a:latin typeface="Tahoma"/>
                <a:cs typeface="Tahoma"/>
              </a:rPr>
              <a:t> </a:t>
            </a:r>
            <a:r>
              <a:rPr lang="en-GB" sz="1200" spc="-50" dirty="0">
                <a:solidFill>
                  <a:srgbClr val="797979"/>
                </a:solidFill>
                <a:latin typeface="Tahoma"/>
                <a:cs typeface="Tahoma"/>
              </a:rPr>
              <a:t>of</a:t>
            </a:r>
            <a:r>
              <a:rPr lang="en-GB" sz="1200" spc="-90" dirty="0">
                <a:solidFill>
                  <a:srgbClr val="797979"/>
                </a:solidFill>
                <a:latin typeface="Tahoma"/>
                <a:cs typeface="Tahoma"/>
              </a:rPr>
              <a:t> </a:t>
            </a:r>
            <a:r>
              <a:rPr lang="en-GB" sz="1200" spc="-75" dirty="0">
                <a:solidFill>
                  <a:srgbClr val="797979"/>
                </a:solidFill>
                <a:latin typeface="Tahoma"/>
                <a:cs typeface="Tahoma"/>
              </a:rPr>
              <a:t>all</a:t>
            </a:r>
            <a:r>
              <a:rPr lang="en-GB" sz="1200" spc="-85" dirty="0">
                <a:solidFill>
                  <a:srgbClr val="797979"/>
                </a:solidFill>
                <a:latin typeface="Tahoma"/>
                <a:cs typeface="Tahoma"/>
              </a:rPr>
              <a:t> </a:t>
            </a:r>
            <a:r>
              <a:rPr lang="en-GB" sz="1200" spc="-45" dirty="0">
                <a:solidFill>
                  <a:srgbClr val="797979"/>
                </a:solidFill>
                <a:latin typeface="Tahoma"/>
                <a:cs typeface="Tahoma"/>
              </a:rPr>
              <a:t>the </a:t>
            </a:r>
            <a:r>
              <a:rPr lang="en-GB" sz="1200" spc="-30" dirty="0">
                <a:solidFill>
                  <a:srgbClr val="797979"/>
                </a:solidFill>
                <a:latin typeface="Tahoma"/>
                <a:cs typeface="Tahoma"/>
              </a:rPr>
              <a:t>taxa</a:t>
            </a:r>
            <a:endParaRPr lang="en-GB" sz="1200" spc="0" dirty="0">
              <a:solidFill>
                <a:schemeClr val="dk1"/>
              </a:solidFill>
              <a:latin typeface="Tahoma"/>
              <a:cs typeface="Tahoma"/>
            </a:endParaRPr>
          </a:p>
          <a:p>
            <a:pPr marL="12700">
              <a:lnSpc>
                <a:spcPct val="100000"/>
              </a:lnSpc>
              <a:spcBef>
                <a:spcPts val="1150"/>
              </a:spcBef>
            </a:pPr>
            <a:endParaRPr lang="en-GB" sz="1400" spc="-60" dirty="0">
              <a:solidFill>
                <a:srgbClr val="5E5E5E"/>
              </a:solidFill>
              <a:latin typeface="Tahoma"/>
              <a:cs typeface="Tahoma"/>
            </a:endParaRPr>
          </a:p>
          <a:p>
            <a:pPr marL="88900">
              <a:lnSpc>
                <a:spcPct val="100000"/>
              </a:lnSpc>
              <a:spcBef>
                <a:spcPts val="1170"/>
              </a:spcBef>
            </a:pPr>
            <a:r>
              <a:rPr lang="en-GB" sz="1400" spc="-60" dirty="0">
                <a:solidFill>
                  <a:srgbClr val="5E5E5E"/>
                </a:solidFill>
                <a:latin typeface="Tahoma"/>
                <a:cs typeface="Tahoma"/>
              </a:rPr>
              <a:t>the</a:t>
            </a:r>
            <a:r>
              <a:rPr lang="en-GB" sz="1400" spc="-135" dirty="0">
                <a:solidFill>
                  <a:srgbClr val="5E5E5E"/>
                </a:solidFill>
                <a:latin typeface="Tahoma"/>
                <a:cs typeface="Tahoma"/>
              </a:rPr>
              <a:t> </a:t>
            </a:r>
            <a:r>
              <a:rPr lang="en-GB" sz="1400" spc="15" dirty="0">
                <a:solidFill>
                  <a:srgbClr val="5E5E5E"/>
                </a:solidFill>
                <a:latin typeface="Tahoma"/>
                <a:cs typeface="Tahoma"/>
              </a:rPr>
              <a:t>branches</a:t>
            </a:r>
            <a:endParaRPr lang="en-GB" sz="1400" dirty="0">
              <a:latin typeface="Tahoma"/>
              <a:cs typeface="Tahoma"/>
            </a:endParaRPr>
          </a:p>
          <a:p>
            <a:pPr marL="12700">
              <a:lnSpc>
                <a:spcPct val="100000"/>
              </a:lnSpc>
              <a:spcBef>
                <a:spcPts val="1350"/>
              </a:spcBef>
            </a:pPr>
            <a:r>
              <a:rPr lang="en-GB" sz="1200" spc="25" dirty="0">
                <a:solidFill>
                  <a:srgbClr val="797979"/>
                </a:solidFill>
                <a:latin typeface="Tahoma"/>
                <a:cs typeface="Tahoma"/>
              </a:rPr>
              <a:t>correspond</a:t>
            </a:r>
            <a:r>
              <a:rPr lang="en-GB" sz="1200" spc="-105" dirty="0">
                <a:solidFill>
                  <a:srgbClr val="797979"/>
                </a:solidFill>
                <a:latin typeface="Tahoma"/>
                <a:cs typeface="Tahoma"/>
              </a:rPr>
              <a:t> </a:t>
            </a:r>
            <a:r>
              <a:rPr lang="en-GB" sz="1200" spc="-20" dirty="0">
                <a:solidFill>
                  <a:srgbClr val="797979"/>
                </a:solidFill>
                <a:latin typeface="Tahoma"/>
                <a:cs typeface="Tahoma"/>
              </a:rPr>
              <a:t>to</a:t>
            </a:r>
            <a:r>
              <a:rPr lang="en-GB" sz="1200" spc="-105" dirty="0">
                <a:solidFill>
                  <a:srgbClr val="797979"/>
                </a:solidFill>
                <a:latin typeface="Tahoma"/>
                <a:cs typeface="Tahoma"/>
              </a:rPr>
              <a:t> </a:t>
            </a:r>
            <a:r>
              <a:rPr lang="en-GB" sz="1200" spc="-45" dirty="0">
                <a:solidFill>
                  <a:srgbClr val="797979"/>
                </a:solidFill>
                <a:latin typeface="Tahoma"/>
                <a:cs typeface="Tahoma"/>
              </a:rPr>
              <a:t>evolutionary</a:t>
            </a:r>
            <a:r>
              <a:rPr lang="en-GB" sz="1200" spc="-105" dirty="0">
                <a:solidFill>
                  <a:srgbClr val="797979"/>
                </a:solidFill>
                <a:latin typeface="Tahoma"/>
                <a:cs typeface="Tahoma"/>
              </a:rPr>
              <a:t> </a:t>
            </a:r>
            <a:r>
              <a:rPr lang="en-GB" sz="1200" spc="-15" dirty="0">
                <a:solidFill>
                  <a:srgbClr val="797979"/>
                </a:solidFill>
                <a:latin typeface="Tahoma"/>
                <a:cs typeface="Tahoma"/>
              </a:rPr>
              <a:t>lineages</a:t>
            </a:r>
            <a:endParaRPr lang="en-GB" sz="1200" dirty="0">
              <a:latin typeface="Tahoma"/>
              <a:cs typeface="Tahoma"/>
            </a:endParaRPr>
          </a:p>
          <a:p>
            <a:pPr marL="0" lvl="0" indent="0" algn="l" rtl="0">
              <a:lnSpc>
                <a:spcPct val="100000"/>
              </a:lnSpc>
              <a:spcBef>
                <a:spcPts val="0"/>
              </a:spcBef>
              <a:spcAft>
                <a:spcPts val="0"/>
              </a:spcAft>
              <a:buSzPts val="1400"/>
              <a:buNone/>
            </a:pPr>
            <a:endParaRPr dirty="0"/>
          </a:p>
        </p:txBody>
      </p:sp>
      <p:sp>
        <p:nvSpPr>
          <p:cNvPr id="126" name="Google Shape;12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228600" algn="l" defTabSz="914400" rtl="0" eaLnBrk="1" fontAlgn="auto" latinLnBrk="0" hangingPunct="1">
              <a:lnSpc>
                <a:spcPct val="100000"/>
              </a:lnSpc>
              <a:spcBef>
                <a:spcPts val="1070"/>
              </a:spcBef>
              <a:spcAft>
                <a:spcPts val="0"/>
              </a:spcAft>
              <a:buClr>
                <a:srgbClr val="000000"/>
              </a:buClr>
              <a:buSzPts val="1400"/>
              <a:buFont typeface="Arial"/>
              <a:buNone/>
              <a:tabLst/>
              <a:defRPr/>
            </a:pPr>
            <a:endParaRPr lang="en-GB" sz="1200" dirty="0">
              <a:latin typeface="Tahoma"/>
              <a:cs typeface="Tahoma"/>
            </a:endParaRPr>
          </a:p>
          <a:p>
            <a:pPr marL="88900">
              <a:lnSpc>
                <a:spcPct val="100000"/>
              </a:lnSpc>
              <a:spcBef>
                <a:spcPts val="1070"/>
              </a:spcBef>
            </a:pPr>
            <a:endParaRPr lang="en-GB" sz="1200" dirty="0">
              <a:latin typeface="Tahoma"/>
              <a:cs typeface="Tahoma"/>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87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Circular ones tend not to be used because it’s harder to see the data in a lot of ways clearly. They are good at showing diversity and showing distribution of phenotypes and stuff, so that’s what they’re often used for.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26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Also haplotype networks. Shows different information to phylogenies, more focused on transmission patterns.  Haplotype is a set of characteristic SNPs which define a lineage, and you track that through the human population.</a:t>
            </a:r>
          </a:p>
          <a:p>
            <a:endParaRPr lang="en-US" dirty="0"/>
          </a:p>
          <a:p>
            <a:r>
              <a:rPr lang="en-US" dirty="0"/>
              <a:t>Lots of epidemiologists like to use haplotype networks.</a:t>
            </a:r>
          </a:p>
          <a:p>
            <a:endParaRPr lang="en-US" dirty="0"/>
          </a:p>
          <a:p>
            <a:r>
              <a:rPr lang="en-US" dirty="0"/>
              <a:t>Personal preference</a:t>
            </a:r>
          </a:p>
        </p:txBody>
      </p:sp>
      <p:sp>
        <p:nvSpPr>
          <p:cNvPr id="4" name="Slide Number Placeholder 3"/>
          <p:cNvSpPr>
            <a:spLocks noGrp="1"/>
          </p:cNvSpPr>
          <p:nvPr>
            <p:ph type="sldNum" sz="quarter" idx="5"/>
          </p:nvPr>
        </p:nvSpPr>
        <p:spPr/>
        <p:txBody>
          <a:bodyPr/>
          <a:lstStyle/>
          <a:p>
            <a:fld id="{3E551868-612E-A445-9164-C2932FBF388A}" type="slidenum">
              <a:rPr lang="en-US" smtClean="0"/>
              <a:t>32</a:t>
            </a:fld>
            <a:endParaRPr lang="en-US"/>
          </a:p>
        </p:txBody>
      </p:sp>
    </p:spTree>
    <p:extLst>
      <p:ext uri="{BB962C8B-B14F-4D97-AF65-F5344CB8AC3E}">
        <p14:creationId xmlns:p14="http://schemas.microsoft.com/office/powerpoint/2010/main" val="2829467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1" name="Google Shape;5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8557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38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39</a:t>
            </a:fld>
            <a:endParaRPr/>
          </a:p>
        </p:txBody>
      </p:sp>
    </p:spTree>
    <p:extLst>
      <p:ext uri="{BB962C8B-B14F-4D97-AF65-F5344CB8AC3E}">
        <p14:creationId xmlns:p14="http://schemas.microsoft.com/office/powerpoint/2010/main" val="2705796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 name="Google Shape;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Feedback:</a:t>
            </a:r>
            <a:endParaRPr/>
          </a:p>
          <a:p>
            <a:pPr marL="457200" marR="0" lvl="0" indent="-228600" algn="l" rtl="0">
              <a:lnSpc>
                <a:spcPct val="100000"/>
              </a:lnSpc>
              <a:spcBef>
                <a:spcPts val="0"/>
              </a:spcBef>
              <a:spcAft>
                <a:spcPts val="0"/>
              </a:spcAft>
              <a:buSzPts val="1400"/>
              <a:buNone/>
            </a:pPr>
            <a:r>
              <a:rPr lang="en-US"/>
              <a:t>- I will provide an overview figure to go here, this is a placeholder for now</a:t>
            </a:r>
            <a:endParaRPr/>
          </a:p>
        </p:txBody>
      </p:sp>
      <p:sp>
        <p:nvSpPr>
          <p:cNvPr id="44" name="Google Shape;4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42</a:t>
            </a:fld>
            <a:endParaRPr/>
          </a:p>
        </p:txBody>
      </p:sp>
    </p:spTree>
    <p:extLst>
      <p:ext uri="{BB962C8B-B14F-4D97-AF65-F5344CB8AC3E}">
        <p14:creationId xmlns:p14="http://schemas.microsoft.com/office/powerpoint/2010/main" val="2560207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44</a:t>
            </a:fld>
            <a:endParaRPr/>
          </a:p>
        </p:txBody>
      </p:sp>
    </p:spTree>
    <p:extLst>
      <p:ext uri="{BB962C8B-B14F-4D97-AF65-F5344CB8AC3E}">
        <p14:creationId xmlns:p14="http://schemas.microsoft.com/office/powerpoint/2010/main" val="1576557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79" name="Google Shape;37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Calibri"/>
              <a:buChar char="-"/>
            </a:pPr>
            <a:endParaRPr/>
          </a:p>
        </p:txBody>
      </p:sp>
      <p:sp>
        <p:nvSpPr>
          <p:cNvPr id="413" name="Google Shape;41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
        <p:nvSpPr>
          <p:cNvPr id="448" name="Google Shape;44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1" name="Google Shape;5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2097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dirty="0"/>
          </a:p>
        </p:txBody>
      </p:sp>
      <p:sp>
        <p:nvSpPr>
          <p:cNvPr id="479" name="Google Shape;47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dirty="0"/>
          </a:p>
        </p:txBody>
      </p:sp>
      <p:sp>
        <p:nvSpPr>
          <p:cNvPr id="455" name="Google Shape;45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Calibri"/>
              <a:buChar char="-"/>
            </a:pPr>
            <a:endParaRPr/>
          </a:p>
        </p:txBody>
      </p:sp>
      <p:sp>
        <p:nvSpPr>
          <p:cNvPr id="486" name="Google Shape;48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anybody heard of phylogenetics?</a:t>
            </a:r>
          </a:p>
          <a:p>
            <a:endParaRPr lang="en-US" dirty="0"/>
          </a:p>
          <a:p>
            <a:r>
              <a:rPr lang="en-US" dirty="0"/>
              <a:t>Before the advent of genomics, we used to work out how organisms were related by their physical traits, or morphology, and this is a very old science.</a:t>
            </a:r>
          </a:p>
          <a:p>
            <a:r>
              <a:rPr lang="en-US" dirty="0"/>
              <a:t>This is much harder to do with micro-organisms – we can only really do broad classifications based on morphologies (</a:t>
            </a:r>
            <a:r>
              <a:rPr lang="en-US" dirty="0" err="1"/>
              <a:t>eg</a:t>
            </a:r>
            <a:r>
              <a:rPr lang="en-US" dirty="0"/>
              <a:t> gram positive or gram negative)</a:t>
            </a:r>
          </a:p>
          <a:p>
            <a:r>
              <a:rPr lang="en-US" dirty="0"/>
              <a:t>With genomes we can explore relatedness in much higher resolution</a:t>
            </a:r>
          </a:p>
          <a:p>
            <a:endParaRPr lang="en-US" dirty="0"/>
          </a:p>
          <a:p>
            <a:r>
              <a:rPr lang="en-US" dirty="0"/>
              <a:t>Now will just be discussing genomes and genetic change, not interested in physical change</a:t>
            </a:r>
          </a:p>
          <a:p>
            <a:r>
              <a:rPr lang="en-US" sz="1200" dirty="0"/>
              <a:t>The study of the evolutionary history of a species or group of species using genomes or physical traits.</a:t>
            </a:r>
          </a:p>
          <a:p>
            <a:r>
              <a:rPr lang="en-US" sz="1200" dirty="0"/>
              <a:t>We build phylogenies to explore how organisms are related to each other</a:t>
            </a:r>
          </a:p>
          <a:p>
            <a:r>
              <a:rPr lang="en-US" sz="1200" dirty="0"/>
              <a:t>We examine common and different traits</a:t>
            </a:r>
          </a:p>
          <a:p>
            <a:r>
              <a:rPr lang="en-US" sz="1200" dirty="0"/>
              <a:t>For pathogens, we can use their genomes to see how they are spreading through space and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551868-612E-A445-9164-C2932FBF388A}" type="slidenum">
              <a:rPr lang="en-US" smtClean="0"/>
              <a:t>4</a:t>
            </a:fld>
            <a:endParaRPr lang="en-US"/>
          </a:p>
        </p:txBody>
      </p:sp>
    </p:spTree>
    <p:extLst>
      <p:ext uri="{BB962C8B-B14F-4D97-AF65-F5344CB8AC3E}">
        <p14:creationId xmlns:p14="http://schemas.microsoft.com/office/powerpoint/2010/main" val="2630038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1" name="Google Shape;5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99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Calibri"/>
              <a:buChar char="-"/>
            </a:pPr>
            <a:endParaRPr/>
          </a:p>
        </p:txBody>
      </p:sp>
      <p:sp>
        <p:nvSpPr>
          <p:cNvPr id="413" name="Google Shape;41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59</a:t>
            </a:fld>
            <a:endParaRPr/>
          </a:p>
        </p:txBody>
      </p:sp>
    </p:spTree>
    <p:extLst>
      <p:ext uri="{BB962C8B-B14F-4D97-AF65-F5344CB8AC3E}">
        <p14:creationId xmlns:p14="http://schemas.microsoft.com/office/powerpoint/2010/main" val="59598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a:p>
        </p:txBody>
      </p:sp>
      <p:sp>
        <p:nvSpPr>
          <p:cNvPr id="538" name="Google Shape;53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60</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a:p>
        </p:txBody>
      </p:sp>
      <p:sp>
        <p:nvSpPr>
          <p:cNvPr id="538" name="Google Shape;53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61</a:t>
            </a:fld>
            <a:endParaRPr/>
          </a:p>
        </p:txBody>
      </p:sp>
    </p:spTree>
    <p:extLst>
      <p:ext uri="{BB962C8B-B14F-4D97-AF65-F5344CB8AC3E}">
        <p14:creationId xmlns:p14="http://schemas.microsoft.com/office/powerpoint/2010/main" val="1852157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Calibri"/>
              <a:buChar char="-"/>
            </a:pPr>
            <a:endParaRPr/>
          </a:p>
        </p:txBody>
      </p:sp>
      <p:sp>
        <p:nvSpPr>
          <p:cNvPr id="564" name="Google Shape;56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Calibri"/>
              <a:buChar char="-"/>
            </a:pPr>
            <a:endParaRPr dirty="0"/>
          </a:p>
        </p:txBody>
      </p:sp>
      <p:sp>
        <p:nvSpPr>
          <p:cNvPr id="564" name="Google Shape;56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3656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Poppins"/>
              <a:buChar char="-"/>
            </a:pPr>
            <a:endParaRPr sz="1200">
              <a:latin typeface="Poppins"/>
              <a:ea typeface="Poppins"/>
              <a:cs typeface="Poppins"/>
              <a:sym typeface="Poppins"/>
            </a:endParaRPr>
          </a:p>
        </p:txBody>
      </p:sp>
      <p:sp>
        <p:nvSpPr>
          <p:cNvPr id="578" name="Google Shape;57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64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we’re interesting in changes in traits (genetic or otherwise).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Changes between generations (</a:t>
            </a:r>
            <a:r>
              <a:rPr lang="en-US" dirty="0" err="1"/>
              <a:t>eg</a:t>
            </a:r>
            <a:r>
              <a:rPr lang="en-US" dirty="0"/>
              <a:t> mutations) can be:</a:t>
            </a:r>
          </a:p>
          <a:p>
            <a:endParaRPr lang="en-US" dirty="0"/>
          </a:p>
          <a:p>
            <a:r>
              <a:rPr lang="en-US" dirty="0"/>
              <a:t>Adaptive genetic change allows the organism which carries it to survive or reproduce more effectively than another member of the same species (or other species). For example, sickle cell trait makes you immune to malaria, and so you are less likely to die as a child.</a:t>
            </a:r>
          </a:p>
          <a:p>
            <a:r>
              <a:rPr lang="en-US" dirty="0"/>
              <a:t>Can also have negative changes – cases you to die before adulthood, or causes infertility for example Klinefelter syndrome where you only have one X chromosome, so you are infertile. </a:t>
            </a:r>
          </a:p>
          <a:p>
            <a:r>
              <a:rPr lang="en-US" dirty="0"/>
              <a:t>Can also have neutral changes – most genetic changes are neutral, there’s genetic change happening all the time. For example, eye </a:t>
            </a:r>
            <a:r>
              <a:rPr lang="en-US" dirty="0" err="1"/>
              <a:t>colour</a:t>
            </a:r>
            <a:r>
              <a:rPr lang="en-US" dirty="0"/>
              <a:t> is neutral - having blue eyes doesn’t make me more likely to survive or have children as compared to someone that doesn’t have blue eyes.</a:t>
            </a:r>
          </a:p>
          <a:p>
            <a:endParaRPr lang="en-US" dirty="0"/>
          </a:p>
          <a:p>
            <a:r>
              <a:rPr lang="en-US" dirty="0"/>
              <a:t>Evolution is the change in traits over time. They can be adaptive or neutral. It can’t be negative because negative changes don’t accumulate in a trait – usually for small things like viruses they die pretty much immediately and so cannot pass on the deleterious mutation.</a:t>
            </a:r>
          </a:p>
          <a:p>
            <a:endParaRPr lang="en-US" dirty="0"/>
          </a:p>
          <a:p>
            <a:r>
              <a:rPr lang="en-US" dirty="0"/>
              <a:t>The key point though is that  Evolution is NOT the same as Adaptation. Adaptation is a type of evolution.</a:t>
            </a:r>
          </a:p>
          <a:p>
            <a:endParaRPr lang="en-US" dirty="0"/>
          </a:p>
          <a:p>
            <a:r>
              <a:rPr lang="en-US" dirty="0"/>
              <a:t>In these analyses we usually assume that the genetic changes and evolution are neutral, and some of our analyses rely on this assumption.</a:t>
            </a:r>
          </a:p>
          <a:p>
            <a:endParaRPr lang="en-US" dirty="0"/>
          </a:p>
          <a:p>
            <a:r>
              <a:rPr lang="en-US" dirty="0"/>
              <a:t>So we’re not always asking adaptive questions – we can be (</a:t>
            </a:r>
            <a:r>
              <a:rPr lang="en-US" dirty="0" err="1"/>
              <a:t>eg</a:t>
            </a:r>
            <a:r>
              <a:rPr lang="en-US" dirty="0"/>
              <a:t> AMR, virulence), but there are lots of other questions where adaptation is not what is of interest. We’re just interested in the fact that genetic change is happening regardless of outcome. In fact, most of these analyses assume that the genetic change we’re observing is neutral.</a:t>
            </a:r>
          </a:p>
        </p:txBody>
      </p:sp>
      <p:sp>
        <p:nvSpPr>
          <p:cNvPr id="4" name="Slide Number Placeholder 3"/>
          <p:cNvSpPr>
            <a:spLocks noGrp="1"/>
          </p:cNvSpPr>
          <p:nvPr>
            <p:ph type="sldNum" sz="quarter" idx="5"/>
          </p:nvPr>
        </p:nvSpPr>
        <p:spPr/>
        <p:txBody>
          <a:bodyPr/>
          <a:lstStyle/>
          <a:p>
            <a:fld id="{3E551868-612E-A445-9164-C2932FBF388A}" type="slidenum">
              <a:rPr lang="en-US" smtClean="0"/>
              <a:t>5</a:t>
            </a:fld>
            <a:endParaRPr lang="en-US"/>
          </a:p>
        </p:txBody>
      </p:sp>
    </p:spTree>
    <p:extLst>
      <p:ext uri="{BB962C8B-B14F-4D97-AF65-F5344CB8AC3E}">
        <p14:creationId xmlns:p14="http://schemas.microsoft.com/office/powerpoint/2010/main" val="71046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1" name="Google Shape;5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lnSpc>
                <a:spcPct val="100000"/>
              </a:lnSpc>
              <a:spcBef>
                <a:spcPts val="0"/>
              </a:spcBef>
              <a:spcAft>
                <a:spcPts val="0"/>
              </a:spcAft>
              <a:buSzPts val="1400"/>
              <a:buFont typeface="Calibri"/>
              <a:buChar char="-"/>
            </a:pPr>
            <a:endParaRPr/>
          </a:p>
        </p:txBody>
      </p:sp>
      <p:sp>
        <p:nvSpPr>
          <p:cNvPr id="80" name="Google Shape;8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5A06-BD81-6ED4-DB6E-19D6FD8BA3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9F232F-AC6A-9291-F1A1-746763573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A61D940-8234-14B1-811F-C657FA8ED015}"/>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5" name="Footer Placeholder 4">
            <a:extLst>
              <a:ext uri="{FF2B5EF4-FFF2-40B4-BE49-F238E27FC236}">
                <a16:creationId xmlns:a16="http://schemas.microsoft.com/office/drawing/2014/main" id="{57C741B6-80A3-5695-EEA5-C89EC47DD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006F7-7219-E2D9-0891-95EB9EE1BAEA}"/>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1955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115D-A9F0-4D5B-769B-B8242D48CB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9979DD-1B63-AB4A-EA9B-11F1A1A193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FB4706-68BF-BCE6-2667-33CDD0BF5E94}"/>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5" name="Footer Placeholder 4">
            <a:extLst>
              <a:ext uri="{FF2B5EF4-FFF2-40B4-BE49-F238E27FC236}">
                <a16:creationId xmlns:a16="http://schemas.microsoft.com/office/drawing/2014/main" id="{D8A9EBAC-0901-F777-71AB-27B84B756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C5641-5375-84A2-EFE9-FF69DAD50B16}"/>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27916768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804DEC-B805-3FD6-1AE4-CC260BE0728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6BC111-247F-D52A-F554-EFFAEE33E9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A1501B-8904-F990-DBA9-CE9222279768}"/>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5" name="Footer Placeholder 4">
            <a:extLst>
              <a:ext uri="{FF2B5EF4-FFF2-40B4-BE49-F238E27FC236}">
                <a16:creationId xmlns:a16="http://schemas.microsoft.com/office/drawing/2014/main" id="{9DCDEE9D-6D6A-6448-D992-715CCA7F1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74D0D-175D-939C-E6A6-494C0116A94A}"/>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22147598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9"/>
        <p:cNvGrpSpPr/>
        <p:nvPr/>
      </p:nvGrpSpPr>
      <p:grpSpPr>
        <a:xfrm>
          <a:off x="0" y="0"/>
          <a:ext cx="0" cy="0"/>
          <a:chOff x="0" y="0"/>
          <a:chExt cx="0" cy="0"/>
        </a:xfrm>
      </p:grpSpPr>
      <p:sp>
        <p:nvSpPr>
          <p:cNvPr id="20" name="Google Shape;20;p64"/>
          <p:cNvSpPr txBox="1">
            <a:spLocks noGrp="1"/>
          </p:cNvSpPr>
          <p:nvPr>
            <p:ph type="title"/>
          </p:nvPr>
        </p:nvSpPr>
        <p:spPr>
          <a:xfrm>
            <a:off x="918210" y="394208"/>
            <a:ext cx="10431602" cy="8732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595959"/>
              </a:buClr>
              <a:buSzPts val="3600"/>
              <a:buFont typeface="Poppins"/>
              <a:buNone/>
              <a:defRPr sz="3600" b="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4"/>
          <p:cNvSpPr txBox="1">
            <a:spLocks noGrp="1"/>
          </p:cNvSpPr>
          <p:nvPr>
            <p:ph type="body" idx="1"/>
          </p:nvPr>
        </p:nvSpPr>
        <p:spPr>
          <a:xfrm>
            <a:off x="918210" y="1535112"/>
            <a:ext cx="10431602" cy="4743768"/>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Tree>
    <p:extLst>
      <p:ext uri="{BB962C8B-B14F-4D97-AF65-F5344CB8AC3E}">
        <p14:creationId xmlns:p14="http://schemas.microsoft.com/office/powerpoint/2010/main" val="180032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p:cSld name="1_Comparison">
    <p:spTree>
      <p:nvGrpSpPr>
        <p:cNvPr id="1" name="Shape 23"/>
        <p:cNvGrpSpPr/>
        <p:nvPr/>
      </p:nvGrpSpPr>
      <p:grpSpPr>
        <a:xfrm>
          <a:off x="0" y="0"/>
          <a:ext cx="0" cy="0"/>
          <a:chOff x="0" y="0"/>
          <a:chExt cx="0" cy="0"/>
        </a:xfrm>
      </p:grpSpPr>
      <p:sp>
        <p:nvSpPr>
          <p:cNvPr id="26" name="Google Shape;26;p65"/>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5"/>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Tree>
    <p:extLst>
      <p:ext uri="{BB962C8B-B14F-4D97-AF65-F5344CB8AC3E}">
        <p14:creationId xmlns:p14="http://schemas.microsoft.com/office/powerpoint/2010/main" val="96653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2DE5-804E-D1AF-F1E2-005D049734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81C357-F2F6-5C84-9F6E-01F4616F03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28178A-EDD2-7945-8B5C-1FBD82516A2F}"/>
              </a:ext>
            </a:extLst>
          </p:cNvPr>
          <p:cNvSpPr>
            <a:spLocks noGrp="1"/>
          </p:cNvSpPr>
          <p:nvPr>
            <p:ph type="dt" sz="half" idx="10"/>
          </p:nvPr>
        </p:nvSpPr>
        <p:spPr/>
        <p:txBody>
          <a:bodyPr/>
          <a:lstStyle/>
          <a:p>
            <a:fld id="{1D8BD707-D9CF-40AE-B4C6-C98DA3205C09}" type="datetimeFigureOut">
              <a:rPr lang="en-US" smtClean="0"/>
              <a:t>9/16/24</a:t>
            </a:fld>
            <a:endParaRPr lang="en-US"/>
          </a:p>
        </p:txBody>
      </p:sp>
      <p:sp>
        <p:nvSpPr>
          <p:cNvPr id="5" name="Footer Placeholder 4">
            <a:extLst>
              <a:ext uri="{FF2B5EF4-FFF2-40B4-BE49-F238E27FC236}">
                <a16:creationId xmlns:a16="http://schemas.microsoft.com/office/drawing/2014/main" id="{D1391EB1-30A8-92C9-2901-2D2BD44E58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F9585C-8270-12E9-1E8A-BE603674B808}"/>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00383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44C9-B825-0F5B-415B-497A841A5B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8C996E-8420-6A5B-479E-769FA97734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B02B8CA-0320-BBFD-7C6B-1522D2C32338}"/>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5" name="Footer Placeholder 4">
            <a:extLst>
              <a:ext uri="{FF2B5EF4-FFF2-40B4-BE49-F238E27FC236}">
                <a16:creationId xmlns:a16="http://schemas.microsoft.com/office/drawing/2014/main" id="{1BFFC0EB-0B94-4E2B-C964-726587F84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57547-E6D5-CC2A-0B0E-80068A3DD927}"/>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557480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3AC48-8502-74C5-0FA9-A28BFCDD3F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E64C63-14C1-B135-F341-9DBF166F9E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5A4D41-D261-1359-5228-E32E245F19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712457E-E0B8-7C83-5009-0EEAB766A54B}"/>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6" name="Footer Placeholder 5">
            <a:extLst>
              <a:ext uri="{FF2B5EF4-FFF2-40B4-BE49-F238E27FC236}">
                <a16:creationId xmlns:a16="http://schemas.microsoft.com/office/drawing/2014/main" id="{AAB49F55-3EA8-40F2-9303-AE8D6A15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0E1DB-E5A7-8F38-6695-6853B948C09C}"/>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12511702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5B59-8602-200F-EA7E-458DC91D8CD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77968F-A816-8776-69AF-976736248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34CB30-84B7-0590-7F63-2EA46463DD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110FF1C-F113-6623-619C-7231BAAC7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FAC342-6798-5C8B-C47D-DE9A4ED224A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0982503-F102-DD12-8EA0-1C2EDB61BC54}"/>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8" name="Footer Placeholder 7">
            <a:extLst>
              <a:ext uri="{FF2B5EF4-FFF2-40B4-BE49-F238E27FC236}">
                <a16:creationId xmlns:a16="http://schemas.microsoft.com/office/drawing/2014/main" id="{0AEBA4D6-F275-575E-CF9F-45EC2F9845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AE570B-702D-7756-F247-535B959E939E}"/>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4154301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ED47-7734-6D20-4666-2DE22E02B66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DD2D551-F403-2CA9-9585-403CA7769727}"/>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4" name="Footer Placeholder 3">
            <a:extLst>
              <a:ext uri="{FF2B5EF4-FFF2-40B4-BE49-F238E27FC236}">
                <a16:creationId xmlns:a16="http://schemas.microsoft.com/office/drawing/2014/main" id="{6C8536EC-2FBE-9A8F-3BF8-8C83A554F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BC9B0-6961-B84C-B027-9217ED88AED9}"/>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40101515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BCB89-F099-697B-ADDB-E202D9B9A088}"/>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3" name="Footer Placeholder 2">
            <a:extLst>
              <a:ext uri="{FF2B5EF4-FFF2-40B4-BE49-F238E27FC236}">
                <a16:creationId xmlns:a16="http://schemas.microsoft.com/office/drawing/2014/main" id="{3720F768-15EA-7126-CC0B-FABDF32E8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CB8FC1-42F9-FB99-9C3F-1E47FAB09AAA}"/>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29662477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1305-DA0D-6EC8-0DE7-F02C88D240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01A51D9-8C04-BF49-34A1-BDAC81F9D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AD6B70F-9155-9516-CC7B-D53C4DD0B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CD334D-1317-AD32-AAA0-95BAEFDEFFF3}"/>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6" name="Footer Placeholder 5">
            <a:extLst>
              <a:ext uri="{FF2B5EF4-FFF2-40B4-BE49-F238E27FC236}">
                <a16:creationId xmlns:a16="http://schemas.microsoft.com/office/drawing/2014/main" id="{DCEC5609-E823-B61B-C663-F054541F96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5970D-26E6-C69E-51C8-CC2308EF990D}"/>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330194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6154-4B3C-3892-3AD2-09445D8D2A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FA6DA44-028C-A0DC-34B0-A9D5C9CDC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319055-5764-B21B-7B47-BFFEA5832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E95189-7C1F-3E65-9654-95176D3F810F}"/>
              </a:ext>
            </a:extLst>
          </p:cNvPr>
          <p:cNvSpPr>
            <a:spLocks noGrp="1"/>
          </p:cNvSpPr>
          <p:nvPr>
            <p:ph type="dt" sz="half" idx="10"/>
          </p:nvPr>
        </p:nvSpPr>
        <p:spPr/>
        <p:txBody>
          <a:bodyPr/>
          <a:lstStyle/>
          <a:p>
            <a:fld id="{CEFB06FB-5802-E447-98FD-057C988933B6}" type="datetimeFigureOut">
              <a:rPr lang="en-US" smtClean="0"/>
              <a:t>9/16/24</a:t>
            </a:fld>
            <a:endParaRPr lang="en-US"/>
          </a:p>
        </p:txBody>
      </p:sp>
      <p:sp>
        <p:nvSpPr>
          <p:cNvPr id="6" name="Footer Placeholder 5">
            <a:extLst>
              <a:ext uri="{FF2B5EF4-FFF2-40B4-BE49-F238E27FC236}">
                <a16:creationId xmlns:a16="http://schemas.microsoft.com/office/drawing/2014/main" id="{5A1C54EA-B0B3-2032-5267-76BCCAC09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8AE8-F18D-0087-6ECA-9E7D128EB0A9}"/>
              </a:ext>
            </a:extLst>
          </p:cNvPr>
          <p:cNvSpPr>
            <a:spLocks noGrp="1"/>
          </p:cNvSpPr>
          <p:nvPr>
            <p:ph type="sldNum" sz="quarter" idx="12"/>
          </p:nvPr>
        </p:nvSpPr>
        <p:spPr/>
        <p:txBody>
          <a:bodyPr/>
          <a:lstStyle/>
          <a:p>
            <a:fld id="{7A25DB15-92FF-EC4B-9D66-5809A2F7FA15}" type="slidenum">
              <a:rPr lang="en-US" smtClean="0"/>
              <a:t>‹#›</a:t>
            </a:fld>
            <a:endParaRPr lang="en-US"/>
          </a:p>
        </p:txBody>
      </p:sp>
    </p:spTree>
    <p:extLst>
      <p:ext uri="{BB962C8B-B14F-4D97-AF65-F5344CB8AC3E}">
        <p14:creationId xmlns:p14="http://schemas.microsoft.com/office/powerpoint/2010/main" val="9990270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F6D85-738F-1334-A989-3E47A1669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7D20E1-5949-BEE4-81BB-96FB1A7D10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3EE906-9F94-2DA2-9337-4B41F219E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B06FB-5802-E447-98FD-057C988933B6}" type="datetimeFigureOut">
              <a:rPr lang="en-US" smtClean="0"/>
              <a:t>9/16/24</a:t>
            </a:fld>
            <a:endParaRPr lang="en-US"/>
          </a:p>
        </p:txBody>
      </p:sp>
      <p:sp>
        <p:nvSpPr>
          <p:cNvPr id="5" name="Footer Placeholder 4">
            <a:extLst>
              <a:ext uri="{FF2B5EF4-FFF2-40B4-BE49-F238E27FC236}">
                <a16:creationId xmlns:a16="http://schemas.microsoft.com/office/drawing/2014/main" id="{10AA86E1-FF94-8E5F-98FD-2A51F3C44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6FF5D-DC01-96CE-3356-0ECD05AA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5DB15-92FF-EC4B-9D66-5809A2F7FA15}" type="slidenum">
              <a:rPr lang="en-US" smtClean="0"/>
              <a:t>‹#›</a:t>
            </a:fld>
            <a:endParaRPr lang="en-US"/>
          </a:p>
        </p:txBody>
      </p:sp>
    </p:spTree>
    <p:extLst>
      <p:ext uri="{BB962C8B-B14F-4D97-AF65-F5344CB8AC3E}">
        <p14:creationId xmlns:p14="http://schemas.microsoft.com/office/powerpoint/2010/main" val="25090931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creativecommons.org/licenses/by-sa/4.0"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6" Type="http://schemas.openxmlformats.org/officeDocument/2006/relationships/image" Target="../media/image52.png"/><Relationship Id="rId117" Type="http://schemas.openxmlformats.org/officeDocument/2006/relationships/image" Target="../media/image143.png"/><Relationship Id="rId21" Type="http://schemas.openxmlformats.org/officeDocument/2006/relationships/image" Target="../media/image47.png"/><Relationship Id="rId42" Type="http://schemas.openxmlformats.org/officeDocument/2006/relationships/image" Target="../media/image68.png"/><Relationship Id="rId47" Type="http://schemas.openxmlformats.org/officeDocument/2006/relationships/image" Target="../media/image73.png"/><Relationship Id="rId63" Type="http://schemas.openxmlformats.org/officeDocument/2006/relationships/image" Target="../media/image89.png"/><Relationship Id="rId68" Type="http://schemas.openxmlformats.org/officeDocument/2006/relationships/image" Target="../media/image94.png"/><Relationship Id="rId84" Type="http://schemas.openxmlformats.org/officeDocument/2006/relationships/image" Target="../media/image110.png"/><Relationship Id="rId89" Type="http://schemas.openxmlformats.org/officeDocument/2006/relationships/image" Target="../media/image115.png"/><Relationship Id="rId112" Type="http://schemas.openxmlformats.org/officeDocument/2006/relationships/image" Target="../media/image138.png"/><Relationship Id="rId16" Type="http://schemas.openxmlformats.org/officeDocument/2006/relationships/image" Target="../media/image42.png"/><Relationship Id="rId107" Type="http://schemas.openxmlformats.org/officeDocument/2006/relationships/image" Target="../media/image133.png"/><Relationship Id="rId11" Type="http://schemas.openxmlformats.org/officeDocument/2006/relationships/image" Target="../media/image37.png"/><Relationship Id="rId32" Type="http://schemas.openxmlformats.org/officeDocument/2006/relationships/image" Target="../media/image58.png"/><Relationship Id="rId37" Type="http://schemas.openxmlformats.org/officeDocument/2006/relationships/image" Target="../media/image63.png"/><Relationship Id="rId53" Type="http://schemas.openxmlformats.org/officeDocument/2006/relationships/image" Target="../media/image79.png"/><Relationship Id="rId58" Type="http://schemas.openxmlformats.org/officeDocument/2006/relationships/image" Target="../media/image84.png"/><Relationship Id="rId74" Type="http://schemas.openxmlformats.org/officeDocument/2006/relationships/image" Target="../media/image100.png"/><Relationship Id="rId79" Type="http://schemas.openxmlformats.org/officeDocument/2006/relationships/image" Target="../media/image105.png"/><Relationship Id="rId102" Type="http://schemas.openxmlformats.org/officeDocument/2006/relationships/image" Target="../media/image128.png"/><Relationship Id="rId5" Type="http://schemas.openxmlformats.org/officeDocument/2006/relationships/image" Target="../media/image31.png"/><Relationship Id="rId90" Type="http://schemas.openxmlformats.org/officeDocument/2006/relationships/image" Target="../media/image116.png"/><Relationship Id="rId95" Type="http://schemas.openxmlformats.org/officeDocument/2006/relationships/image" Target="../media/image121.png"/><Relationship Id="rId22" Type="http://schemas.openxmlformats.org/officeDocument/2006/relationships/image" Target="../media/image48.png"/><Relationship Id="rId27" Type="http://schemas.openxmlformats.org/officeDocument/2006/relationships/image" Target="../media/image53.png"/><Relationship Id="rId43" Type="http://schemas.openxmlformats.org/officeDocument/2006/relationships/image" Target="../media/image69.png"/><Relationship Id="rId48" Type="http://schemas.openxmlformats.org/officeDocument/2006/relationships/image" Target="../media/image74.png"/><Relationship Id="rId64" Type="http://schemas.openxmlformats.org/officeDocument/2006/relationships/image" Target="../media/image90.png"/><Relationship Id="rId69" Type="http://schemas.openxmlformats.org/officeDocument/2006/relationships/image" Target="../media/image95.png"/><Relationship Id="rId113" Type="http://schemas.openxmlformats.org/officeDocument/2006/relationships/image" Target="../media/image139.png"/><Relationship Id="rId118" Type="http://schemas.openxmlformats.org/officeDocument/2006/relationships/image" Target="../media/image144.png"/><Relationship Id="rId80" Type="http://schemas.openxmlformats.org/officeDocument/2006/relationships/image" Target="../media/image106.png"/><Relationship Id="rId85" Type="http://schemas.openxmlformats.org/officeDocument/2006/relationships/image" Target="../media/image111.png"/><Relationship Id="rId12" Type="http://schemas.openxmlformats.org/officeDocument/2006/relationships/image" Target="../media/image38.png"/><Relationship Id="rId17" Type="http://schemas.openxmlformats.org/officeDocument/2006/relationships/image" Target="../media/image43.png"/><Relationship Id="rId33" Type="http://schemas.openxmlformats.org/officeDocument/2006/relationships/image" Target="../media/image59.png"/><Relationship Id="rId38" Type="http://schemas.openxmlformats.org/officeDocument/2006/relationships/image" Target="../media/image64.png"/><Relationship Id="rId59" Type="http://schemas.openxmlformats.org/officeDocument/2006/relationships/image" Target="../media/image85.png"/><Relationship Id="rId103" Type="http://schemas.openxmlformats.org/officeDocument/2006/relationships/image" Target="../media/image129.png"/><Relationship Id="rId108" Type="http://schemas.openxmlformats.org/officeDocument/2006/relationships/image" Target="../media/image134.png"/><Relationship Id="rId54" Type="http://schemas.openxmlformats.org/officeDocument/2006/relationships/image" Target="../media/image80.png"/><Relationship Id="rId70" Type="http://schemas.openxmlformats.org/officeDocument/2006/relationships/image" Target="../media/image96.png"/><Relationship Id="rId75" Type="http://schemas.openxmlformats.org/officeDocument/2006/relationships/image" Target="../media/image101.png"/><Relationship Id="rId91" Type="http://schemas.openxmlformats.org/officeDocument/2006/relationships/image" Target="../media/image117.png"/><Relationship Id="rId96"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32.png"/><Relationship Id="rId23" Type="http://schemas.openxmlformats.org/officeDocument/2006/relationships/image" Target="../media/image49.png"/><Relationship Id="rId28" Type="http://schemas.openxmlformats.org/officeDocument/2006/relationships/image" Target="../media/image54.png"/><Relationship Id="rId49" Type="http://schemas.openxmlformats.org/officeDocument/2006/relationships/image" Target="../media/image75.png"/><Relationship Id="rId114" Type="http://schemas.openxmlformats.org/officeDocument/2006/relationships/image" Target="../media/image140.png"/><Relationship Id="rId119" Type="http://schemas.openxmlformats.org/officeDocument/2006/relationships/image" Target="../media/image145.png"/><Relationship Id="rId44" Type="http://schemas.openxmlformats.org/officeDocument/2006/relationships/image" Target="../media/image70.png"/><Relationship Id="rId60" Type="http://schemas.openxmlformats.org/officeDocument/2006/relationships/image" Target="../media/image86.png"/><Relationship Id="rId65" Type="http://schemas.openxmlformats.org/officeDocument/2006/relationships/image" Target="../media/image91.png"/><Relationship Id="rId81" Type="http://schemas.openxmlformats.org/officeDocument/2006/relationships/image" Target="../media/image107.png"/><Relationship Id="rId86" Type="http://schemas.openxmlformats.org/officeDocument/2006/relationships/image" Target="../media/image112.png"/><Relationship Id="rId4" Type="http://schemas.openxmlformats.org/officeDocument/2006/relationships/image" Target="../media/image30.png"/><Relationship Id="rId9"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png"/><Relationship Id="rId39" Type="http://schemas.openxmlformats.org/officeDocument/2006/relationships/image" Target="../media/image65.png"/><Relationship Id="rId109" Type="http://schemas.openxmlformats.org/officeDocument/2006/relationships/image" Target="../media/image135.png"/><Relationship Id="rId34" Type="http://schemas.openxmlformats.org/officeDocument/2006/relationships/image" Target="../media/image60.png"/><Relationship Id="rId50" Type="http://schemas.openxmlformats.org/officeDocument/2006/relationships/image" Target="../media/image76.png"/><Relationship Id="rId55" Type="http://schemas.openxmlformats.org/officeDocument/2006/relationships/image" Target="../media/image81.png"/><Relationship Id="rId76" Type="http://schemas.openxmlformats.org/officeDocument/2006/relationships/image" Target="../media/image102.png"/><Relationship Id="rId97" Type="http://schemas.openxmlformats.org/officeDocument/2006/relationships/image" Target="../media/image123.png"/><Relationship Id="rId104" Type="http://schemas.openxmlformats.org/officeDocument/2006/relationships/image" Target="../media/image130.png"/><Relationship Id="rId120" Type="http://schemas.openxmlformats.org/officeDocument/2006/relationships/image" Target="../media/image146.png"/><Relationship Id="rId7" Type="http://schemas.openxmlformats.org/officeDocument/2006/relationships/image" Target="../media/image33.png"/><Relationship Id="rId71" Type="http://schemas.openxmlformats.org/officeDocument/2006/relationships/image" Target="../media/image97.png"/><Relationship Id="rId92" Type="http://schemas.openxmlformats.org/officeDocument/2006/relationships/image" Target="../media/image118.png"/><Relationship Id="rId2" Type="http://schemas.openxmlformats.org/officeDocument/2006/relationships/notesSlide" Target="../notesSlides/notesSlide22.xml"/><Relationship Id="rId29" Type="http://schemas.openxmlformats.org/officeDocument/2006/relationships/image" Target="../media/image55.png"/><Relationship Id="rId24" Type="http://schemas.openxmlformats.org/officeDocument/2006/relationships/image" Target="../media/image50.png"/><Relationship Id="rId40" Type="http://schemas.openxmlformats.org/officeDocument/2006/relationships/image" Target="../media/image66.png"/><Relationship Id="rId45" Type="http://schemas.openxmlformats.org/officeDocument/2006/relationships/image" Target="../media/image71.png"/><Relationship Id="rId66" Type="http://schemas.openxmlformats.org/officeDocument/2006/relationships/image" Target="../media/image92.png"/><Relationship Id="rId87" Type="http://schemas.openxmlformats.org/officeDocument/2006/relationships/image" Target="../media/image113.png"/><Relationship Id="rId110" Type="http://schemas.openxmlformats.org/officeDocument/2006/relationships/image" Target="../media/image136.png"/><Relationship Id="rId115" Type="http://schemas.openxmlformats.org/officeDocument/2006/relationships/image" Target="../media/image141.png"/><Relationship Id="rId61" Type="http://schemas.openxmlformats.org/officeDocument/2006/relationships/image" Target="../media/image87.png"/><Relationship Id="rId82" Type="http://schemas.openxmlformats.org/officeDocument/2006/relationships/image" Target="../media/image108.png"/><Relationship Id="rId19" Type="http://schemas.openxmlformats.org/officeDocument/2006/relationships/image" Target="../media/image45.png"/><Relationship Id="rId14" Type="http://schemas.openxmlformats.org/officeDocument/2006/relationships/image" Target="../media/image40.png"/><Relationship Id="rId30" Type="http://schemas.openxmlformats.org/officeDocument/2006/relationships/image" Target="../media/image56.png"/><Relationship Id="rId35" Type="http://schemas.openxmlformats.org/officeDocument/2006/relationships/image" Target="../media/image61.png"/><Relationship Id="rId56" Type="http://schemas.openxmlformats.org/officeDocument/2006/relationships/image" Target="../media/image82.png"/><Relationship Id="rId77" Type="http://schemas.openxmlformats.org/officeDocument/2006/relationships/image" Target="../media/image103.png"/><Relationship Id="rId100" Type="http://schemas.openxmlformats.org/officeDocument/2006/relationships/image" Target="../media/image126.png"/><Relationship Id="rId105" Type="http://schemas.openxmlformats.org/officeDocument/2006/relationships/image" Target="../media/image131.png"/><Relationship Id="rId8" Type="http://schemas.openxmlformats.org/officeDocument/2006/relationships/image" Target="../media/image34.png"/><Relationship Id="rId51" Type="http://schemas.openxmlformats.org/officeDocument/2006/relationships/image" Target="../media/image77.png"/><Relationship Id="rId72" Type="http://schemas.openxmlformats.org/officeDocument/2006/relationships/image" Target="../media/image98.png"/><Relationship Id="rId93" Type="http://schemas.openxmlformats.org/officeDocument/2006/relationships/image" Target="../media/image119.png"/><Relationship Id="rId98" Type="http://schemas.openxmlformats.org/officeDocument/2006/relationships/image" Target="../media/image124.png"/><Relationship Id="rId121" Type="http://schemas.openxmlformats.org/officeDocument/2006/relationships/image" Target="../media/image147.png"/><Relationship Id="rId3" Type="http://schemas.openxmlformats.org/officeDocument/2006/relationships/image" Target="../media/image29.png"/><Relationship Id="rId25" Type="http://schemas.openxmlformats.org/officeDocument/2006/relationships/image" Target="../media/image51.png"/><Relationship Id="rId46" Type="http://schemas.openxmlformats.org/officeDocument/2006/relationships/image" Target="../media/image72.png"/><Relationship Id="rId67" Type="http://schemas.openxmlformats.org/officeDocument/2006/relationships/image" Target="../media/image93.png"/><Relationship Id="rId116" Type="http://schemas.openxmlformats.org/officeDocument/2006/relationships/image" Target="../media/image142.png"/><Relationship Id="rId20" Type="http://schemas.openxmlformats.org/officeDocument/2006/relationships/image" Target="../media/image46.png"/><Relationship Id="rId41" Type="http://schemas.openxmlformats.org/officeDocument/2006/relationships/image" Target="../media/image67.png"/><Relationship Id="rId62" Type="http://schemas.openxmlformats.org/officeDocument/2006/relationships/image" Target="../media/image88.png"/><Relationship Id="rId83" Type="http://schemas.openxmlformats.org/officeDocument/2006/relationships/image" Target="../media/image109.png"/><Relationship Id="rId88" Type="http://schemas.openxmlformats.org/officeDocument/2006/relationships/image" Target="../media/image114.png"/><Relationship Id="rId111" Type="http://schemas.openxmlformats.org/officeDocument/2006/relationships/image" Target="../media/image137.png"/><Relationship Id="rId15" Type="http://schemas.openxmlformats.org/officeDocument/2006/relationships/image" Target="../media/image41.png"/><Relationship Id="rId36" Type="http://schemas.openxmlformats.org/officeDocument/2006/relationships/image" Target="../media/image62.png"/><Relationship Id="rId57" Type="http://schemas.openxmlformats.org/officeDocument/2006/relationships/image" Target="../media/image83.png"/><Relationship Id="rId106" Type="http://schemas.openxmlformats.org/officeDocument/2006/relationships/image" Target="../media/image132.png"/><Relationship Id="rId10" Type="http://schemas.openxmlformats.org/officeDocument/2006/relationships/image" Target="../media/image36.png"/><Relationship Id="rId31" Type="http://schemas.openxmlformats.org/officeDocument/2006/relationships/image" Target="../media/image57.png"/><Relationship Id="rId52" Type="http://schemas.openxmlformats.org/officeDocument/2006/relationships/image" Target="../media/image78.png"/><Relationship Id="rId73" Type="http://schemas.openxmlformats.org/officeDocument/2006/relationships/image" Target="../media/image99.png"/><Relationship Id="rId78" Type="http://schemas.openxmlformats.org/officeDocument/2006/relationships/image" Target="../media/image104.png"/><Relationship Id="rId94" Type="http://schemas.openxmlformats.org/officeDocument/2006/relationships/image" Target="../media/image120.png"/><Relationship Id="rId99" Type="http://schemas.openxmlformats.org/officeDocument/2006/relationships/image" Target="../media/image125.png"/><Relationship Id="rId101" Type="http://schemas.openxmlformats.org/officeDocument/2006/relationships/image" Target="../media/image127.png"/><Relationship Id="rId122" Type="http://schemas.openxmlformats.org/officeDocument/2006/relationships/image" Target="../media/image148.png"/></Relationships>
</file>

<file path=ppt/slides/_rels/slide32.xml.rels><?xml version="1.0" encoding="UTF-8" standalone="yes"?>
<Relationships xmlns="http://schemas.openxmlformats.org/package/2006/relationships"><Relationship Id="rId3" Type="http://schemas.openxmlformats.org/officeDocument/2006/relationships/image" Target="../media/image149.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3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7.png"/><Relationship Id="rId5" Type="http://schemas.openxmlformats.org/officeDocument/2006/relationships/image" Target="../media/image153.png"/><Relationship Id="rId10" Type="http://schemas.openxmlformats.org/officeDocument/2006/relationships/image" Target="../media/image159.png"/><Relationship Id="rId4" Type="http://schemas.openxmlformats.org/officeDocument/2006/relationships/image" Target="../media/image152.png"/><Relationship Id="rId9" Type="http://schemas.openxmlformats.org/officeDocument/2006/relationships/image" Target="../media/image1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166.png"/><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166.png"/><Relationship Id="rId4" Type="http://schemas.openxmlformats.org/officeDocument/2006/relationships/image" Target="../media/image16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1671-DB93-7E2F-A7F0-BBCDEDF719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169F15D-F839-2F69-0AE0-A573D830D048}"/>
              </a:ext>
            </a:extLst>
          </p:cNvPr>
          <p:cNvSpPr>
            <a:spLocks noGrp="1"/>
          </p:cNvSpPr>
          <p:nvPr>
            <p:ph type="body" idx="1"/>
          </p:nvPr>
        </p:nvSpPr>
        <p:spPr/>
        <p:txBody>
          <a:bodyPr/>
          <a:lstStyle/>
          <a:p>
            <a:endParaRPr lang="en-US"/>
          </a:p>
        </p:txBody>
      </p:sp>
      <p:sp>
        <p:nvSpPr>
          <p:cNvPr id="5" name="object 2">
            <a:extLst>
              <a:ext uri="{FF2B5EF4-FFF2-40B4-BE49-F238E27FC236}">
                <a16:creationId xmlns:a16="http://schemas.microsoft.com/office/drawing/2014/main" id="{B4026965-5FE0-AE76-9A6D-F89B8EBDD24E}"/>
              </a:ext>
            </a:extLst>
          </p:cNvPr>
          <p:cNvSpPr/>
          <p:nvPr/>
        </p:nvSpPr>
        <p:spPr>
          <a:xfrm>
            <a:off x="0" y="0"/>
            <a:ext cx="13004800" cy="97536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294663"/>
          </a:solidFill>
        </p:spPr>
        <p:txBody>
          <a:bodyPr wrap="square" lIns="0" tIns="0" rIns="0" bIns="0" rtlCol="0"/>
          <a:lstStyle/>
          <a:p>
            <a:endParaRPr dirty="0"/>
          </a:p>
        </p:txBody>
      </p:sp>
      <p:sp>
        <p:nvSpPr>
          <p:cNvPr id="6" name="object 3">
            <a:extLst>
              <a:ext uri="{FF2B5EF4-FFF2-40B4-BE49-F238E27FC236}">
                <a16:creationId xmlns:a16="http://schemas.microsoft.com/office/drawing/2014/main" id="{69C16A23-1785-49C1-33BF-3056FC2884A4}"/>
              </a:ext>
            </a:extLst>
          </p:cNvPr>
          <p:cNvSpPr/>
          <p:nvPr/>
        </p:nvSpPr>
        <p:spPr>
          <a:xfrm>
            <a:off x="647700" y="4749800"/>
            <a:ext cx="11710035" cy="635"/>
          </a:xfrm>
          <a:custGeom>
            <a:avLst/>
            <a:gdLst/>
            <a:ahLst/>
            <a:cxnLst/>
            <a:rect l="l" t="t" r="r" b="b"/>
            <a:pathLst>
              <a:path w="11710035" h="635">
                <a:moveTo>
                  <a:pt x="0" y="0"/>
                </a:moveTo>
                <a:lnTo>
                  <a:pt x="11709420" y="127"/>
                </a:lnTo>
              </a:path>
            </a:pathLst>
          </a:custGeom>
          <a:ln w="12700">
            <a:solidFill>
              <a:srgbClr val="9A9A9A"/>
            </a:solidFill>
          </a:ln>
        </p:spPr>
        <p:txBody>
          <a:bodyPr wrap="square" lIns="0" tIns="0" rIns="0" bIns="0" rtlCol="0"/>
          <a:lstStyle/>
          <a:p>
            <a:endParaRPr/>
          </a:p>
        </p:txBody>
      </p:sp>
      <p:sp>
        <p:nvSpPr>
          <p:cNvPr id="7" name="object 4">
            <a:extLst>
              <a:ext uri="{FF2B5EF4-FFF2-40B4-BE49-F238E27FC236}">
                <a16:creationId xmlns:a16="http://schemas.microsoft.com/office/drawing/2014/main" id="{EAD43A8C-FD71-88FA-DB42-12D3E7A2AF59}"/>
              </a:ext>
            </a:extLst>
          </p:cNvPr>
          <p:cNvSpPr txBox="1">
            <a:spLocks/>
          </p:cNvSpPr>
          <p:nvPr/>
        </p:nvSpPr>
        <p:spPr>
          <a:xfrm>
            <a:off x="609601" y="2952184"/>
            <a:ext cx="11184610" cy="1502976"/>
          </a:xfrm>
          <a:prstGeom prst="rect">
            <a:avLst/>
          </a:prstGeom>
          <a:noFill/>
          <a:ln>
            <a:noFill/>
          </a:ln>
        </p:spPr>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95959"/>
              </a:buClr>
              <a:buSzPts val="3600"/>
              <a:buFont typeface="Poppins"/>
              <a:buNone/>
              <a:defRPr sz="3600" b="0" i="0" u="none" strike="noStrike" cap="none">
                <a:solidFill>
                  <a:srgbClr val="595959"/>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nSpc>
                <a:spcPct val="100000"/>
              </a:lnSpc>
              <a:spcBef>
                <a:spcPts val="100"/>
              </a:spcBef>
            </a:pPr>
            <a:r>
              <a:rPr lang="en-GB" sz="4800" spc="-385" dirty="0">
                <a:solidFill>
                  <a:srgbClr val="FFFFFF"/>
                </a:solidFill>
                <a:latin typeface="Arial MT"/>
                <a:cs typeface="Arial MT"/>
              </a:rPr>
              <a:t>Molecular</a:t>
            </a:r>
            <a:r>
              <a:rPr lang="en-GB" sz="4800" spc="-15" dirty="0">
                <a:solidFill>
                  <a:srgbClr val="FFFFFF"/>
                </a:solidFill>
                <a:latin typeface="Arial MT"/>
                <a:cs typeface="Arial MT"/>
              </a:rPr>
              <a:t> Evolution, Genomic Epidemiology and </a:t>
            </a:r>
            <a:r>
              <a:rPr lang="en-GB" sz="4800" spc="-370" dirty="0">
                <a:solidFill>
                  <a:srgbClr val="FFFFFF"/>
                </a:solidFill>
                <a:latin typeface="Arial MT"/>
                <a:cs typeface="Arial MT"/>
              </a:rPr>
              <a:t>Phylogenetics of Viruses</a:t>
            </a:r>
            <a:endParaRPr lang="en-GB" sz="4800" dirty="0">
              <a:latin typeface="Arial MT"/>
              <a:cs typeface="Arial MT"/>
            </a:endParaRPr>
          </a:p>
        </p:txBody>
      </p:sp>
    </p:spTree>
    <p:extLst>
      <p:ext uri="{BB962C8B-B14F-4D97-AF65-F5344CB8AC3E}">
        <p14:creationId xmlns:p14="http://schemas.microsoft.com/office/powerpoint/2010/main" val="113617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6" descr="A picture containing chart&#10;&#10;Description automatically generated"/>
          <p:cNvPicPr preferRelativeResize="0"/>
          <p:nvPr/>
        </p:nvPicPr>
        <p:blipFill rotWithShape="1">
          <a:blip r:embed="rId3">
            <a:alphaModFix/>
          </a:blip>
          <a:srcRect l="2486" t="14735" r="9794" b="7074"/>
          <a:stretch/>
        </p:blipFill>
        <p:spPr>
          <a:xfrm>
            <a:off x="700552" y="2503613"/>
            <a:ext cx="3441142" cy="2992297"/>
          </a:xfrm>
          <a:prstGeom prst="rect">
            <a:avLst/>
          </a:prstGeom>
          <a:noFill/>
          <a:ln>
            <a:noFill/>
          </a:ln>
        </p:spPr>
      </p:pic>
      <p:pic>
        <p:nvPicPr>
          <p:cNvPr id="93" name="Google Shape;93;p6" descr="A picture containing sky&#10;&#10;Description automatically generated"/>
          <p:cNvPicPr preferRelativeResize="0"/>
          <p:nvPr/>
        </p:nvPicPr>
        <p:blipFill rotWithShape="1">
          <a:blip r:embed="rId4">
            <a:alphaModFix/>
          </a:blip>
          <a:srcRect l="4869" t="12290" r="9795" b="7072"/>
          <a:stretch/>
        </p:blipFill>
        <p:spPr>
          <a:xfrm>
            <a:off x="4191462" y="2297883"/>
            <a:ext cx="3441142" cy="3172002"/>
          </a:xfrm>
          <a:prstGeom prst="rect">
            <a:avLst/>
          </a:prstGeom>
          <a:noFill/>
          <a:ln>
            <a:noFill/>
          </a:ln>
        </p:spPr>
      </p:pic>
      <p:pic>
        <p:nvPicPr>
          <p:cNvPr id="94" name="Google Shape;94;p6" descr="A picture containing text, athletic game, ball&#10;&#10;Description automatically generated"/>
          <p:cNvPicPr preferRelativeResize="0"/>
          <p:nvPr/>
        </p:nvPicPr>
        <p:blipFill rotWithShape="1">
          <a:blip r:embed="rId5">
            <a:alphaModFix/>
          </a:blip>
          <a:srcRect t="4471" r="5027" b="5606"/>
          <a:stretch/>
        </p:blipFill>
        <p:spPr>
          <a:xfrm>
            <a:off x="7632604" y="2284151"/>
            <a:ext cx="3434242" cy="3172002"/>
          </a:xfrm>
          <a:prstGeom prst="rect">
            <a:avLst/>
          </a:prstGeom>
          <a:noFill/>
          <a:ln>
            <a:noFill/>
          </a:ln>
        </p:spPr>
      </p:pic>
      <p:sp>
        <p:nvSpPr>
          <p:cNvPr id="3" name="Title 2">
            <a:extLst>
              <a:ext uri="{FF2B5EF4-FFF2-40B4-BE49-F238E27FC236}">
                <a16:creationId xmlns:a16="http://schemas.microsoft.com/office/drawing/2014/main" id="{82CA193D-7CCA-2C2F-FC1E-B62FF54B4238}"/>
              </a:ext>
            </a:extLst>
          </p:cNvPr>
          <p:cNvSpPr>
            <a:spLocks noGrp="1"/>
          </p:cNvSpPr>
          <p:nvPr>
            <p:ph type="title"/>
          </p:nvPr>
        </p:nvSpPr>
        <p:spPr/>
        <p:txBody>
          <a:bodyPr>
            <a:noAutofit/>
          </a:bodyPr>
          <a:lstStyle/>
          <a:p>
            <a:r>
              <a:rPr lang="en-US" sz="3000" dirty="0"/>
              <a:t>Reconstructing epidemic spread with phylogenetics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7" descr="A picture containing sky&#10;&#10;Description automatically generated"/>
          <p:cNvPicPr preferRelativeResize="0"/>
          <p:nvPr/>
        </p:nvPicPr>
        <p:blipFill rotWithShape="1">
          <a:blip r:embed="rId3">
            <a:alphaModFix/>
          </a:blip>
          <a:srcRect l="4869" t="12290" r="9795" b="7072"/>
          <a:stretch/>
        </p:blipFill>
        <p:spPr>
          <a:xfrm>
            <a:off x="4191462" y="2297883"/>
            <a:ext cx="3441142" cy="3172002"/>
          </a:xfrm>
          <a:prstGeom prst="rect">
            <a:avLst/>
          </a:prstGeom>
          <a:noFill/>
          <a:ln>
            <a:noFill/>
          </a:ln>
        </p:spPr>
      </p:pic>
      <p:pic>
        <p:nvPicPr>
          <p:cNvPr id="101" name="Google Shape;101;p7" descr="A picture containing text, athletic game, ball&#10;&#10;Description automatically generated"/>
          <p:cNvPicPr preferRelativeResize="0"/>
          <p:nvPr/>
        </p:nvPicPr>
        <p:blipFill rotWithShape="1">
          <a:blip r:embed="rId4">
            <a:alphaModFix/>
          </a:blip>
          <a:srcRect t="4471" r="5027" b="5606"/>
          <a:stretch/>
        </p:blipFill>
        <p:spPr>
          <a:xfrm>
            <a:off x="7632604" y="2284151"/>
            <a:ext cx="3434242" cy="3172002"/>
          </a:xfrm>
          <a:prstGeom prst="rect">
            <a:avLst/>
          </a:prstGeom>
          <a:noFill/>
          <a:ln>
            <a:noFill/>
          </a:ln>
        </p:spPr>
      </p:pic>
      <p:sp>
        <p:nvSpPr>
          <p:cNvPr id="102" name="Google Shape;102;p7"/>
          <p:cNvSpPr txBox="1"/>
          <p:nvPr/>
        </p:nvSpPr>
        <p:spPr>
          <a:xfrm>
            <a:off x="700552" y="5303911"/>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000"/>
              <a:buFont typeface="Calibri"/>
              <a:buNone/>
            </a:pPr>
            <a:endParaRPr sz="4000" b="1">
              <a:solidFill>
                <a:schemeClr val="dk1"/>
              </a:solidFill>
              <a:latin typeface="Helvetica Neue"/>
              <a:ea typeface="Helvetica Neue"/>
              <a:cs typeface="Helvetica Neue"/>
              <a:sym typeface="Helvetica Neue"/>
            </a:endParaRPr>
          </a:p>
        </p:txBody>
      </p:sp>
      <p:pic>
        <p:nvPicPr>
          <p:cNvPr id="103" name="Google Shape;103;p7" descr="A picture containing chart&#10;&#10;Description automatically generated"/>
          <p:cNvPicPr preferRelativeResize="0"/>
          <p:nvPr/>
        </p:nvPicPr>
        <p:blipFill rotWithShape="1">
          <a:blip r:embed="rId5">
            <a:alphaModFix/>
          </a:blip>
          <a:srcRect l="2486" t="14735" r="9794" b="7074"/>
          <a:stretch/>
        </p:blipFill>
        <p:spPr>
          <a:xfrm>
            <a:off x="700552" y="2503613"/>
            <a:ext cx="3441142" cy="2992297"/>
          </a:xfrm>
          <a:prstGeom prst="rect">
            <a:avLst/>
          </a:prstGeom>
          <a:noFill/>
          <a:ln>
            <a:noFill/>
          </a:ln>
        </p:spPr>
      </p:pic>
      <p:sp>
        <p:nvSpPr>
          <p:cNvPr id="14" name="Title 2">
            <a:extLst>
              <a:ext uri="{FF2B5EF4-FFF2-40B4-BE49-F238E27FC236}">
                <a16:creationId xmlns:a16="http://schemas.microsoft.com/office/drawing/2014/main" id="{0CA3F81C-8A3B-B5C5-4EBE-83BD504C647B}"/>
              </a:ext>
            </a:extLst>
          </p:cNvPr>
          <p:cNvSpPr>
            <a:spLocks noGrp="1"/>
          </p:cNvSpPr>
          <p:nvPr>
            <p:ph type="title"/>
          </p:nvPr>
        </p:nvSpPr>
        <p:spPr>
          <a:xfrm>
            <a:off x="918210" y="394208"/>
            <a:ext cx="10431602" cy="1325562"/>
          </a:xfrm>
        </p:spPr>
        <p:txBody>
          <a:bodyPr>
            <a:noAutofit/>
          </a:bodyPr>
          <a:lstStyle/>
          <a:p>
            <a:r>
              <a:rPr lang="en-US" sz="3200" dirty="0"/>
              <a:t>Phylogenies reconstruct evolutionary relationships </a:t>
            </a:r>
            <a:r>
              <a:rPr lang="en-US" sz="3200" i="1" dirty="0"/>
              <a:t>among sampled genomes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8" name="Google Shape;118;p10"/>
          <p:cNvSpPr txBox="1"/>
          <p:nvPr/>
        </p:nvSpPr>
        <p:spPr>
          <a:xfrm>
            <a:off x="3327819" y="2089950"/>
            <a:ext cx="5536362"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FF0000"/>
              </a:buClr>
              <a:buSzPts val="2800"/>
              <a:buFont typeface="Courier New"/>
              <a:buNone/>
            </a:pPr>
            <a:r>
              <a:rPr lang="en-US" sz="2800" b="1" dirty="0">
                <a:solidFill>
                  <a:schemeClr val="tx1"/>
                </a:solidFill>
                <a:latin typeface="Courier New"/>
                <a:ea typeface="Courier New"/>
                <a:cs typeface="Courier New"/>
                <a:sym typeface="Courier New"/>
              </a:rPr>
              <a:t>Genome 1: GTCTCGGCTC</a:t>
            </a:r>
            <a:endParaRPr sz="2800" b="1" dirty="0">
              <a:solidFill>
                <a:schemeClr val="tx1"/>
              </a:solidFill>
              <a:latin typeface="Courier New"/>
              <a:ea typeface="Courier New"/>
              <a:cs typeface="Courier New"/>
              <a:sym typeface="Courier New"/>
            </a:endParaRPr>
          </a:p>
          <a:p>
            <a:pPr marL="0" marR="0" lvl="0" indent="0" algn="ctr" rtl="0">
              <a:spcBef>
                <a:spcPts val="0"/>
              </a:spcBef>
              <a:spcAft>
                <a:spcPts val="0"/>
              </a:spcAft>
              <a:buClr>
                <a:srgbClr val="FF0000"/>
              </a:buClr>
              <a:buSzPts val="2800"/>
              <a:buFont typeface="Courier New"/>
              <a:buNone/>
            </a:pPr>
            <a:r>
              <a:rPr lang="en-US" sz="2800" b="1" dirty="0">
                <a:solidFill>
                  <a:schemeClr val="tx1"/>
                </a:solidFill>
                <a:latin typeface="Courier New"/>
                <a:ea typeface="Courier New"/>
                <a:cs typeface="Courier New"/>
                <a:sym typeface="Courier New"/>
              </a:rPr>
              <a:t>Genome 2: GTGTCGGCTA</a:t>
            </a:r>
            <a:endParaRPr sz="2800" b="1" dirty="0">
              <a:solidFill>
                <a:schemeClr val="tx1"/>
              </a:solidFill>
              <a:latin typeface="Courier New"/>
              <a:ea typeface="Courier New"/>
              <a:cs typeface="Courier New"/>
              <a:sym typeface="Courier New"/>
            </a:endParaRPr>
          </a:p>
          <a:p>
            <a:pPr marL="0" marR="0" lvl="0" indent="0" algn="ctr" rtl="0">
              <a:spcBef>
                <a:spcPts val="0"/>
              </a:spcBef>
              <a:spcAft>
                <a:spcPts val="0"/>
              </a:spcAft>
              <a:buClr>
                <a:srgbClr val="FF0000"/>
              </a:buClr>
              <a:buSzPts val="2800"/>
              <a:buFont typeface="Courier New"/>
              <a:buNone/>
            </a:pPr>
            <a:r>
              <a:rPr lang="en-US" sz="2800" b="1" dirty="0">
                <a:solidFill>
                  <a:schemeClr val="tx1"/>
                </a:solidFill>
                <a:latin typeface="Courier New"/>
                <a:ea typeface="Courier New"/>
                <a:cs typeface="Courier New"/>
                <a:sym typeface="Courier New"/>
              </a:rPr>
              <a:t>Genome 3: GTGTCAGCTA</a:t>
            </a:r>
            <a:endParaRPr sz="2800" b="1" dirty="0">
              <a:solidFill>
                <a:schemeClr val="tx1"/>
              </a:solidFill>
              <a:latin typeface="Courier New"/>
              <a:ea typeface="Courier New"/>
              <a:cs typeface="Courier New"/>
              <a:sym typeface="Courier New"/>
            </a:endParaRPr>
          </a:p>
          <a:p>
            <a:pPr lvl="0" algn="ctr">
              <a:buClr>
                <a:srgbClr val="FF0000"/>
              </a:buClr>
              <a:buSzPts val="2800"/>
            </a:pPr>
            <a:r>
              <a:rPr lang="en-US" sz="2800" b="1" dirty="0">
                <a:solidFill>
                  <a:schemeClr val="tx1"/>
                </a:solidFill>
                <a:latin typeface="Courier New"/>
                <a:ea typeface="Courier New"/>
                <a:cs typeface="Courier New"/>
                <a:sym typeface="Courier New"/>
              </a:rPr>
              <a:t>Genome 4: GTGCCAGCTA</a:t>
            </a:r>
            <a:endParaRPr sz="2800" b="1" dirty="0">
              <a:solidFill>
                <a:schemeClr val="tx1"/>
              </a:solidFill>
              <a:latin typeface="Courier New"/>
              <a:ea typeface="Courier New"/>
              <a:cs typeface="Courier New"/>
              <a:sym typeface="Courier New"/>
            </a:endParaRPr>
          </a:p>
          <a:p>
            <a:pPr lvl="0" algn="ctr">
              <a:buClr>
                <a:srgbClr val="FF0000"/>
              </a:buClr>
              <a:buSzPts val="2800"/>
            </a:pPr>
            <a:r>
              <a:rPr lang="en-US" sz="2800" b="1" dirty="0">
                <a:solidFill>
                  <a:schemeClr val="tx1"/>
                </a:solidFill>
                <a:latin typeface="Courier New"/>
                <a:ea typeface="Courier New"/>
                <a:cs typeface="Courier New"/>
                <a:sym typeface="Courier New"/>
              </a:rPr>
              <a:t>Genome 5: GGGCCATCTA</a:t>
            </a:r>
            <a:endParaRPr sz="2800" b="1" dirty="0">
              <a:solidFill>
                <a:schemeClr val="tx1"/>
              </a:solidFill>
              <a:latin typeface="Courier New"/>
              <a:ea typeface="Courier New"/>
              <a:cs typeface="Courier New"/>
              <a:sym typeface="Courier New"/>
            </a:endParaRPr>
          </a:p>
          <a:p>
            <a:pPr lvl="0" algn="ctr">
              <a:buClr>
                <a:schemeClr val="dk1"/>
              </a:buClr>
              <a:buSzPts val="2800"/>
            </a:pPr>
            <a:r>
              <a:rPr lang="en-US" sz="2800" b="1" dirty="0">
                <a:solidFill>
                  <a:schemeClr val="tx1"/>
                </a:solidFill>
                <a:latin typeface="Courier New"/>
                <a:ea typeface="Courier New"/>
                <a:cs typeface="Courier New"/>
                <a:sym typeface="Courier New"/>
              </a:rPr>
              <a:t>Genome 6: ATGCCAGCTA</a:t>
            </a:r>
            <a:endParaRPr sz="2800" b="1" dirty="0">
              <a:solidFill>
                <a:schemeClr val="tx1"/>
              </a:solidFill>
              <a:latin typeface="Courier New"/>
              <a:ea typeface="Courier New"/>
              <a:cs typeface="Courier New"/>
              <a:sym typeface="Courier New"/>
            </a:endParaRPr>
          </a:p>
        </p:txBody>
      </p:sp>
      <p:sp>
        <p:nvSpPr>
          <p:cNvPr id="6" name="Title 2">
            <a:extLst>
              <a:ext uri="{FF2B5EF4-FFF2-40B4-BE49-F238E27FC236}">
                <a16:creationId xmlns:a16="http://schemas.microsoft.com/office/drawing/2014/main" id="{0AB35528-0CAE-0D9E-4113-E0C80DB2F306}"/>
              </a:ext>
            </a:extLst>
          </p:cNvPr>
          <p:cNvSpPr>
            <a:spLocks noGrp="1"/>
          </p:cNvSpPr>
          <p:nvPr>
            <p:ph type="title"/>
          </p:nvPr>
        </p:nvSpPr>
        <p:spPr/>
        <p:txBody>
          <a:bodyPr/>
          <a:lstStyle/>
          <a:p>
            <a:r>
              <a:rPr lang="en-US" dirty="0"/>
              <a:t>Genomes must be aligned for phylogenetics</a:t>
            </a:r>
          </a:p>
        </p:txBody>
      </p:sp>
    </p:spTree>
    <p:extLst>
      <p:ext uri="{BB962C8B-B14F-4D97-AF65-F5344CB8AC3E}">
        <p14:creationId xmlns:p14="http://schemas.microsoft.com/office/powerpoint/2010/main" val="886503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5" name="Google Shape;118;p10">
            <a:extLst>
              <a:ext uri="{FF2B5EF4-FFF2-40B4-BE49-F238E27FC236}">
                <a16:creationId xmlns:a16="http://schemas.microsoft.com/office/drawing/2014/main" id="{4EA6800D-1C42-A477-AE05-D5A4397C0C88}"/>
              </a:ext>
            </a:extLst>
          </p:cNvPr>
          <p:cNvSpPr txBox="1"/>
          <p:nvPr/>
        </p:nvSpPr>
        <p:spPr>
          <a:xfrm>
            <a:off x="3327819" y="2089950"/>
            <a:ext cx="5536362"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FF0000"/>
              </a:buClr>
              <a:buSzPts val="2800"/>
              <a:buFont typeface="Courier New"/>
              <a:buNone/>
            </a:pPr>
            <a:r>
              <a:rPr lang="en-US" sz="2800" b="1" dirty="0">
                <a:solidFill>
                  <a:schemeClr val="tx1"/>
                </a:solidFill>
                <a:latin typeface="Courier New"/>
                <a:ea typeface="Courier New"/>
                <a:cs typeface="Courier New"/>
                <a:sym typeface="Courier New"/>
              </a:rPr>
              <a:t>Genome 1: GTCTCGGCTC</a:t>
            </a:r>
          </a:p>
          <a:p>
            <a:pPr marL="0" marR="0" lvl="0" indent="0" algn="ctr" rtl="0">
              <a:spcBef>
                <a:spcPts val="0"/>
              </a:spcBef>
              <a:spcAft>
                <a:spcPts val="0"/>
              </a:spcAft>
              <a:buClr>
                <a:srgbClr val="FF0000"/>
              </a:buClr>
              <a:buSzPts val="2800"/>
              <a:buFont typeface="Courier New"/>
              <a:buNone/>
            </a:pPr>
            <a:r>
              <a:rPr lang="en-US" sz="2800" b="1" dirty="0">
                <a:solidFill>
                  <a:schemeClr val="tx1"/>
                </a:solidFill>
                <a:latin typeface="Courier New"/>
                <a:ea typeface="Courier New"/>
                <a:cs typeface="Courier New"/>
                <a:sym typeface="Courier New"/>
              </a:rPr>
              <a:t>Genome 2: GTGTCGGCTA</a:t>
            </a:r>
            <a:endParaRPr sz="2800" b="1" dirty="0">
              <a:solidFill>
                <a:schemeClr val="tx1"/>
              </a:solidFill>
              <a:latin typeface="Courier New"/>
              <a:ea typeface="Courier New"/>
              <a:cs typeface="Courier New"/>
              <a:sym typeface="Courier New"/>
            </a:endParaRPr>
          </a:p>
          <a:p>
            <a:pPr marL="0" marR="0" lvl="0" indent="0" algn="ctr" rtl="0">
              <a:spcBef>
                <a:spcPts val="0"/>
              </a:spcBef>
              <a:spcAft>
                <a:spcPts val="0"/>
              </a:spcAft>
              <a:buClr>
                <a:srgbClr val="FF0000"/>
              </a:buClr>
              <a:buSzPts val="2800"/>
              <a:buFont typeface="Courier New"/>
              <a:buNone/>
            </a:pPr>
            <a:r>
              <a:rPr lang="en-US" sz="2800" b="1" dirty="0">
                <a:solidFill>
                  <a:schemeClr val="tx1"/>
                </a:solidFill>
                <a:latin typeface="Courier New"/>
                <a:ea typeface="Courier New"/>
                <a:cs typeface="Courier New"/>
                <a:sym typeface="Courier New"/>
              </a:rPr>
              <a:t>Genome 3: GTGTCAGCTA</a:t>
            </a:r>
            <a:endParaRPr sz="2800" b="1" dirty="0">
              <a:solidFill>
                <a:schemeClr val="tx1"/>
              </a:solidFill>
              <a:latin typeface="Courier New"/>
              <a:ea typeface="Courier New"/>
              <a:cs typeface="Courier New"/>
              <a:sym typeface="Courier New"/>
            </a:endParaRPr>
          </a:p>
          <a:p>
            <a:pPr lvl="0" algn="ctr">
              <a:buClr>
                <a:srgbClr val="FF0000"/>
              </a:buClr>
              <a:buSzPts val="2800"/>
            </a:pPr>
            <a:r>
              <a:rPr lang="en-US" sz="2800" b="1" dirty="0">
                <a:solidFill>
                  <a:schemeClr val="tx1"/>
                </a:solidFill>
                <a:latin typeface="Courier New"/>
                <a:ea typeface="Courier New"/>
                <a:cs typeface="Courier New"/>
                <a:sym typeface="Courier New"/>
              </a:rPr>
              <a:t>Genome 4: GTGCCAGCTA</a:t>
            </a:r>
            <a:endParaRPr sz="2800" b="1" dirty="0">
              <a:solidFill>
                <a:schemeClr val="tx1"/>
              </a:solidFill>
              <a:latin typeface="Courier New"/>
              <a:ea typeface="Courier New"/>
              <a:cs typeface="Courier New"/>
              <a:sym typeface="Courier New"/>
            </a:endParaRPr>
          </a:p>
          <a:p>
            <a:pPr lvl="0" algn="ctr">
              <a:buClr>
                <a:srgbClr val="FF0000"/>
              </a:buClr>
              <a:buSzPts val="2800"/>
            </a:pPr>
            <a:r>
              <a:rPr lang="en-US" sz="2800" b="1" dirty="0">
                <a:solidFill>
                  <a:schemeClr val="tx1"/>
                </a:solidFill>
                <a:latin typeface="Courier New"/>
                <a:ea typeface="Courier New"/>
                <a:cs typeface="Courier New"/>
                <a:sym typeface="Courier New"/>
              </a:rPr>
              <a:t>Genome 5: GGGCCATCTA</a:t>
            </a:r>
            <a:endParaRPr sz="2800" b="1" dirty="0">
              <a:solidFill>
                <a:schemeClr val="tx1"/>
              </a:solidFill>
              <a:latin typeface="Courier New"/>
              <a:ea typeface="Courier New"/>
              <a:cs typeface="Courier New"/>
              <a:sym typeface="Courier New"/>
            </a:endParaRPr>
          </a:p>
          <a:p>
            <a:pPr lvl="0" algn="ctr">
              <a:buClr>
                <a:schemeClr val="dk1"/>
              </a:buClr>
              <a:buSzPts val="2800"/>
            </a:pPr>
            <a:r>
              <a:rPr lang="en-US" sz="2800" b="1" dirty="0">
                <a:solidFill>
                  <a:schemeClr val="tx1"/>
                </a:solidFill>
                <a:latin typeface="Courier New"/>
                <a:ea typeface="Courier New"/>
                <a:cs typeface="Courier New"/>
                <a:sym typeface="Courier New"/>
              </a:rPr>
              <a:t>Genome 6: ATGCCAGCTA</a:t>
            </a:r>
            <a:endParaRPr sz="2800" b="1" dirty="0">
              <a:solidFill>
                <a:schemeClr val="tx1"/>
              </a:solidFill>
              <a:latin typeface="Courier New"/>
              <a:ea typeface="Courier New"/>
              <a:cs typeface="Courier New"/>
              <a:sym typeface="Courier New"/>
            </a:endParaRPr>
          </a:p>
        </p:txBody>
      </p:sp>
      <p:sp>
        <p:nvSpPr>
          <p:cNvPr id="118" name="Google Shape;118;p10"/>
          <p:cNvSpPr txBox="1"/>
          <p:nvPr/>
        </p:nvSpPr>
        <p:spPr>
          <a:xfrm>
            <a:off x="6007320" y="2089950"/>
            <a:ext cx="25548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a:t>
            </a:r>
            <a:r>
              <a:rPr lang="en-US" sz="2800" b="1" dirty="0">
                <a:solidFill>
                  <a:srgbClr val="FF0000"/>
                </a:solidFill>
                <a:latin typeface="Courier New"/>
                <a:ea typeface="Courier New"/>
                <a:cs typeface="Courier New"/>
                <a:sym typeface="Courier New"/>
              </a:rPr>
              <a:t>CT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GG</a:t>
            </a:r>
            <a:r>
              <a:rPr lang="en-US" sz="2800" b="1" dirty="0">
                <a:solidFill>
                  <a:schemeClr val="dk1"/>
                </a:solidFill>
                <a:latin typeface="Courier New"/>
                <a:ea typeface="Courier New"/>
                <a:cs typeface="Courier New"/>
                <a:sym typeface="Courier New"/>
              </a:rPr>
              <a:t>GCCA</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3" name="Title 2">
            <a:extLst>
              <a:ext uri="{FF2B5EF4-FFF2-40B4-BE49-F238E27FC236}">
                <a16:creationId xmlns:a16="http://schemas.microsoft.com/office/drawing/2014/main" id="{3E3D49B8-1EB5-4C7B-6A72-25AA303D1523}"/>
              </a:ext>
            </a:extLst>
          </p:cNvPr>
          <p:cNvSpPr>
            <a:spLocks noGrp="1"/>
          </p:cNvSpPr>
          <p:nvPr>
            <p:ph type="title"/>
          </p:nvPr>
        </p:nvSpPr>
        <p:spPr/>
        <p:txBody>
          <a:bodyPr/>
          <a:lstStyle/>
          <a:p>
            <a:r>
              <a:rPr lang="en-US" dirty="0"/>
              <a:t>Genomes must be aligned for phylogenetics</a:t>
            </a:r>
          </a:p>
        </p:txBody>
      </p:sp>
    </p:spTree>
    <p:extLst>
      <p:ext uri="{BB962C8B-B14F-4D97-AF65-F5344CB8AC3E}">
        <p14:creationId xmlns:p14="http://schemas.microsoft.com/office/powerpoint/2010/main" val="110407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Title 2">
            <a:extLst>
              <a:ext uri="{FF2B5EF4-FFF2-40B4-BE49-F238E27FC236}">
                <a16:creationId xmlns:a16="http://schemas.microsoft.com/office/drawing/2014/main" id="{939520B9-8F07-656D-F81C-D14E6394B1D1}"/>
              </a:ext>
            </a:extLst>
          </p:cNvPr>
          <p:cNvSpPr>
            <a:spLocks noGrp="1"/>
          </p:cNvSpPr>
          <p:nvPr>
            <p:ph type="title"/>
          </p:nvPr>
        </p:nvSpPr>
        <p:spPr/>
        <p:txBody>
          <a:bodyPr>
            <a:normAutofit/>
          </a:bodyPr>
          <a:lstStyle/>
          <a:p>
            <a:r>
              <a:rPr lang="en-US" sz="3000" dirty="0"/>
              <a:t>Sequence data is used to create phylogenetic trees</a:t>
            </a:r>
          </a:p>
        </p:txBody>
      </p:sp>
      <p:pic>
        <p:nvPicPr>
          <p:cNvPr id="111" name="Google Shape;111;p10" descr="A picture containing text, athletic game, ball&#10;&#10;Description automatically generated"/>
          <p:cNvPicPr preferRelativeResize="0">
            <a:picLocks noGrp="1"/>
          </p:cNvPicPr>
          <p:nvPr>
            <p:ph type="body" idx="1"/>
          </p:nvPr>
        </p:nvPicPr>
        <p:blipFill rotWithShape="1">
          <a:blip r:embed="rId3">
            <a:alphaModFix/>
          </a:blip>
          <a:srcRect/>
          <a:stretch/>
        </p:blipFill>
        <p:spPr>
          <a:xfrm>
            <a:off x="4450848" y="1600689"/>
            <a:ext cx="4283384" cy="4175443"/>
          </a:xfrm>
          <a:prstGeom prst="rect">
            <a:avLst/>
          </a:prstGeom>
          <a:noFill/>
          <a:ln>
            <a:noFill/>
          </a:ln>
        </p:spPr>
      </p:pic>
      <p:sp>
        <p:nvSpPr>
          <p:cNvPr id="112" name="Google Shape;112;p10"/>
          <p:cNvSpPr txBox="1"/>
          <p:nvPr/>
        </p:nvSpPr>
        <p:spPr>
          <a:xfrm>
            <a:off x="5812845" y="5116066"/>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113" name="Google Shape;113;p10"/>
          <p:cNvSpPr txBox="1"/>
          <p:nvPr/>
        </p:nvSpPr>
        <p:spPr>
          <a:xfrm>
            <a:off x="8495326" y="4563130"/>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GG</a:t>
            </a:r>
            <a:r>
              <a:rPr lang="en-US" sz="2800" b="1" dirty="0">
                <a:solidFill>
                  <a:schemeClr val="dk1"/>
                </a:solidFill>
                <a:latin typeface="Courier New"/>
                <a:ea typeface="Courier New"/>
                <a:cs typeface="Courier New"/>
                <a:sym typeface="Courier New"/>
              </a:rPr>
              <a:t>GCCA</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114" name="Google Shape;114;p10"/>
          <p:cNvSpPr txBox="1"/>
          <p:nvPr/>
        </p:nvSpPr>
        <p:spPr>
          <a:xfrm>
            <a:off x="7321632" y="3632394"/>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chemeClr val="dk1"/>
              </a:solidFill>
              <a:latin typeface="Courier New"/>
              <a:ea typeface="Courier New"/>
              <a:cs typeface="Courier New"/>
              <a:sym typeface="Courier New"/>
            </a:endParaRPr>
          </a:p>
        </p:txBody>
      </p:sp>
      <p:sp>
        <p:nvSpPr>
          <p:cNvPr id="115" name="Google Shape;115;p10"/>
          <p:cNvSpPr txBox="1"/>
          <p:nvPr/>
        </p:nvSpPr>
        <p:spPr>
          <a:xfrm>
            <a:off x="8111337" y="3272921"/>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chemeClr val="dk1"/>
              </a:solidFill>
              <a:latin typeface="Courier New"/>
              <a:ea typeface="Courier New"/>
              <a:cs typeface="Courier New"/>
              <a:sym typeface="Courier New"/>
            </a:endParaRPr>
          </a:p>
        </p:txBody>
      </p:sp>
      <p:sp>
        <p:nvSpPr>
          <p:cNvPr id="116" name="Google Shape;116;p10"/>
          <p:cNvSpPr txBox="1"/>
          <p:nvPr/>
        </p:nvSpPr>
        <p:spPr>
          <a:xfrm>
            <a:off x="8495326" y="2538680"/>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chemeClr val="dk1"/>
              </a:solidFill>
              <a:latin typeface="Courier New"/>
              <a:ea typeface="Courier New"/>
              <a:cs typeface="Courier New"/>
              <a:sym typeface="Courier New"/>
            </a:endParaRPr>
          </a:p>
        </p:txBody>
      </p:sp>
      <p:sp>
        <p:nvSpPr>
          <p:cNvPr id="117" name="Google Shape;117;p10"/>
          <p:cNvSpPr txBox="1"/>
          <p:nvPr/>
        </p:nvSpPr>
        <p:spPr>
          <a:xfrm>
            <a:off x="8497739" y="1766012"/>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a:t>
            </a:r>
            <a:r>
              <a:rPr lang="en-US" sz="2800" b="1" dirty="0">
                <a:solidFill>
                  <a:srgbClr val="FF0000"/>
                </a:solidFill>
                <a:latin typeface="Courier New"/>
                <a:ea typeface="Courier New"/>
                <a:cs typeface="Courier New"/>
                <a:sym typeface="Courier New"/>
              </a:rPr>
              <a:t>CT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chemeClr val="dk1"/>
              </a:solidFill>
              <a:latin typeface="Courier New"/>
              <a:ea typeface="Courier New"/>
              <a:cs typeface="Courier New"/>
              <a:sym typeface="Courier New"/>
            </a:endParaRPr>
          </a:p>
        </p:txBody>
      </p:sp>
      <p:sp>
        <p:nvSpPr>
          <p:cNvPr id="118" name="Google Shape;118;p10"/>
          <p:cNvSpPr txBox="1"/>
          <p:nvPr/>
        </p:nvSpPr>
        <p:spPr>
          <a:xfrm>
            <a:off x="1252448" y="2197545"/>
            <a:ext cx="25548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a:t>
            </a:r>
            <a:r>
              <a:rPr lang="en-US" sz="2800" b="1" dirty="0">
                <a:solidFill>
                  <a:srgbClr val="FF0000"/>
                </a:solidFill>
                <a:latin typeface="Courier New"/>
                <a:ea typeface="Courier New"/>
                <a:cs typeface="Courier New"/>
                <a:sym typeface="Courier New"/>
              </a:rPr>
              <a:t>CT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GG</a:t>
            </a:r>
            <a:r>
              <a:rPr lang="en-US" sz="2800" b="1" dirty="0">
                <a:solidFill>
                  <a:schemeClr val="dk1"/>
                </a:solidFill>
                <a:latin typeface="Courier New"/>
                <a:ea typeface="Courier New"/>
                <a:cs typeface="Courier New"/>
                <a:sym typeface="Courier New"/>
              </a:rPr>
              <a:t>GCCA</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4" name="Right Arrow 3">
            <a:extLst>
              <a:ext uri="{FF2B5EF4-FFF2-40B4-BE49-F238E27FC236}">
                <a16:creationId xmlns:a16="http://schemas.microsoft.com/office/drawing/2014/main" id="{C81CBBDD-AC2D-52DB-8076-1177058CEDAA}"/>
              </a:ext>
            </a:extLst>
          </p:cNvPr>
          <p:cNvSpPr/>
          <p:nvPr/>
        </p:nvSpPr>
        <p:spPr>
          <a:xfrm>
            <a:off x="4169098" y="3212091"/>
            <a:ext cx="990099" cy="458174"/>
          </a:xfrm>
          <a:prstGeom prst="rightArrow">
            <a:avLst/>
          </a:prstGeom>
          <a:solidFill>
            <a:srgbClr val="F06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1B533A19-CD02-8052-4F9F-4BC8C547557C}"/>
              </a:ext>
            </a:extLst>
          </p:cNvPr>
          <p:cNvSpPr/>
          <p:nvPr/>
        </p:nvSpPr>
        <p:spPr>
          <a:xfrm>
            <a:off x="4450848" y="6172352"/>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TextBox 18">
            <a:extLst>
              <a:ext uri="{FF2B5EF4-FFF2-40B4-BE49-F238E27FC236}">
                <a16:creationId xmlns:a16="http://schemas.microsoft.com/office/drawing/2014/main" id="{02B24328-9F72-BB87-D5EA-CE8860DDE942}"/>
              </a:ext>
            </a:extLst>
          </p:cNvPr>
          <p:cNvSpPr txBox="1"/>
          <p:nvPr/>
        </p:nvSpPr>
        <p:spPr>
          <a:xfrm>
            <a:off x="4450848" y="5872059"/>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change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7D5D3A-6DD5-EE48-AFA1-A7054542C57A}"/>
              </a:ext>
            </a:extLst>
          </p:cNvPr>
          <p:cNvPicPr>
            <a:picLocks noChangeAspect="1"/>
          </p:cNvPicPr>
          <p:nvPr/>
        </p:nvPicPr>
        <p:blipFill>
          <a:blip r:embed="rId3"/>
          <a:stretch>
            <a:fillRect/>
          </a:stretch>
        </p:blipFill>
        <p:spPr>
          <a:xfrm>
            <a:off x="253171" y="1092828"/>
            <a:ext cx="5572552" cy="3971925"/>
          </a:xfrm>
          <a:prstGeom prst="rect">
            <a:avLst/>
          </a:prstGeom>
        </p:spPr>
      </p:pic>
      <p:pic>
        <p:nvPicPr>
          <p:cNvPr id="6" name="Content Placeholder 4">
            <a:extLst>
              <a:ext uri="{FF2B5EF4-FFF2-40B4-BE49-F238E27FC236}">
                <a16:creationId xmlns:a16="http://schemas.microsoft.com/office/drawing/2014/main" id="{AB1FE231-0E1B-3D4E-A67C-C08E71C4ACB0}"/>
              </a:ext>
            </a:extLst>
          </p:cNvPr>
          <p:cNvPicPr>
            <a:picLocks noGrp="1" noChangeAspect="1"/>
          </p:cNvPicPr>
          <p:nvPr>
            <p:ph idx="1"/>
          </p:nvPr>
        </p:nvPicPr>
        <p:blipFill>
          <a:blip r:embed="rId4"/>
          <a:stretch>
            <a:fillRect/>
          </a:stretch>
        </p:blipFill>
        <p:spPr>
          <a:xfrm>
            <a:off x="6096000" y="1092828"/>
            <a:ext cx="6063264" cy="3971925"/>
          </a:xfrm>
        </p:spPr>
      </p:pic>
      <p:sp>
        <p:nvSpPr>
          <p:cNvPr id="7" name="TextBox 6">
            <a:extLst>
              <a:ext uri="{FF2B5EF4-FFF2-40B4-BE49-F238E27FC236}">
                <a16:creationId xmlns:a16="http://schemas.microsoft.com/office/drawing/2014/main" id="{1C1B1491-DB79-D34E-BE43-225EB278DDDB}"/>
              </a:ext>
            </a:extLst>
          </p:cNvPr>
          <p:cNvSpPr txBox="1"/>
          <p:nvPr/>
        </p:nvSpPr>
        <p:spPr>
          <a:xfrm>
            <a:off x="0" y="6211669"/>
            <a:ext cx="2686050" cy="646331"/>
          </a:xfrm>
          <a:prstGeom prst="rect">
            <a:avLst/>
          </a:prstGeom>
          <a:noFill/>
        </p:spPr>
        <p:txBody>
          <a:bodyPr wrap="square" rtlCol="0">
            <a:spAutoFit/>
          </a:bodyPr>
          <a:lstStyle/>
          <a:p>
            <a:r>
              <a:rPr lang="en-US" dirty="0"/>
              <a:t>Slide adapted from Andrew </a:t>
            </a:r>
            <a:r>
              <a:rPr lang="en-US" dirty="0" err="1"/>
              <a:t>Rambaut</a:t>
            </a:r>
            <a:endParaRPr lang="en-US" dirty="0"/>
          </a:p>
        </p:txBody>
      </p:sp>
    </p:spTree>
    <p:extLst>
      <p:ext uri="{BB962C8B-B14F-4D97-AF65-F5344CB8AC3E}">
        <p14:creationId xmlns:p14="http://schemas.microsoft.com/office/powerpoint/2010/main" val="2838481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595959"/>
              </a:buClr>
              <a:buSzPts val="3600"/>
              <a:buFont typeface="Poppins"/>
              <a:buNone/>
            </a:pPr>
            <a:r>
              <a:rPr lang="en-US" sz="3800" dirty="0"/>
              <a:t>Phylogenetic trees are not transmission trees</a:t>
            </a:r>
            <a:endParaRPr sz="3800" dirty="0"/>
          </a:p>
        </p:txBody>
      </p:sp>
      <p:pic>
        <p:nvPicPr>
          <p:cNvPr id="155" name="Google Shape;155;p8" descr="A picture containing text, athletic game, ball&#10;&#10;Description automatically generated"/>
          <p:cNvPicPr preferRelativeResize="0">
            <a:picLocks noGrp="1"/>
          </p:cNvPicPr>
          <p:nvPr>
            <p:ph type="body" idx="1"/>
          </p:nvPr>
        </p:nvPicPr>
        <p:blipFill rotWithShape="1">
          <a:blip r:embed="rId3">
            <a:alphaModFix/>
          </a:blip>
          <a:srcRect/>
          <a:stretch/>
        </p:blipFill>
        <p:spPr>
          <a:xfrm>
            <a:off x="5587077" y="1391275"/>
            <a:ext cx="4866075" cy="4743450"/>
          </a:xfrm>
          <a:prstGeom prst="rect">
            <a:avLst/>
          </a:prstGeom>
          <a:noFill/>
          <a:ln>
            <a:noFill/>
          </a:ln>
        </p:spPr>
      </p:pic>
      <p:pic>
        <p:nvPicPr>
          <p:cNvPr id="156" name="Google Shape;156;p8" descr="A picture containing sky&#10;&#10;Description automatically generated"/>
          <p:cNvPicPr preferRelativeResize="0"/>
          <p:nvPr/>
        </p:nvPicPr>
        <p:blipFill rotWithShape="1">
          <a:blip r:embed="rId4">
            <a:alphaModFix/>
          </a:blip>
          <a:srcRect l="4869" t="12290" r="9795" b="7072"/>
          <a:stretch/>
        </p:blipFill>
        <p:spPr>
          <a:xfrm>
            <a:off x="918210" y="1897316"/>
            <a:ext cx="4596947" cy="42374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595959"/>
              </a:buClr>
              <a:buSzPts val="3600"/>
              <a:buFont typeface="Poppins"/>
              <a:buNone/>
            </a:pPr>
            <a:r>
              <a:rPr lang="en-US" sz="3900" dirty="0">
                <a:latin typeface="Poppins"/>
                <a:ea typeface="Poppins"/>
                <a:cs typeface="Poppins"/>
                <a:sym typeface="Poppins"/>
              </a:rPr>
              <a:t>Mutations underlie phylogenies</a:t>
            </a:r>
            <a:endParaRPr sz="3900" dirty="0"/>
          </a:p>
        </p:txBody>
      </p:sp>
      <p:pic>
        <p:nvPicPr>
          <p:cNvPr id="164" name="Google Shape;164;p12" descr="A picture containing text, athletic game, ball&#10;&#10;Description automatically generated"/>
          <p:cNvPicPr preferRelativeResize="0"/>
          <p:nvPr/>
        </p:nvPicPr>
        <p:blipFill rotWithShape="1">
          <a:blip r:embed="rId3">
            <a:alphaModFix/>
          </a:blip>
          <a:srcRect t="4471" r="5027" b="5606"/>
          <a:stretch/>
        </p:blipFill>
        <p:spPr>
          <a:xfrm>
            <a:off x="4878982" y="1753933"/>
            <a:ext cx="3661773" cy="3382158"/>
          </a:xfrm>
          <a:prstGeom prst="rect">
            <a:avLst/>
          </a:prstGeom>
          <a:noFill/>
          <a:ln>
            <a:noFill/>
          </a:ln>
        </p:spPr>
      </p:pic>
      <p:sp>
        <p:nvSpPr>
          <p:cNvPr id="165" name="Google Shape;165;p12"/>
          <p:cNvSpPr txBox="1"/>
          <p:nvPr/>
        </p:nvSpPr>
        <p:spPr>
          <a:xfrm>
            <a:off x="6108544" y="4714158"/>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a:solidFill>
                  <a:schemeClr val="dk1"/>
                </a:solidFill>
                <a:latin typeface="Courier New"/>
                <a:ea typeface="Courier New"/>
                <a:cs typeface="Courier New"/>
                <a:sym typeface="Courier New"/>
              </a:rPr>
              <a:t>ATGCCAGCTA</a:t>
            </a:r>
            <a:endParaRPr sz="2800" b="1">
              <a:solidFill>
                <a:schemeClr val="dk1"/>
              </a:solidFill>
              <a:latin typeface="Courier New"/>
              <a:ea typeface="Courier New"/>
              <a:cs typeface="Courier New"/>
              <a:sym typeface="Courier New"/>
            </a:endParaRPr>
          </a:p>
        </p:txBody>
      </p:sp>
      <p:sp>
        <p:nvSpPr>
          <p:cNvPr id="166" name="Google Shape;166;p12"/>
          <p:cNvSpPr txBox="1"/>
          <p:nvPr/>
        </p:nvSpPr>
        <p:spPr>
          <a:xfrm>
            <a:off x="8437291" y="4212924"/>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GGCCATCTA</a:t>
            </a:r>
            <a:endParaRPr sz="2800" b="1" dirty="0">
              <a:solidFill>
                <a:schemeClr val="dk1"/>
              </a:solidFill>
              <a:latin typeface="Courier New"/>
              <a:ea typeface="Courier New"/>
              <a:cs typeface="Courier New"/>
              <a:sym typeface="Courier New"/>
            </a:endParaRPr>
          </a:p>
        </p:txBody>
      </p:sp>
      <p:sp>
        <p:nvSpPr>
          <p:cNvPr id="167" name="Google Shape;167;p12"/>
          <p:cNvSpPr txBox="1"/>
          <p:nvPr/>
        </p:nvSpPr>
        <p:spPr>
          <a:xfrm>
            <a:off x="7418457" y="3378018"/>
            <a:ext cx="26703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TGCCAGCTA</a:t>
            </a:r>
            <a:endParaRPr sz="2800" b="1">
              <a:solidFill>
                <a:schemeClr val="dk1"/>
              </a:solidFill>
              <a:latin typeface="Courier New"/>
              <a:ea typeface="Courier New"/>
              <a:cs typeface="Courier New"/>
              <a:sym typeface="Courier New"/>
            </a:endParaRPr>
          </a:p>
        </p:txBody>
      </p:sp>
      <p:sp>
        <p:nvSpPr>
          <p:cNvPr id="168" name="Google Shape;168;p12"/>
          <p:cNvSpPr txBox="1"/>
          <p:nvPr/>
        </p:nvSpPr>
        <p:spPr>
          <a:xfrm>
            <a:off x="8120045" y="3046590"/>
            <a:ext cx="253990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TGTCAGCTA</a:t>
            </a:r>
            <a:endParaRPr sz="2800" b="1" dirty="0">
              <a:solidFill>
                <a:schemeClr val="dk1"/>
              </a:solidFill>
              <a:latin typeface="Courier New"/>
              <a:ea typeface="Courier New"/>
              <a:cs typeface="Courier New"/>
              <a:sym typeface="Courier New"/>
            </a:endParaRPr>
          </a:p>
        </p:txBody>
      </p:sp>
      <p:sp>
        <p:nvSpPr>
          <p:cNvPr id="169" name="Google Shape;169;p12"/>
          <p:cNvSpPr txBox="1"/>
          <p:nvPr/>
        </p:nvSpPr>
        <p:spPr>
          <a:xfrm>
            <a:off x="8437291" y="2398153"/>
            <a:ext cx="309379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TGTCGGCTA</a:t>
            </a:r>
            <a:endParaRPr sz="2800" b="1">
              <a:solidFill>
                <a:schemeClr val="dk1"/>
              </a:solidFill>
              <a:latin typeface="Courier New"/>
              <a:ea typeface="Courier New"/>
              <a:cs typeface="Courier New"/>
              <a:sym typeface="Courier New"/>
            </a:endParaRPr>
          </a:p>
        </p:txBody>
      </p:sp>
      <p:sp>
        <p:nvSpPr>
          <p:cNvPr id="170" name="Google Shape;170;p12"/>
          <p:cNvSpPr txBox="1"/>
          <p:nvPr/>
        </p:nvSpPr>
        <p:spPr>
          <a:xfrm>
            <a:off x="8437291" y="1697320"/>
            <a:ext cx="29014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TCTCGGCTC</a:t>
            </a:r>
            <a:endParaRPr sz="2800" b="1" dirty="0">
              <a:solidFill>
                <a:schemeClr val="dk1"/>
              </a:solidFill>
              <a:latin typeface="Courier New"/>
              <a:ea typeface="Courier New"/>
              <a:cs typeface="Courier New"/>
              <a:sym typeface="Courier New"/>
            </a:endParaRPr>
          </a:p>
        </p:txBody>
      </p:sp>
      <p:sp>
        <p:nvSpPr>
          <p:cNvPr id="171" name="Google Shape;171;p12"/>
          <p:cNvSpPr txBox="1"/>
          <p:nvPr/>
        </p:nvSpPr>
        <p:spPr>
          <a:xfrm>
            <a:off x="5682659" y="3609058"/>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a:solidFill>
                  <a:srgbClr val="00B050"/>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cxnSp>
        <p:nvCxnSpPr>
          <p:cNvPr id="173" name="Google Shape;173;p12"/>
          <p:cNvCxnSpPr/>
          <p:nvPr/>
        </p:nvCxnSpPr>
        <p:spPr>
          <a:xfrm>
            <a:off x="10919205" y="1660830"/>
            <a:ext cx="0" cy="3017520"/>
          </a:xfrm>
          <a:prstGeom prst="straightConnector1">
            <a:avLst/>
          </a:prstGeom>
          <a:noFill/>
          <a:ln w="76200" cap="flat" cmpd="sng">
            <a:solidFill>
              <a:srgbClr val="00B050"/>
            </a:solidFill>
            <a:prstDash val="solid"/>
            <a:miter lim="800000"/>
            <a:headEnd type="none" w="sm" len="sm"/>
            <a:tailEnd type="none" w="sm" len="sm"/>
          </a:ln>
        </p:spPr>
      </p:cxnSp>
      <p:sp>
        <p:nvSpPr>
          <p:cNvPr id="174" name="Google Shape;174;p12"/>
          <p:cNvSpPr txBox="1"/>
          <p:nvPr/>
        </p:nvSpPr>
        <p:spPr>
          <a:xfrm rot="5400000">
            <a:off x="10433063" y="3073558"/>
            <a:ext cx="143342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Poppins"/>
              <a:buNone/>
            </a:pPr>
            <a:r>
              <a:rPr lang="en-US" sz="2000" dirty="0">
                <a:solidFill>
                  <a:schemeClr val="dk1"/>
                </a:solidFill>
                <a:latin typeface="Poppins"/>
                <a:ea typeface="Poppins"/>
                <a:cs typeface="Poppins"/>
                <a:sym typeface="Poppins"/>
              </a:rPr>
              <a:t>Clade</a:t>
            </a:r>
            <a:endParaRPr sz="2000" dirty="0">
              <a:solidFill>
                <a:schemeClr val="dk1"/>
              </a:solidFill>
              <a:latin typeface="Poppins"/>
              <a:ea typeface="Poppins"/>
              <a:cs typeface="Poppins"/>
              <a:sym typeface="Poppins"/>
            </a:endParaRPr>
          </a:p>
        </p:txBody>
      </p:sp>
      <p:sp>
        <p:nvSpPr>
          <p:cNvPr id="19" name="Right Arrow 18">
            <a:extLst>
              <a:ext uri="{FF2B5EF4-FFF2-40B4-BE49-F238E27FC236}">
                <a16:creationId xmlns:a16="http://schemas.microsoft.com/office/drawing/2014/main" id="{6CDBB367-0161-57FD-C088-728811AB7946}"/>
              </a:ext>
            </a:extLst>
          </p:cNvPr>
          <p:cNvSpPr/>
          <p:nvPr/>
        </p:nvSpPr>
        <p:spPr>
          <a:xfrm>
            <a:off x="4450848" y="6172352"/>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TextBox 19">
            <a:extLst>
              <a:ext uri="{FF2B5EF4-FFF2-40B4-BE49-F238E27FC236}">
                <a16:creationId xmlns:a16="http://schemas.microsoft.com/office/drawing/2014/main" id="{14EB4E0A-2E6E-56AD-63AD-4FC5900D63D3}"/>
              </a:ext>
            </a:extLst>
          </p:cNvPr>
          <p:cNvSpPr txBox="1"/>
          <p:nvPr/>
        </p:nvSpPr>
        <p:spPr>
          <a:xfrm>
            <a:off x="4450848" y="5872059"/>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change</a:t>
            </a:r>
          </a:p>
        </p:txBody>
      </p:sp>
      <p:sp>
        <p:nvSpPr>
          <p:cNvPr id="4" name="TextBox 3">
            <a:extLst>
              <a:ext uri="{FF2B5EF4-FFF2-40B4-BE49-F238E27FC236}">
                <a16:creationId xmlns:a16="http://schemas.microsoft.com/office/drawing/2014/main" id="{588118DD-7DC7-786D-7690-1175875E45B1}"/>
              </a:ext>
            </a:extLst>
          </p:cNvPr>
          <p:cNvSpPr txBox="1"/>
          <p:nvPr/>
        </p:nvSpPr>
        <p:spPr>
          <a:xfrm>
            <a:off x="918210" y="1697320"/>
            <a:ext cx="5022721" cy="2493247"/>
          </a:xfrm>
          <a:prstGeom prst="rect">
            <a:avLst/>
          </a:prstGeom>
          <a:noFill/>
        </p:spPr>
        <p:txBody>
          <a:bodyPr wrap="square" rtlCol="0">
            <a:spAutoFit/>
          </a:bodyPr>
          <a:lstStyle/>
          <a:p>
            <a:pPr marL="285750" lvl="0" indent="-285750">
              <a:lnSpc>
                <a:spcPct val="90000"/>
              </a:lnSpc>
              <a:spcAft>
                <a:spcPts val="1200"/>
              </a:spcAft>
              <a:buClr>
                <a:schemeClr val="dk1"/>
              </a:buClr>
              <a:buSzPts val="2200"/>
              <a:buFont typeface="Arial" panose="020B0604020202020204" pitchFamily="34" charset="0"/>
              <a:buChar char="•"/>
            </a:pPr>
            <a:r>
              <a:rPr lang="en-US" sz="2200" dirty="0">
                <a:latin typeface="Poppins" pitchFamily="2" charset="77"/>
                <a:ea typeface="Poppins"/>
                <a:cs typeface="Poppins" pitchFamily="2" charset="77"/>
                <a:sym typeface="Poppins"/>
              </a:rPr>
              <a:t>Sequences that have the same mutations group together</a:t>
            </a:r>
          </a:p>
          <a:p>
            <a:pPr marL="285750" lvl="0" indent="-285750">
              <a:lnSpc>
                <a:spcPct val="90000"/>
              </a:lnSpc>
              <a:spcBef>
                <a:spcPts val="1000"/>
              </a:spcBef>
              <a:spcAft>
                <a:spcPts val="1200"/>
              </a:spcAft>
              <a:buClr>
                <a:schemeClr val="dk1"/>
              </a:buClr>
              <a:buSzPts val="2200"/>
              <a:buFont typeface="Arial" panose="020B0604020202020204" pitchFamily="34" charset="0"/>
              <a:buChar char="•"/>
            </a:pPr>
            <a:r>
              <a:rPr lang="en-US" sz="2200" dirty="0">
                <a:latin typeface="Poppins" pitchFamily="2" charset="77"/>
                <a:ea typeface="Poppins"/>
                <a:cs typeface="Poppins" pitchFamily="2" charset="77"/>
                <a:sym typeface="Poppins"/>
              </a:rPr>
              <a:t>Some mutations are unique, some shared</a:t>
            </a:r>
          </a:p>
          <a:p>
            <a:pPr marL="285750" lvl="0" indent="-285750">
              <a:lnSpc>
                <a:spcPct val="90000"/>
              </a:lnSpc>
              <a:spcBef>
                <a:spcPts val="1000"/>
              </a:spcBef>
              <a:spcAft>
                <a:spcPts val="1200"/>
              </a:spcAft>
              <a:buClr>
                <a:schemeClr val="dk1"/>
              </a:buClr>
              <a:buSzPts val="2200"/>
              <a:buFont typeface="Arial" panose="020B0604020202020204" pitchFamily="34" charset="0"/>
              <a:buChar char="•"/>
            </a:pPr>
            <a:r>
              <a:rPr lang="en-US" sz="2200" dirty="0">
                <a:latin typeface="Poppins" pitchFamily="2" charset="77"/>
                <a:ea typeface="Poppins"/>
                <a:cs typeface="Poppins" pitchFamily="2" charset="77"/>
                <a:sym typeface="Poppins"/>
              </a:rPr>
              <a:t>SNP = Single Nucleotide Polymorphism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595959"/>
              </a:buClr>
              <a:buSzPts val="3600"/>
              <a:buFont typeface="Poppins"/>
              <a:buNone/>
            </a:pPr>
            <a:r>
              <a:rPr lang="en-US" sz="3900" dirty="0">
                <a:latin typeface="Poppins"/>
                <a:ea typeface="Poppins"/>
                <a:cs typeface="Poppins"/>
                <a:sym typeface="Poppins"/>
              </a:rPr>
              <a:t>Mutations underlie phylogenies</a:t>
            </a:r>
            <a:endParaRPr sz="3900" dirty="0"/>
          </a:p>
        </p:txBody>
      </p:sp>
      <p:pic>
        <p:nvPicPr>
          <p:cNvPr id="164" name="Google Shape;164;p12" descr="A picture containing text, athletic game, ball&#10;&#10;Description automatically generated"/>
          <p:cNvPicPr preferRelativeResize="0"/>
          <p:nvPr/>
        </p:nvPicPr>
        <p:blipFill rotWithShape="1">
          <a:blip r:embed="rId3">
            <a:alphaModFix/>
          </a:blip>
          <a:srcRect t="4471" r="5027" b="5606"/>
          <a:stretch/>
        </p:blipFill>
        <p:spPr>
          <a:xfrm>
            <a:off x="4878982" y="1753933"/>
            <a:ext cx="3661773" cy="3382158"/>
          </a:xfrm>
          <a:prstGeom prst="rect">
            <a:avLst/>
          </a:prstGeom>
          <a:noFill/>
          <a:ln>
            <a:noFill/>
          </a:ln>
        </p:spPr>
      </p:pic>
      <p:sp>
        <p:nvSpPr>
          <p:cNvPr id="165" name="Google Shape;165;p12"/>
          <p:cNvSpPr txBox="1"/>
          <p:nvPr/>
        </p:nvSpPr>
        <p:spPr>
          <a:xfrm>
            <a:off x="6108544" y="4714158"/>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a:solidFill>
                  <a:schemeClr val="dk1"/>
                </a:solidFill>
                <a:latin typeface="Courier New"/>
                <a:ea typeface="Courier New"/>
                <a:cs typeface="Courier New"/>
                <a:sym typeface="Courier New"/>
              </a:rPr>
              <a:t>ATGCCAGCTA</a:t>
            </a:r>
            <a:endParaRPr sz="2800" b="1">
              <a:solidFill>
                <a:schemeClr val="dk1"/>
              </a:solidFill>
              <a:latin typeface="Courier New"/>
              <a:ea typeface="Courier New"/>
              <a:cs typeface="Courier New"/>
              <a:sym typeface="Courier New"/>
            </a:endParaRPr>
          </a:p>
        </p:txBody>
      </p:sp>
      <p:sp>
        <p:nvSpPr>
          <p:cNvPr id="166" name="Google Shape;166;p12"/>
          <p:cNvSpPr txBox="1"/>
          <p:nvPr/>
        </p:nvSpPr>
        <p:spPr>
          <a:xfrm>
            <a:off x="8437291" y="4212924"/>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6F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6F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167" name="Google Shape;167;p12"/>
          <p:cNvSpPr txBox="1"/>
          <p:nvPr/>
        </p:nvSpPr>
        <p:spPr>
          <a:xfrm>
            <a:off x="7418457" y="3378018"/>
            <a:ext cx="26703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TGCCAGCTA</a:t>
            </a:r>
            <a:endParaRPr sz="2800" b="1">
              <a:solidFill>
                <a:schemeClr val="dk1"/>
              </a:solidFill>
              <a:latin typeface="Courier New"/>
              <a:ea typeface="Courier New"/>
              <a:cs typeface="Courier New"/>
              <a:sym typeface="Courier New"/>
            </a:endParaRPr>
          </a:p>
        </p:txBody>
      </p:sp>
      <p:sp>
        <p:nvSpPr>
          <p:cNvPr id="168" name="Google Shape;168;p12"/>
          <p:cNvSpPr txBox="1"/>
          <p:nvPr/>
        </p:nvSpPr>
        <p:spPr>
          <a:xfrm>
            <a:off x="8120045" y="3046590"/>
            <a:ext cx="2539908"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chemeClr val="dk1"/>
              </a:solidFill>
              <a:latin typeface="Courier New"/>
              <a:ea typeface="Courier New"/>
              <a:cs typeface="Courier New"/>
              <a:sym typeface="Courier New"/>
            </a:endParaRPr>
          </a:p>
        </p:txBody>
      </p:sp>
      <p:sp>
        <p:nvSpPr>
          <p:cNvPr id="169" name="Google Shape;169;p12"/>
          <p:cNvSpPr txBox="1"/>
          <p:nvPr/>
        </p:nvSpPr>
        <p:spPr>
          <a:xfrm>
            <a:off x="8437291" y="2398153"/>
            <a:ext cx="3093794"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CGGCTA</a:t>
            </a:r>
            <a:endParaRPr sz="2800" b="1" dirty="0">
              <a:solidFill>
                <a:schemeClr val="dk1"/>
              </a:solidFill>
              <a:latin typeface="Courier New"/>
              <a:ea typeface="Courier New"/>
              <a:cs typeface="Courier New"/>
              <a:sym typeface="Courier New"/>
            </a:endParaRPr>
          </a:p>
        </p:txBody>
      </p:sp>
      <p:sp>
        <p:nvSpPr>
          <p:cNvPr id="170" name="Google Shape;170;p12"/>
          <p:cNvSpPr txBox="1"/>
          <p:nvPr/>
        </p:nvSpPr>
        <p:spPr>
          <a:xfrm>
            <a:off x="8437291" y="1697320"/>
            <a:ext cx="29014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CGGCTC</a:t>
            </a:r>
            <a:endParaRPr sz="2800" b="1" dirty="0">
              <a:solidFill>
                <a:schemeClr val="dk1"/>
              </a:solidFill>
              <a:latin typeface="Courier New"/>
              <a:ea typeface="Courier New"/>
              <a:cs typeface="Courier New"/>
              <a:sym typeface="Courier New"/>
            </a:endParaRPr>
          </a:p>
        </p:txBody>
      </p:sp>
      <p:sp>
        <p:nvSpPr>
          <p:cNvPr id="171" name="Google Shape;171;p12"/>
          <p:cNvSpPr txBox="1"/>
          <p:nvPr/>
        </p:nvSpPr>
        <p:spPr>
          <a:xfrm>
            <a:off x="5682659" y="3609058"/>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B050"/>
                </a:solidFill>
                <a:latin typeface="Courier New"/>
                <a:ea typeface="Courier New"/>
                <a:cs typeface="Courier New"/>
                <a:sym typeface="Courier New"/>
              </a:rPr>
              <a:t>G</a:t>
            </a:r>
            <a:endParaRPr sz="1800" b="1" dirty="0">
              <a:solidFill>
                <a:schemeClr val="dk1"/>
              </a:solidFill>
              <a:latin typeface="Courier New"/>
              <a:ea typeface="Courier New"/>
              <a:cs typeface="Courier New"/>
              <a:sym typeface="Courier New"/>
            </a:endParaRPr>
          </a:p>
        </p:txBody>
      </p:sp>
      <p:cxnSp>
        <p:nvCxnSpPr>
          <p:cNvPr id="173" name="Google Shape;173;p12"/>
          <p:cNvCxnSpPr/>
          <p:nvPr/>
        </p:nvCxnSpPr>
        <p:spPr>
          <a:xfrm>
            <a:off x="10919205" y="1660830"/>
            <a:ext cx="0" cy="3017520"/>
          </a:xfrm>
          <a:prstGeom prst="straightConnector1">
            <a:avLst/>
          </a:prstGeom>
          <a:noFill/>
          <a:ln w="76200" cap="flat" cmpd="sng">
            <a:solidFill>
              <a:srgbClr val="00B050"/>
            </a:solidFill>
            <a:prstDash val="solid"/>
            <a:miter lim="800000"/>
            <a:headEnd type="none" w="sm" len="sm"/>
            <a:tailEnd type="none" w="sm" len="sm"/>
          </a:ln>
        </p:spPr>
      </p:cxnSp>
      <p:sp>
        <p:nvSpPr>
          <p:cNvPr id="174" name="Google Shape;174;p12"/>
          <p:cNvSpPr txBox="1"/>
          <p:nvPr/>
        </p:nvSpPr>
        <p:spPr>
          <a:xfrm rot="5400000">
            <a:off x="10433063" y="3073558"/>
            <a:ext cx="143342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Poppins"/>
              <a:buNone/>
            </a:pPr>
            <a:r>
              <a:rPr lang="en-US" sz="2000" dirty="0">
                <a:solidFill>
                  <a:schemeClr val="dk1"/>
                </a:solidFill>
                <a:latin typeface="Poppins"/>
                <a:ea typeface="Poppins"/>
                <a:cs typeface="Poppins"/>
                <a:sym typeface="Poppins"/>
              </a:rPr>
              <a:t>Clade</a:t>
            </a:r>
            <a:endParaRPr sz="2000" dirty="0">
              <a:solidFill>
                <a:schemeClr val="dk1"/>
              </a:solidFill>
              <a:latin typeface="Poppins"/>
              <a:ea typeface="Poppins"/>
              <a:cs typeface="Poppins"/>
              <a:sym typeface="Poppins"/>
            </a:endParaRPr>
          </a:p>
        </p:txBody>
      </p:sp>
      <p:sp>
        <p:nvSpPr>
          <p:cNvPr id="19" name="Right Arrow 18">
            <a:extLst>
              <a:ext uri="{FF2B5EF4-FFF2-40B4-BE49-F238E27FC236}">
                <a16:creationId xmlns:a16="http://schemas.microsoft.com/office/drawing/2014/main" id="{6CDBB367-0161-57FD-C088-728811AB7946}"/>
              </a:ext>
            </a:extLst>
          </p:cNvPr>
          <p:cNvSpPr/>
          <p:nvPr/>
        </p:nvSpPr>
        <p:spPr>
          <a:xfrm>
            <a:off x="4450848" y="6172352"/>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TextBox 19">
            <a:extLst>
              <a:ext uri="{FF2B5EF4-FFF2-40B4-BE49-F238E27FC236}">
                <a16:creationId xmlns:a16="http://schemas.microsoft.com/office/drawing/2014/main" id="{14EB4E0A-2E6E-56AD-63AD-4FC5900D63D3}"/>
              </a:ext>
            </a:extLst>
          </p:cNvPr>
          <p:cNvSpPr txBox="1"/>
          <p:nvPr/>
        </p:nvSpPr>
        <p:spPr>
          <a:xfrm>
            <a:off x="4450848" y="5872059"/>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change</a:t>
            </a:r>
          </a:p>
        </p:txBody>
      </p:sp>
      <p:sp>
        <p:nvSpPr>
          <p:cNvPr id="16" name="Google Shape;194;p14">
            <a:extLst>
              <a:ext uri="{FF2B5EF4-FFF2-40B4-BE49-F238E27FC236}">
                <a16:creationId xmlns:a16="http://schemas.microsoft.com/office/drawing/2014/main" id="{2F739A1F-072E-288A-51C1-1E9B6432337D}"/>
              </a:ext>
            </a:extLst>
          </p:cNvPr>
          <p:cNvSpPr txBox="1"/>
          <p:nvPr/>
        </p:nvSpPr>
        <p:spPr>
          <a:xfrm>
            <a:off x="1097905" y="1929775"/>
            <a:ext cx="3998791"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Poppins"/>
              <a:buNone/>
            </a:pPr>
            <a:r>
              <a:rPr lang="en-US" sz="2000" dirty="0">
                <a:latin typeface="Poppins"/>
                <a:ea typeface="Poppins"/>
                <a:cs typeface="Poppins"/>
                <a:sym typeface="Poppins"/>
              </a:rPr>
              <a:t>Multiple Sequence Alignment</a:t>
            </a:r>
            <a:endParaRPr sz="2000" dirty="0">
              <a:latin typeface="Poppins"/>
              <a:ea typeface="Poppins"/>
              <a:cs typeface="Poppins"/>
              <a:sym typeface="Poppins"/>
            </a:endParaRPr>
          </a:p>
        </p:txBody>
      </p:sp>
      <p:sp>
        <p:nvSpPr>
          <p:cNvPr id="17" name="Google Shape;196;p14">
            <a:extLst>
              <a:ext uri="{FF2B5EF4-FFF2-40B4-BE49-F238E27FC236}">
                <a16:creationId xmlns:a16="http://schemas.microsoft.com/office/drawing/2014/main" id="{6B51292F-ABA3-2C64-D548-8D8432D36527}"/>
              </a:ext>
            </a:extLst>
          </p:cNvPr>
          <p:cNvSpPr/>
          <p:nvPr/>
        </p:nvSpPr>
        <p:spPr>
          <a:xfrm>
            <a:off x="1870128" y="2344489"/>
            <a:ext cx="2459400" cy="26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CGGCTC</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CGGCTA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70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70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18" name="Google Shape;191;p14">
            <a:extLst>
              <a:ext uri="{FF2B5EF4-FFF2-40B4-BE49-F238E27FC236}">
                <a16:creationId xmlns:a16="http://schemas.microsoft.com/office/drawing/2014/main" id="{C3DC0C0D-DD44-1FF3-BCC3-B1C550627736}"/>
              </a:ext>
            </a:extLst>
          </p:cNvPr>
          <p:cNvSpPr txBox="1"/>
          <p:nvPr/>
        </p:nvSpPr>
        <p:spPr>
          <a:xfrm>
            <a:off x="6753746" y="2136252"/>
            <a:ext cx="44258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C000"/>
              </a:buClr>
              <a:buSzPts val="3200"/>
              <a:buFont typeface="Courier New"/>
              <a:buNone/>
            </a:pPr>
            <a:r>
              <a:rPr lang="en-US" sz="3200" b="1" dirty="0">
                <a:solidFill>
                  <a:srgbClr val="FFC000"/>
                </a:solidFill>
                <a:latin typeface="Courier New"/>
                <a:ea typeface="Courier New"/>
                <a:cs typeface="Courier New"/>
                <a:sym typeface="Courier New"/>
              </a:rPr>
              <a:t>T</a:t>
            </a:r>
            <a:endParaRPr sz="1800" b="1" dirty="0">
              <a:solidFill>
                <a:schemeClr val="dk1"/>
              </a:solidFill>
              <a:latin typeface="Courier New"/>
              <a:ea typeface="Courier New"/>
              <a:cs typeface="Courier New"/>
              <a:sym typeface="Courier New"/>
            </a:endParaRPr>
          </a:p>
        </p:txBody>
      </p:sp>
      <p:sp>
        <p:nvSpPr>
          <p:cNvPr id="21" name="Google Shape;171;p12">
            <a:extLst>
              <a:ext uri="{FF2B5EF4-FFF2-40B4-BE49-F238E27FC236}">
                <a16:creationId xmlns:a16="http://schemas.microsoft.com/office/drawing/2014/main" id="{E122C5CC-48F1-2DA9-B5A9-927DEA00C8E4}"/>
              </a:ext>
            </a:extLst>
          </p:cNvPr>
          <p:cNvSpPr txBox="1"/>
          <p:nvPr/>
        </p:nvSpPr>
        <p:spPr>
          <a:xfrm>
            <a:off x="6847430" y="3979172"/>
            <a:ext cx="117036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6FC0"/>
                </a:solidFill>
                <a:latin typeface="Courier New"/>
                <a:ea typeface="Courier New"/>
                <a:cs typeface="Courier New"/>
                <a:sym typeface="Courier New"/>
              </a:rPr>
              <a:t>G,T</a:t>
            </a:r>
            <a:endParaRPr sz="1800" b="1" dirty="0">
              <a:solidFill>
                <a:srgbClr val="006FC0"/>
              </a:solidFill>
              <a:latin typeface="Courier New"/>
              <a:ea typeface="Courier New"/>
              <a:cs typeface="Courier New"/>
              <a:sym typeface="Courier New"/>
            </a:endParaRPr>
          </a:p>
        </p:txBody>
      </p:sp>
    </p:spTree>
    <p:extLst>
      <p:ext uri="{BB962C8B-B14F-4D97-AF65-F5344CB8AC3E}">
        <p14:creationId xmlns:p14="http://schemas.microsoft.com/office/powerpoint/2010/main" val="3513864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595959"/>
              </a:buClr>
              <a:buSzPts val="3600"/>
              <a:buFont typeface="Poppins"/>
              <a:buNone/>
            </a:pPr>
            <a:r>
              <a:rPr lang="en-US" sz="3900" dirty="0">
                <a:latin typeface="Poppins"/>
                <a:ea typeface="Poppins"/>
                <a:cs typeface="Poppins"/>
                <a:sym typeface="Poppins"/>
              </a:rPr>
              <a:t>Mutations underlie phylogenies</a:t>
            </a:r>
            <a:endParaRPr sz="3900" dirty="0"/>
          </a:p>
        </p:txBody>
      </p:sp>
      <p:pic>
        <p:nvPicPr>
          <p:cNvPr id="164" name="Google Shape;164;p12" descr="A picture containing text, athletic game, ball&#10;&#10;Description automatically generated"/>
          <p:cNvPicPr preferRelativeResize="0"/>
          <p:nvPr/>
        </p:nvPicPr>
        <p:blipFill rotWithShape="1">
          <a:blip r:embed="rId3">
            <a:alphaModFix/>
          </a:blip>
          <a:srcRect t="4471" r="5027" b="5606"/>
          <a:stretch/>
        </p:blipFill>
        <p:spPr>
          <a:xfrm>
            <a:off x="4878982" y="1753933"/>
            <a:ext cx="3661773" cy="3382158"/>
          </a:xfrm>
          <a:prstGeom prst="rect">
            <a:avLst/>
          </a:prstGeom>
          <a:noFill/>
          <a:ln>
            <a:noFill/>
          </a:ln>
        </p:spPr>
      </p:pic>
      <p:sp>
        <p:nvSpPr>
          <p:cNvPr id="165" name="Google Shape;165;p12"/>
          <p:cNvSpPr txBox="1"/>
          <p:nvPr/>
        </p:nvSpPr>
        <p:spPr>
          <a:xfrm>
            <a:off x="6108544" y="4714158"/>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a:solidFill>
                  <a:schemeClr val="dk1"/>
                </a:solidFill>
                <a:latin typeface="Courier New"/>
                <a:ea typeface="Courier New"/>
                <a:cs typeface="Courier New"/>
                <a:sym typeface="Courier New"/>
              </a:rPr>
              <a:t>ATGCCAGCTA</a:t>
            </a:r>
            <a:endParaRPr sz="2800" b="1">
              <a:solidFill>
                <a:schemeClr val="dk1"/>
              </a:solidFill>
              <a:latin typeface="Courier New"/>
              <a:ea typeface="Courier New"/>
              <a:cs typeface="Courier New"/>
              <a:sym typeface="Courier New"/>
            </a:endParaRPr>
          </a:p>
        </p:txBody>
      </p:sp>
      <p:sp>
        <p:nvSpPr>
          <p:cNvPr id="166" name="Google Shape;166;p12"/>
          <p:cNvSpPr txBox="1"/>
          <p:nvPr/>
        </p:nvSpPr>
        <p:spPr>
          <a:xfrm>
            <a:off x="8437291" y="4212924"/>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6F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6F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167" name="Google Shape;167;p12"/>
          <p:cNvSpPr txBox="1"/>
          <p:nvPr/>
        </p:nvSpPr>
        <p:spPr>
          <a:xfrm>
            <a:off x="7418457" y="3378018"/>
            <a:ext cx="26703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TGCCAGCTA</a:t>
            </a:r>
            <a:endParaRPr sz="2800" b="1">
              <a:solidFill>
                <a:schemeClr val="dk1"/>
              </a:solidFill>
              <a:latin typeface="Courier New"/>
              <a:ea typeface="Courier New"/>
              <a:cs typeface="Courier New"/>
              <a:sym typeface="Courier New"/>
            </a:endParaRPr>
          </a:p>
        </p:txBody>
      </p:sp>
      <p:sp>
        <p:nvSpPr>
          <p:cNvPr id="168" name="Google Shape;168;p12"/>
          <p:cNvSpPr txBox="1"/>
          <p:nvPr/>
        </p:nvSpPr>
        <p:spPr>
          <a:xfrm>
            <a:off x="8120045" y="3046590"/>
            <a:ext cx="2539908"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chemeClr val="dk1"/>
              </a:solidFill>
              <a:latin typeface="Courier New"/>
              <a:ea typeface="Courier New"/>
              <a:cs typeface="Courier New"/>
              <a:sym typeface="Courier New"/>
            </a:endParaRPr>
          </a:p>
        </p:txBody>
      </p:sp>
      <p:sp>
        <p:nvSpPr>
          <p:cNvPr id="169" name="Google Shape;169;p12"/>
          <p:cNvSpPr txBox="1"/>
          <p:nvPr/>
        </p:nvSpPr>
        <p:spPr>
          <a:xfrm>
            <a:off x="8437291" y="2398153"/>
            <a:ext cx="3093794"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chemeClr val="dk1"/>
              </a:solidFill>
              <a:latin typeface="Courier New"/>
              <a:ea typeface="Courier New"/>
              <a:cs typeface="Courier New"/>
              <a:sym typeface="Courier New"/>
            </a:endParaRPr>
          </a:p>
        </p:txBody>
      </p:sp>
      <p:sp>
        <p:nvSpPr>
          <p:cNvPr id="170" name="Google Shape;170;p12"/>
          <p:cNvSpPr txBox="1"/>
          <p:nvPr/>
        </p:nvSpPr>
        <p:spPr>
          <a:xfrm>
            <a:off x="8437291" y="1697320"/>
            <a:ext cx="2901412"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chemeClr val="dk1"/>
              </a:solidFill>
              <a:latin typeface="Courier New"/>
              <a:ea typeface="Courier New"/>
              <a:cs typeface="Courier New"/>
              <a:sym typeface="Courier New"/>
            </a:endParaRPr>
          </a:p>
        </p:txBody>
      </p:sp>
      <p:sp>
        <p:nvSpPr>
          <p:cNvPr id="171" name="Google Shape;171;p12"/>
          <p:cNvSpPr txBox="1"/>
          <p:nvPr/>
        </p:nvSpPr>
        <p:spPr>
          <a:xfrm>
            <a:off x="5682659" y="3609058"/>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B050"/>
                </a:solidFill>
                <a:latin typeface="Courier New"/>
                <a:ea typeface="Courier New"/>
                <a:cs typeface="Courier New"/>
                <a:sym typeface="Courier New"/>
              </a:rPr>
              <a:t>G</a:t>
            </a:r>
            <a:endParaRPr sz="1800" b="1" dirty="0">
              <a:solidFill>
                <a:schemeClr val="dk1"/>
              </a:solidFill>
              <a:latin typeface="Courier New"/>
              <a:ea typeface="Courier New"/>
              <a:cs typeface="Courier New"/>
              <a:sym typeface="Courier New"/>
            </a:endParaRPr>
          </a:p>
        </p:txBody>
      </p:sp>
      <p:cxnSp>
        <p:nvCxnSpPr>
          <p:cNvPr id="173" name="Google Shape;173;p12"/>
          <p:cNvCxnSpPr/>
          <p:nvPr/>
        </p:nvCxnSpPr>
        <p:spPr>
          <a:xfrm>
            <a:off x="10919205" y="1660830"/>
            <a:ext cx="0" cy="3017520"/>
          </a:xfrm>
          <a:prstGeom prst="straightConnector1">
            <a:avLst/>
          </a:prstGeom>
          <a:noFill/>
          <a:ln w="76200" cap="flat" cmpd="sng">
            <a:solidFill>
              <a:srgbClr val="00B050"/>
            </a:solidFill>
            <a:prstDash val="solid"/>
            <a:miter lim="800000"/>
            <a:headEnd type="none" w="sm" len="sm"/>
            <a:tailEnd type="none" w="sm" len="sm"/>
          </a:ln>
        </p:spPr>
      </p:cxnSp>
      <p:sp>
        <p:nvSpPr>
          <p:cNvPr id="174" name="Google Shape;174;p12"/>
          <p:cNvSpPr txBox="1"/>
          <p:nvPr/>
        </p:nvSpPr>
        <p:spPr>
          <a:xfrm rot="5400000">
            <a:off x="10433063" y="3073558"/>
            <a:ext cx="143342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Poppins"/>
              <a:buNone/>
            </a:pPr>
            <a:r>
              <a:rPr lang="en-US" sz="2000" dirty="0">
                <a:solidFill>
                  <a:schemeClr val="dk1"/>
                </a:solidFill>
                <a:latin typeface="Poppins"/>
                <a:ea typeface="Poppins"/>
                <a:cs typeface="Poppins"/>
                <a:sym typeface="Poppins"/>
              </a:rPr>
              <a:t>Clade</a:t>
            </a:r>
            <a:endParaRPr sz="2000" dirty="0">
              <a:solidFill>
                <a:schemeClr val="dk1"/>
              </a:solidFill>
              <a:latin typeface="Poppins"/>
              <a:ea typeface="Poppins"/>
              <a:cs typeface="Poppins"/>
              <a:sym typeface="Poppins"/>
            </a:endParaRPr>
          </a:p>
        </p:txBody>
      </p:sp>
      <p:sp>
        <p:nvSpPr>
          <p:cNvPr id="19" name="Right Arrow 18">
            <a:extLst>
              <a:ext uri="{FF2B5EF4-FFF2-40B4-BE49-F238E27FC236}">
                <a16:creationId xmlns:a16="http://schemas.microsoft.com/office/drawing/2014/main" id="{6CDBB367-0161-57FD-C088-728811AB7946}"/>
              </a:ext>
            </a:extLst>
          </p:cNvPr>
          <p:cNvSpPr/>
          <p:nvPr/>
        </p:nvSpPr>
        <p:spPr>
          <a:xfrm>
            <a:off x="4450848" y="6172352"/>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TextBox 19">
            <a:extLst>
              <a:ext uri="{FF2B5EF4-FFF2-40B4-BE49-F238E27FC236}">
                <a16:creationId xmlns:a16="http://schemas.microsoft.com/office/drawing/2014/main" id="{14EB4E0A-2E6E-56AD-63AD-4FC5900D63D3}"/>
              </a:ext>
            </a:extLst>
          </p:cNvPr>
          <p:cNvSpPr txBox="1"/>
          <p:nvPr/>
        </p:nvSpPr>
        <p:spPr>
          <a:xfrm>
            <a:off x="4450848" y="5872059"/>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change</a:t>
            </a:r>
          </a:p>
        </p:txBody>
      </p:sp>
      <p:sp>
        <p:nvSpPr>
          <p:cNvPr id="16" name="Google Shape;194;p14">
            <a:extLst>
              <a:ext uri="{FF2B5EF4-FFF2-40B4-BE49-F238E27FC236}">
                <a16:creationId xmlns:a16="http://schemas.microsoft.com/office/drawing/2014/main" id="{2F739A1F-072E-288A-51C1-1E9B6432337D}"/>
              </a:ext>
            </a:extLst>
          </p:cNvPr>
          <p:cNvSpPr txBox="1"/>
          <p:nvPr/>
        </p:nvSpPr>
        <p:spPr>
          <a:xfrm>
            <a:off x="1097905" y="1929775"/>
            <a:ext cx="3998791"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Poppins"/>
              <a:buNone/>
            </a:pPr>
            <a:r>
              <a:rPr lang="en-US" sz="2000" dirty="0">
                <a:latin typeface="Poppins"/>
                <a:ea typeface="Poppins"/>
                <a:cs typeface="Poppins"/>
                <a:sym typeface="Poppins"/>
              </a:rPr>
              <a:t>Multiple Sequence Alignment</a:t>
            </a:r>
            <a:endParaRPr sz="2000" dirty="0">
              <a:latin typeface="Poppins"/>
              <a:ea typeface="Poppins"/>
              <a:cs typeface="Poppins"/>
              <a:sym typeface="Poppins"/>
            </a:endParaRPr>
          </a:p>
        </p:txBody>
      </p:sp>
      <p:sp>
        <p:nvSpPr>
          <p:cNvPr id="17" name="Google Shape;196;p14">
            <a:extLst>
              <a:ext uri="{FF2B5EF4-FFF2-40B4-BE49-F238E27FC236}">
                <a16:creationId xmlns:a16="http://schemas.microsoft.com/office/drawing/2014/main" id="{6B51292F-ABA3-2C64-D548-8D8432D36527}"/>
              </a:ext>
            </a:extLst>
          </p:cNvPr>
          <p:cNvSpPr/>
          <p:nvPr/>
        </p:nvSpPr>
        <p:spPr>
          <a:xfrm>
            <a:off x="1870128" y="2344489"/>
            <a:ext cx="2459400" cy="26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rgbClr val="FF0000"/>
              </a:solidFill>
              <a:latin typeface="Courier New"/>
              <a:ea typeface="Courier New"/>
              <a:cs typeface="Courier New"/>
              <a:sym typeface="Courier New"/>
            </a:endParaRPr>
          </a:p>
          <a:p>
            <a:pPr lvl="0">
              <a:buClr>
                <a:srgbClr val="00B050"/>
              </a:buClr>
              <a:buSzPts val="28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70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70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18" name="Google Shape;191;p14">
            <a:extLst>
              <a:ext uri="{FF2B5EF4-FFF2-40B4-BE49-F238E27FC236}">
                <a16:creationId xmlns:a16="http://schemas.microsoft.com/office/drawing/2014/main" id="{C3DC0C0D-DD44-1FF3-BCC3-B1C550627736}"/>
              </a:ext>
            </a:extLst>
          </p:cNvPr>
          <p:cNvSpPr txBox="1"/>
          <p:nvPr/>
        </p:nvSpPr>
        <p:spPr>
          <a:xfrm>
            <a:off x="6753746" y="2136252"/>
            <a:ext cx="44258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C000"/>
              </a:buClr>
              <a:buSzPts val="3200"/>
              <a:buFont typeface="Courier New"/>
              <a:buNone/>
            </a:pPr>
            <a:r>
              <a:rPr lang="en-US" sz="3200" b="1" dirty="0">
                <a:solidFill>
                  <a:srgbClr val="FFC000"/>
                </a:solidFill>
                <a:latin typeface="Courier New"/>
                <a:ea typeface="Courier New"/>
                <a:cs typeface="Courier New"/>
                <a:sym typeface="Courier New"/>
              </a:rPr>
              <a:t>T</a:t>
            </a:r>
            <a:endParaRPr sz="1800" b="1" dirty="0">
              <a:solidFill>
                <a:schemeClr val="dk1"/>
              </a:solidFill>
              <a:latin typeface="Courier New"/>
              <a:ea typeface="Courier New"/>
              <a:cs typeface="Courier New"/>
              <a:sym typeface="Courier New"/>
            </a:endParaRPr>
          </a:p>
        </p:txBody>
      </p:sp>
      <p:sp>
        <p:nvSpPr>
          <p:cNvPr id="21" name="Google Shape;171;p12">
            <a:extLst>
              <a:ext uri="{FF2B5EF4-FFF2-40B4-BE49-F238E27FC236}">
                <a16:creationId xmlns:a16="http://schemas.microsoft.com/office/drawing/2014/main" id="{E122C5CC-48F1-2DA9-B5A9-927DEA00C8E4}"/>
              </a:ext>
            </a:extLst>
          </p:cNvPr>
          <p:cNvSpPr txBox="1"/>
          <p:nvPr/>
        </p:nvSpPr>
        <p:spPr>
          <a:xfrm>
            <a:off x="6847430" y="3979172"/>
            <a:ext cx="117036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6FC0"/>
                </a:solidFill>
                <a:latin typeface="Courier New"/>
                <a:ea typeface="Courier New"/>
                <a:cs typeface="Courier New"/>
                <a:sym typeface="Courier New"/>
              </a:rPr>
              <a:t>G,T</a:t>
            </a:r>
            <a:endParaRPr sz="1800" b="1" dirty="0">
              <a:solidFill>
                <a:srgbClr val="006FC0"/>
              </a:solidFill>
              <a:latin typeface="Courier New"/>
              <a:ea typeface="Courier New"/>
              <a:cs typeface="Courier New"/>
              <a:sym typeface="Courier New"/>
            </a:endParaRPr>
          </a:p>
        </p:txBody>
      </p:sp>
      <p:sp>
        <p:nvSpPr>
          <p:cNvPr id="22" name="Google Shape;212;p15">
            <a:extLst>
              <a:ext uri="{FF2B5EF4-FFF2-40B4-BE49-F238E27FC236}">
                <a16:creationId xmlns:a16="http://schemas.microsoft.com/office/drawing/2014/main" id="{8332CA9B-9092-0611-EE8D-7C4A7492019E}"/>
              </a:ext>
            </a:extLst>
          </p:cNvPr>
          <p:cNvSpPr txBox="1"/>
          <p:nvPr/>
        </p:nvSpPr>
        <p:spPr>
          <a:xfrm>
            <a:off x="7281023" y="1796453"/>
            <a:ext cx="442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60749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2" name="object 2">
            <a:extLst>
              <a:ext uri="{FF2B5EF4-FFF2-40B4-BE49-F238E27FC236}">
                <a16:creationId xmlns:a16="http://schemas.microsoft.com/office/drawing/2014/main" id="{2A539972-6966-3E53-C2D1-3E72404590FB}"/>
              </a:ext>
            </a:extLst>
          </p:cNvPr>
          <p:cNvSpPr/>
          <p:nvPr/>
        </p:nvSpPr>
        <p:spPr>
          <a:xfrm>
            <a:off x="0" y="0"/>
            <a:ext cx="13004800" cy="97536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294663"/>
          </a:solidFill>
        </p:spPr>
        <p:txBody>
          <a:bodyPr wrap="square" lIns="0" tIns="0" rIns="0" bIns="0" rtlCol="0"/>
          <a:lstStyle/>
          <a:p>
            <a:endParaRPr dirty="0"/>
          </a:p>
        </p:txBody>
      </p:sp>
      <p:sp>
        <p:nvSpPr>
          <p:cNvPr id="39" name="Google Shape;39;p54"/>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5900"/>
              <a:buFont typeface="Poppins"/>
              <a:buNone/>
            </a:pPr>
            <a:r>
              <a:rPr lang="en-US" b="1" dirty="0">
                <a:solidFill>
                  <a:schemeClr val="bg1"/>
                </a:solidFill>
                <a:latin typeface="Poppins"/>
                <a:ea typeface="Poppins"/>
                <a:cs typeface="Poppins"/>
                <a:sym typeface="Poppins"/>
              </a:rPr>
              <a:t>Introduction to Phylogenetics</a:t>
            </a:r>
            <a:endParaRPr b="1" dirty="0">
              <a:solidFill>
                <a:schemeClr val="bg1"/>
              </a:solidFill>
              <a:latin typeface="Poppins"/>
              <a:ea typeface="Poppins"/>
              <a:cs typeface="Poppins"/>
              <a:sym typeface="Poppins"/>
            </a:endParaRPr>
          </a:p>
        </p:txBody>
      </p:sp>
      <p:sp>
        <p:nvSpPr>
          <p:cNvPr id="40" name="Google Shape;40;p54"/>
          <p:cNvSpPr txBox="1">
            <a:spLocks noGrp="1"/>
          </p:cNvSpPr>
          <p:nvPr>
            <p:ph type="subTitle" idx="1"/>
          </p:nvPr>
        </p:nvSpPr>
        <p:spPr>
          <a:xfrm>
            <a:off x="1100014" y="4670246"/>
            <a:ext cx="7448899" cy="914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00"/>
              <a:buNone/>
            </a:pPr>
            <a:r>
              <a:rPr lang="en-US" sz="2400" dirty="0">
                <a:solidFill>
                  <a:schemeClr val="bg1"/>
                </a:solidFill>
              </a:rPr>
              <a:t>Analysis Module</a:t>
            </a:r>
            <a:endParaRPr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3" name="Title 2">
            <a:extLst>
              <a:ext uri="{FF2B5EF4-FFF2-40B4-BE49-F238E27FC236}">
                <a16:creationId xmlns:a16="http://schemas.microsoft.com/office/drawing/2014/main" id="{F6640E32-5168-57A1-6AAC-94D3849BB654}"/>
              </a:ext>
            </a:extLst>
          </p:cNvPr>
          <p:cNvSpPr>
            <a:spLocks noGrp="1"/>
          </p:cNvSpPr>
          <p:nvPr>
            <p:ph type="title"/>
          </p:nvPr>
        </p:nvSpPr>
        <p:spPr/>
        <p:txBody>
          <a:bodyPr/>
          <a:lstStyle/>
          <a:p>
            <a:r>
              <a:rPr lang="en-US" dirty="0"/>
              <a:t>Reading phylogenetic trees</a:t>
            </a:r>
          </a:p>
        </p:txBody>
      </p:sp>
      <p:pic>
        <p:nvPicPr>
          <p:cNvPr id="27" name="Google Shape;111;p10" descr="A picture containing text, athletic game, ball&#10;&#10;Description automatically generated">
            <a:extLst>
              <a:ext uri="{FF2B5EF4-FFF2-40B4-BE49-F238E27FC236}">
                <a16:creationId xmlns:a16="http://schemas.microsoft.com/office/drawing/2014/main" id="{8722E588-EF43-1E98-43A4-97A874EF6285}"/>
              </a:ext>
            </a:extLst>
          </p:cNvPr>
          <p:cNvPicPr preferRelativeResize="0">
            <a:picLocks noGrp="1"/>
          </p:cNvPicPr>
          <p:nvPr>
            <p:ph type="body" idx="1"/>
          </p:nvPr>
        </p:nvPicPr>
        <p:blipFill rotWithShape="1">
          <a:blip r:embed="rId3">
            <a:alphaModFix/>
          </a:blip>
          <a:srcRect/>
          <a:stretch/>
        </p:blipFill>
        <p:spPr>
          <a:xfrm>
            <a:off x="4450848" y="1600689"/>
            <a:ext cx="4283384" cy="4175443"/>
          </a:xfrm>
          <a:prstGeom prst="rect">
            <a:avLst/>
          </a:prstGeom>
          <a:noFill/>
          <a:ln>
            <a:noFill/>
          </a:ln>
        </p:spPr>
      </p:pic>
      <p:sp>
        <p:nvSpPr>
          <p:cNvPr id="28" name="Google Shape;112;p10">
            <a:extLst>
              <a:ext uri="{FF2B5EF4-FFF2-40B4-BE49-F238E27FC236}">
                <a16:creationId xmlns:a16="http://schemas.microsoft.com/office/drawing/2014/main" id="{F6AFF05D-A3CB-0007-25E0-F847E5EB17FC}"/>
              </a:ext>
            </a:extLst>
          </p:cNvPr>
          <p:cNvSpPr txBox="1"/>
          <p:nvPr/>
        </p:nvSpPr>
        <p:spPr>
          <a:xfrm>
            <a:off x="5812845" y="5116066"/>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29" name="Google Shape;113;p10">
            <a:extLst>
              <a:ext uri="{FF2B5EF4-FFF2-40B4-BE49-F238E27FC236}">
                <a16:creationId xmlns:a16="http://schemas.microsoft.com/office/drawing/2014/main" id="{4ABCEA0F-5814-96FC-483B-7E2D16E82BAC}"/>
              </a:ext>
            </a:extLst>
          </p:cNvPr>
          <p:cNvSpPr txBox="1"/>
          <p:nvPr/>
        </p:nvSpPr>
        <p:spPr>
          <a:xfrm>
            <a:off x="8495326" y="4563130"/>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GG</a:t>
            </a:r>
            <a:r>
              <a:rPr lang="en-US" sz="2800" b="1" dirty="0">
                <a:solidFill>
                  <a:schemeClr val="dk1"/>
                </a:solidFill>
                <a:latin typeface="Courier New"/>
                <a:ea typeface="Courier New"/>
                <a:cs typeface="Courier New"/>
                <a:sym typeface="Courier New"/>
              </a:rPr>
              <a:t>GCCA</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30" name="Google Shape;114;p10">
            <a:extLst>
              <a:ext uri="{FF2B5EF4-FFF2-40B4-BE49-F238E27FC236}">
                <a16:creationId xmlns:a16="http://schemas.microsoft.com/office/drawing/2014/main" id="{6D92420F-8E57-CD39-C089-1CC767A69C66}"/>
              </a:ext>
            </a:extLst>
          </p:cNvPr>
          <p:cNvSpPr txBox="1"/>
          <p:nvPr/>
        </p:nvSpPr>
        <p:spPr>
          <a:xfrm>
            <a:off x="7321632" y="3632394"/>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chemeClr val="dk1"/>
              </a:solidFill>
              <a:latin typeface="Courier New"/>
              <a:ea typeface="Courier New"/>
              <a:cs typeface="Courier New"/>
              <a:sym typeface="Courier New"/>
            </a:endParaRPr>
          </a:p>
        </p:txBody>
      </p:sp>
      <p:sp>
        <p:nvSpPr>
          <p:cNvPr id="31" name="Google Shape;115;p10">
            <a:extLst>
              <a:ext uri="{FF2B5EF4-FFF2-40B4-BE49-F238E27FC236}">
                <a16:creationId xmlns:a16="http://schemas.microsoft.com/office/drawing/2014/main" id="{82C1CB10-BAD8-0922-3F54-C5AC84AD9940}"/>
              </a:ext>
            </a:extLst>
          </p:cNvPr>
          <p:cNvSpPr txBox="1"/>
          <p:nvPr/>
        </p:nvSpPr>
        <p:spPr>
          <a:xfrm>
            <a:off x="8111337" y="3272921"/>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chemeClr val="dk1"/>
              </a:solidFill>
              <a:latin typeface="Courier New"/>
              <a:ea typeface="Courier New"/>
              <a:cs typeface="Courier New"/>
              <a:sym typeface="Courier New"/>
            </a:endParaRPr>
          </a:p>
        </p:txBody>
      </p:sp>
      <p:sp>
        <p:nvSpPr>
          <p:cNvPr id="32" name="Google Shape;116;p10">
            <a:extLst>
              <a:ext uri="{FF2B5EF4-FFF2-40B4-BE49-F238E27FC236}">
                <a16:creationId xmlns:a16="http://schemas.microsoft.com/office/drawing/2014/main" id="{D9A02206-B43C-C06F-6DEF-9F8FECB324E4}"/>
              </a:ext>
            </a:extLst>
          </p:cNvPr>
          <p:cNvSpPr txBox="1"/>
          <p:nvPr/>
        </p:nvSpPr>
        <p:spPr>
          <a:xfrm>
            <a:off x="8495326" y="2538680"/>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0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chemeClr val="dk1"/>
              </a:solidFill>
              <a:latin typeface="Courier New"/>
              <a:ea typeface="Courier New"/>
              <a:cs typeface="Courier New"/>
              <a:sym typeface="Courier New"/>
            </a:endParaRPr>
          </a:p>
        </p:txBody>
      </p:sp>
      <p:sp>
        <p:nvSpPr>
          <p:cNvPr id="33" name="Google Shape;117;p10">
            <a:extLst>
              <a:ext uri="{FF2B5EF4-FFF2-40B4-BE49-F238E27FC236}">
                <a16:creationId xmlns:a16="http://schemas.microsoft.com/office/drawing/2014/main" id="{599F6271-3203-3C75-52FD-A4682C33D5E1}"/>
              </a:ext>
            </a:extLst>
          </p:cNvPr>
          <p:cNvSpPr txBox="1"/>
          <p:nvPr/>
        </p:nvSpPr>
        <p:spPr>
          <a:xfrm>
            <a:off x="8497739" y="1766012"/>
            <a:ext cx="3895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800"/>
              <a:buFont typeface="Courier New"/>
              <a:buNone/>
            </a:pP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a:t>
            </a:r>
            <a:r>
              <a:rPr lang="en-US" sz="2800" b="1" dirty="0">
                <a:solidFill>
                  <a:srgbClr val="FF0000"/>
                </a:solidFill>
                <a:latin typeface="Courier New"/>
                <a:ea typeface="Courier New"/>
                <a:cs typeface="Courier New"/>
                <a:sym typeface="Courier New"/>
              </a:rPr>
              <a:t>CT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chemeClr val="dk1"/>
              </a:solidFill>
              <a:latin typeface="Courier New"/>
              <a:ea typeface="Courier New"/>
              <a:cs typeface="Courier New"/>
              <a:sym typeface="Courier New"/>
            </a:endParaRPr>
          </a:p>
        </p:txBody>
      </p:sp>
      <p:sp>
        <p:nvSpPr>
          <p:cNvPr id="34" name="Right Arrow 33">
            <a:extLst>
              <a:ext uri="{FF2B5EF4-FFF2-40B4-BE49-F238E27FC236}">
                <a16:creationId xmlns:a16="http://schemas.microsoft.com/office/drawing/2014/main" id="{DC1E73A8-0F74-7FDA-E343-0C11EF225399}"/>
              </a:ext>
            </a:extLst>
          </p:cNvPr>
          <p:cNvSpPr/>
          <p:nvPr/>
        </p:nvSpPr>
        <p:spPr>
          <a:xfrm>
            <a:off x="4450848" y="6172352"/>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5" name="TextBox 34">
            <a:extLst>
              <a:ext uri="{FF2B5EF4-FFF2-40B4-BE49-F238E27FC236}">
                <a16:creationId xmlns:a16="http://schemas.microsoft.com/office/drawing/2014/main" id="{287F4585-D17C-6594-D592-43BE86F7A616}"/>
              </a:ext>
            </a:extLst>
          </p:cNvPr>
          <p:cNvSpPr txBox="1"/>
          <p:nvPr/>
        </p:nvSpPr>
        <p:spPr>
          <a:xfrm>
            <a:off x="4450848" y="5872059"/>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change</a:t>
            </a:r>
          </a:p>
        </p:txBody>
      </p:sp>
      <p:sp>
        <p:nvSpPr>
          <p:cNvPr id="37" name="Google Shape;377;p27">
            <a:extLst>
              <a:ext uri="{FF2B5EF4-FFF2-40B4-BE49-F238E27FC236}">
                <a16:creationId xmlns:a16="http://schemas.microsoft.com/office/drawing/2014/main" id="{9B6A916A-4EEA-6396-B62D-B612AECA9D44}"/>
              </a:ext>
            </a:extLst>
          </p:cNvPr>
          <p:cNvSpPr txBox="1"/>
          <p:nvPr/>
        </p:nvSpPr>
        <p:spPr>
          <a:xfrm>
            <a:off x="2295402" y="3467012"/>
            <a:ext cx="558000" cy="400200"/>
          </a:xfrm>
          <a:prstGeom prst="rect">
            <a:avLst/>
          </a:prstGeom>
          <a:noFill/>
          <a:ln>
            <a:noFill/>
          </a:ln>
        </p:spPr>
        <p:txBody>
          <a:bodyPr spcFirstLastPara="1" wrap="square" lIns="91425" tIns="91425" rIns="91425" bIns="91425"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Poppins"/>
                <a:ea typeface="Poppins"/>
                <a:cs typeface="Poppins"/>
                <a:sym typeface="Poppins"/>
              </a:rPr>
              <a:t>0.02</a:t>
            </a:r>
            <a:endParaRPr sz="1400" b="0" i="0" u="none" strike="noStrike" cap="none" dirty="0">
              <a:solidFill>
                <a:schemeClr val="dk1"/>
              </a:solidFill>
              <a:latin typeface="Poppins"/>
              <a:ea typeface="Poppins"/>
              <a:cs typeface="Poppins"/>
              <a:sym typeface="Poppins"/>
            </a:endParaRPr>
          </a:p>
        </p:txBody>
      </p:sp>
      <p:sp>
        <p:nvSpPr>
          <p:cNvPr id="38" name="Google Shape;384;p26">
            <a:extLst>
              <a:ext uri="{FF2B5EF4-FFF2-40B4-BE49-F238E27FC236}">
                <a16:creationId xmlns:a16="http://schemas.microsoft.com/office/drawing/2014/main" id="{4B3154AD-A724-2D49-FD83-85BEFE28EE7D}"/>
              </a:ext>
            </a:extLst>
          </p:cNvPr>
          <p:cNvSpPr txBox="1"/>
          <p:nvPr/>
        </p:nvSpPr>
        <p:spPr>
          <a:xfrm>
            <a:off x="3476734" y="5359782"/>
            <a:ext cx="1108043" cy="40006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b="0" i="0" u="none" strike="noStrike" cap="none" dirty="0">
                <a:solidFill>
                  <a:srgbClr val="595959"/>
                </a:solidFill>
                <a:latin typeface="Poppins"/>
                <a:ea typeface="Poppins"/>
                <a:cs typeface="Poppins"/>
                <a:sym typeface="Poppins"/>
              </a:rPr>
              <a:t>Branch</a:t>
            </a:r>
            <a:endParaRPr sz="2000" b="0" i="0" u="none" strike="noStrike" cap="none" dirty="0">
              <a:solidFill>
                <a:srgbClr val="000000"/>
              </a:solidFill>
              <a:latin typeface="Arial"/>
              <a:ea typeface="Arial"/>
              <a:cs typeface="Arial"/>
              <a:sym typeface="Arial"/>
            </a:endParaRPr>
          </a:p>
        </p:txBody>
      </p:sp>
      <p:sp>
        <p:nvSpPr>
          <p:cNvPr id="39" name="Google Shape;385;p26">
            <a:extLst>
              <a:ext uri="{FF2B5EF4-FFF2-40B4-BE49-F238E27FC236}">
                <a16:creationId xmlns:a16="http://schemas.microsoft.com/office/drawing/2014/main" id="{BFDD3599-2858-A8E8-401D-16674815B8E2}"/>
              </a:ext>
            </a:extLst>
          </p:cNvPr>
          <p:cNvSpPr txBox="1"/>
          <p:nvPr/>
        </p:nvSpPr>
        <p:spPr>
          <a:xfrm>
            <a:off x="9203907" y="1354936"/>
            <a:ext cx="1915200" cy="40006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b="0" i="0" u="none" strike="noStrike" cap="none" dirty="0">
                <a:solidFill>
                  <a:srgbClr val="595959"/>
                </a:solidFill>
                <a:latin typeface="Poppins"/>
                <a:ea typeface="Poppins"/>
                <a:cs typeface="Poppins"/>
                <a:sym typeface="Poppins"/>
              </a:rPr>
              <a:t>Tips</a:t>
            </a:r>
            <a:endParaRPr sz="2000" b="0" i="0" u="none" strike="noStrike" cap="none" dirty="0">
              <a:solidFill>
                <a:srgbClr val="000000"/>
              </a:solidFill>
              <a:latin typeface="Arial"/>
              <a:ea typeface="Arial"/>
              <a:cs typeface="Arial"/>
              <a:sym typeface="Arial"/>
            </a:endParaRPr>
          </a:p>
        </p:txBody>
      </p:sp>
      <p:sp>
        <p:nvSpPr>
          <p:cNvPr id="40" name="Google Shape;398;p26">
            <a:extLst>
              <a:ext uri="{FF2B5EF4-FFF2-40B4-BE49-F238E27FC236}">
                <a16:creationId xmlns:a16="http://schemas.microsoft.com/office/drawing/2014/main" id="{2D5E669F-F4F3-9189-2045-D29320DA38EC}"/>
              </a:ext>
            </a:extLst>
          </p:cNvPr>
          <p:cNvSpPr txBox="1"/>
          <p:nvPr/>
        </p:nvSpPr>
        <p:spPr>
          <a:xfrm>
            <a:off x="3244675" y="3061880"/>
            <a:ext cx="3007735"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rgbClr val="595959"/>
                </a:solidFill>
                <a:latin typeface="Poppins"/>
                <a:ea typeface="Poppins"/>
                <a:cs typeface="Poppins"/>
                <a:sym typeface="Poppins"/>
              </a:rPr>
              <a:t>Common ancestor</a:t>
            </a:r>
          </a:p>
          <a:p>
            <a:pPr marL="0" marR="0" lvl="0" indent="0" algn="ctr" rtl="0">
              <a:lnSpc>
                <a:spcPct val="100000"/>
              </a:lnSpc>
              <a:spcBef>
                <a:spcPts val="0"/>
              </a:spcBef>
              <a:spcAft>
                <a:spcPts val="0"/>
              </a:spcAft>
              <a:buClr>
                <a:srgbClr val="000000"/>
              </a:buClr>
              <a:buSzPts val="2800"/>
              <a:buFont typeface="Arial"/>
              <a:buNone/>
            </a:pPr>
            <a:r>
              <a:rPr lang="en-US" sz="2000" dirty="0">
                <a:solidFill>
                  <a:srgbClr val="595959"/>
                </a:solidFill>
                <a:latin typeface="Poppins"/>
                <a:cs typeface="Poppins"/>
                <a:sym typeface="Poppins"/>
              </a:rPr>
              <a:t>(internal node)</a:t>
            </a:r>
            <a:endParaRPr sz="2000" b="0" i="0" u="none" strike="noStrike" cap="none" dirty="0">
              <a:solidFill>
                <a:srgbClr val="000000"/>
              </a:solidFill>
              <a:latin typeface="Arial"/>
              <a:ea typeface="Arial"/>
              <a:cs typeface="Arial"/>
              <a:sym typeface="Arial"/>
            </a:endParaRPr>
          </a:p>
        </p:txBody>
      </p:sp>
      <p:sp>
        <p:nvSpPr>
          <p:cNvPr id="41" name="Google Shape;399;p26">
            <a:extLst>
              <a:ext uri="{FF2B5EF4-FFF2-40B4-BE49-F238E27FC236}">
                <a16:creationId xmlns:a16="http://schemas.microsoft.com/office/drawing/2014/main" id="{5BED2ECD-20FF-519C-396B-8AD35D69D43E}"/>
              </a:ext>
            </a:extLst>
          </p:cNvPr>
          <p:cNvSpPr txBox="1"/>
          <p:nvPr/>
        </p:nvSpPr>
        <p:spPr>
          <a:xfrm>
            <a:off x="2880373" y="1475457"/>
            <a:ext cx="1458755" cy="40006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u="none" strike="noStrike" cap="none" dirty="0">
                <a:solidFill>
                  <a:srgbClr val="595959"/>
                </a:solidFill>
                <a:latin typeface="Poppins"/>
                <a:ea typeface="Poppins"/>
                <a:cs typeface="Poppins"/>
                <a:sym typeface="Poppins"/>
              </a:rPr>
              <a:t>Mutations</a:t>
            </a:r>
            <a:endParaRPr sz="2000" u="none" strike="noStrike" cap="none" dirty="0">
              <a:solidFill>
                <a:srgbClr val="000000"/>
              </a:solidFill>
              <a:latin typeface="Arial"/>
              <a:ea typeface="Arial"/>
              <a:cs typeface="Arial"/>
              <a:sym typeface="Arial"/>
            </a:endParaRPr>
          </a:p>
        </p:txBody>
      </p:sp>
      <p:pic>
        <p:nvPicPr>
          <p:cNvPr id="42" name="Google Shape;401;p26">
            <a:extLst>
              <a:ext uri="{FF2B5EF4-FFF2-40B4-BE49-F238E27FC236}">
                <a16:creationId xmlns:a16="http://schemas.microsoft.com/office/drawing/2014/main" id="{128EEBD2-1352-C95D-AE6D-65141E9AF631}"/>
              </a:ext>
            </a:extLst>
          </p:cNvPr>
          <p:cNvPicPr preferRelativeResize="0"/>
          <p:nvPr/>
        </p:nvPicPr>
        <p:blipFill rotWithShape="1">
          <a:blip r:embed="rId4">
            <a:alphaModFix/>
          </a:blip>
          <a:srcRect/>
          <a:stretch/>
        </p:blipFill>
        <p:spPr>
          <a:xfrm rot="1990816">
            <a:off x="4069385" y="1822815"/>
            <a:ext cx="765132" cy="550318"/>
          </a:xfrm>
          <a:prstGeom prst="rect">
            <a:avLst/>
          </a:prstGeom>
          <a:noFill/>
          <a:ln>
            <a:noFill/>
          </a:ln>
        </p:spPr>
      </p:pic>
      <p:pic>
        <p:nvPicPr>
          <p:cNvPr id="43" name="Google Shape;402;p26">
            <a:extLst>
              <a:ext uri="{FF2B5EF4-FFF2-40B4-BE49-F238E27FC236}">
                <a16:creationId xmlns:a16="http://schemas.microsoft.com/office/drawing/2014/main" id="{CCA1A186-AC4F-07A5-B945-4FE04264D565}"/>
              </a:ext>
            </a:extLst>
          </p:cNvPr>
          <p:cNvPicPr preferRelativeResize="0"/>
          <p:nvPr/>
        </p:nvPicPr>
        <p:blipFill rotWithShape="1">
          <a:blip r:embed="rId4">
            <a:alphaModFix/>
          </a:blip>
          <a:srcRect/>
          <a:stretch/>
        </p:blipFill>
        <p:spPr>
          <a:xfrm rot="-5703062" flipH="1">
            <a:off x="5295807" y="3761444"/>
            <a:ext cx="694863" cy="537082"/>
          </a:xfrm>
          <a:prstGeom prst="rect">
            <a:avLst/>
          </a:prstGeom>
          <a:noFill/>
          <a:ln>
            <a:noFill/>
          </a:ln>
        </p:spPr>
      </p:pic>
      <p:pic>
        <p:nvPicPr>
          <p:cNvPr id="44" name="Google Shape;402;p26">
            <a:extLst>
              <a:ext uri="{FF2B5EF4-FFF2-40B4-BE49-F238E27FC236}">
                <a16:creationId xmlns:a16="http://schemas.microsoft.com/office/drawing/2014/main" id="{67D94DAB-4C26-A547-E86C-050E82134CD5}"/>
              </a:ext>
            </a:extLst>
          </p:cNvPr>
          <p:cNvPicPr preferRelativeResize="0"/>
          <p:nvPr/>
        </p:nvPicPr>
        <p:blipFill rotWithShape="1">
          <a:blip r:embed="rId4">
            <a:alphaModFix/>
          </a:blip>
          <a:srcRect/>
          <a:stretch/>
        </p:blipFill>
        <p:spPr>
          <a:xfrm rot="1425540" flipH="1">
            <a:off x="8430296" y="1384275"/>
            <a:ext cx="694863" cy="537082"/>
          </a:xfrm>
          <a:prstGeom prst="rect">
            <a:avLst/>
          </a:prstGeom>
          <a:noFill/>
          <a:ln>
            <a:noFill/>
          </a:ln>
        </p:spPr>
      </p:pic>
      <p:pic>
        <p:nvPicPr>
          <p:cNvPr id="45" name="Google Shape;402;p26">
            <a:extLst>
              <a:ext uri="{FF2B5EF4-FFF2-40B4-BE49-F238E27FC236}">
                <a16:creationId xmlns:a16="http://schemas.microsoft.com/office/drawing/2014/main" id="{97886FA2-A9CB-1978-82C8-62BA1EDECDC3}"/>
              </a:ext>
            </a:extLst>
          </p:cNvPr>
          <p:cNvPicPr preferRelativeResize="0"/>
          <p:nvPr/>
        </p:nvPicPr>
        <p:blipFill rotWithShape="1">
          <a:blip r:embed="rId4">
            <a:alphaModFix/>
          </a:blip>
          <a:srcRect/>
          <a:stretch/>
        </p:blipFill>
        <p:spPr>
          <a:xfrm rot="12458599" flipH="1">
            <a:off x="4524685" y="5246610"/>
            <a:ext cx="694863" cy="537082"/>
          </a:xfrm>
          <a:prstGeom prst="rect">
            <a:avLst/>
          </a:prstGeom>
          <a:noFill/>
          <a:ln>
            <a:noFill/>
          </a:ln>
        </p:spPr>
      </p:pic>
      <p:pic>
        <p:nvPicPr>
          <p:cNvPr id="46" name="Google Shape;401;p26">
            <a:extLst>
              <a:ext uri="{FF2B5EF4-FFF2-40B4-BE49-F238E27FC236}">
                <a16:creationId xmlns:a16="http://schemas.microsoft.com/office/drawing/2014/main" id="{928E0F95-456E-1AE6-E11D-A84159FAA8F3}"/>
              </a:ext>
            </a:extLst>
          </p:cNvPr>
          <p:cNvPicPr preferRelativeResize="0"/>
          <p:nvPr/>
        </p:nvPicPr>
        <p:blipFill rotWithShape="1">
          <a:blip r:embed="rId4">
            <a:alphaModFix/>
          </a:blip>
          <a:srcRect/>
          <a:stretch/>
        </p:blipFill>
        <p:spPr>
          <a:xfrm rot="680672">
            <a:off x="1839040" y="2774654"/>
            <a:ext cx="869480" cy="672038"/>
          </a:xfrm>
          <a:prstGeom prst="rect">
            <a:avLst/>
          </a:prstGeom>
          <a:noFill/>
          <a:ln>
            <a:noFill/>
          </a:ln>
        </p:spPr>
      </p:pic>
      <p:sp>
        <p:nvSpPr>
          <p:cNvPr id="47" name="Google Shape;398;p26">
            <a:extLst>
              <a:ext uri="{FF2B5EF4-FFF2-40B4-BE49-F238E27FC236}">
                <a16:creationId xmlns:a16="http://schemas.microsoft.com/office/drawing/2014/main" id="{E6CFD644-6655-3CD0-C32A-C2BBD25BD7E0}"/>
              </a:ext>
            </a:extLst>
          </p:cNvPr>
          <p:cNvSpPr txBox="1"/>
          <p:nvPr/>
        </p:nvSpPr>
        <p:spPr>
          <a:xfrm>
            <a:off x="532348" y="2051842"/>
            <a:ext cx="2538194" cy="70784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rgbClr val="595959"/>
                </a:solidFill>
                <a:latin typeface="Poppins"/>
                <a:ea typeface="Poppins"/>
                <a:cs typeface="Poppins"/>
                <a:sym typeface="Poppins"/>
              </a:rPr>
              <a:t>Units = nucleotide substitutions</a:t>
            </a:r>
            <a:endParaRPr sz="2000" b="0" i="0" u="none" strike="noStrike" cap="none" dirty="0">
              <a:solidFill>
                <a:srgbClr val="000000"/>
              </a:solidFill>
              <a:latin typeface="Arial"/>
              <a:ea typeface="Arial"/>
              <a:cs typeface="Arial"/>
              <a:sym typeface="Arial"/>
            </a:endParaRPr>
          </a:p>
        </p:txBody>
      </p:sp>
      <p:sp>
        <p:nvSpPr>
          <p:cNvPr id="48" name="Google Shape;398;p26">
            <a:extLst>
              <a:ext uri="{FF2B5EF4-FFF2-40B4-BE49-F238E27FC236}">
                <a16:creationId xmlns:a16="http://schemas.microsoft.com/office/drawing/2014/main" id="{CB3C518D-5F6F-2DBB-16F0-C76A4969EADB}"/>
              </a:ext>
            </a:extLst>
          </p:cNvPr>
          <p:cNvSpPr txBox="1"/>
          <p:nvPr/>
        </p:nvSpPr>
        <p:spPr>
          <a:xfrm>
            <a:off x="2794548" y="4399711"/>
            <a:ext cx="1498975" cy="40006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rgbClr val="595959"/>
                </a:solidFill>
                <a:latin typeface="Poppins"/>
                <a:ea typeface="Poppins"/>
                <a:cs typeface="Poppins"/>
                <a:sym typeface="Poppins"/>
              </a:rPr>
              <a:t>Root</a:t>
            </a:r>
            <a:endParaRPr sz="2000" b="0" i="0" u="none" strike="noStrike" cap="none" dirty="0">
              <a:solidFill>
                <a:srgbClr val="000000"/>
              </a:solidFill>
              <a:latin typeface="Arial"/>
              <a:ea typeface="Arial"/>
              <a:cs typeface="Arial"/>
              <a:sym typeface="Arial"/>
            </a:endParaRPr>
          </a:p>
        </p:txBody>
      </p:sp>
      <p:pic>
        <p:nvPicPr>
          <p:cNvPr id="49" name="Google Shape;402;p26">
            <a:extLst>
              <a:ext uri="{FF2B5EF4-FFF2-40B4-BE49-F238E27FC236}">
                <a16:creationId xmlns:a16="http://schemas.microsoft.com/office/drawing/2014/main" id="{742FDB28-6346-1789-1D04-0C5EDB1C0DE9}"/>
              </a:ext>
            </a:extLst>
          </p:cNvPr>
          <p:cNvPicPr preferRelativeResize="0"/>
          <p:nvPr/>
        </p:nvPicPr>
        <p:blipFill rotWithShape="1">
          <a:blip r:embed="rId4">
            <a:alphaModFix/>
          </a:blip>
          <a:srcRect/>
          <a:stretch/>
        </p:blipFill>
        <p:spPr>
          <a:xfrm rot="14068367" flipH="1">
            <a:off x="3683323" y="4631222"/>
            <a:ext cx="694863" cy="537082"/>
          </a:xfrm>
          <a:prstGeom prst="rect">
            <a:avLst/>
          </a:prstGeom>
          <a:noFill/>
          <a:ln>
            <a:noFill/>
          </a:ln>
        </p:spPr>
      </p:pic>
      <p:cxnSp>
        <p:nvCxnSpPr>
          <p:cNvPr id="7" name="Straight Connector 6">
            <a:extLst>
              <a:ext uri="{FF2B5EF4-FFF2-40B4-BE49-F238E27FC236}">
                <a16:creationId xmlns:a16="http://schemas.microsoft.com/office/drawing/2014/main" id="{056B4AA2-7CAF-C5E4-1555-BB63D4241878}"/>
              </a:ext>
            </a:extLst>
          </p:cNvPr>
          <p:cNvCxnSpPr/>
          <p:nvPr/>
        </p:nvCxnSpPr>
        <p:spPr>
          <a:xfrm>
            <a:off x="2094234" y="3850322"/>
            <a:ext cx="976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A8E5-BB12-D8B2-C8DB-F04876A44065}"/>
              </a:ext>
            </a:extLst>
          </p:cNvPr>
          <p:cNvSpPr>
            <a:spLocks noGrp="1"/>
          </p:cNvSpPr>
          <p:nvPr>
            <p:ph type="title"/>
          </p:nvPr>
        </p:nvSpPr>
        <p:spPr/>
        <p:txBody>
          <a:bodyPr/>
          <a:lstStyle/>
          <a:p>
            <a:r>
              <a:rPr lang="en-US" dirty="0"/>
              <a:t>Hotspot </a:t>
            </a:r>
          </a:p>
        </p:txBody>
      </p:sp>
      <p:sp>
        <p:nvSpPr>
          <p:cNvPr id="4" name="TextBox 3">
            <a:extLst>
              <a:ext uri="{FF2B5EF4-FFF2-40B4-BE49-F238E27FC236}">
                <a16:creationId xmlns:a16="http://schemas.microsoft.com/office/drawing/2014/main" id="{B2CDF7D7-1066-CE89-C0E8-7BE6648612A6}"/>
              </a:ext>
            </a:extLst>
          </p:cNvPr>
          <p:cNvSpPr txBox="1"/>
          <p:nvPr/>
        </p:nvSpPr>
        <p:spPr>
          <a:xfrm>
            <a:off x="389466" y="1828800"/>
            <a:ext cx="5237331" cy="3785652"/>
          </a:xfrm>
          <a:prstGeom prst="rect">
            <a:avLst/>
          </a:prstGeom>
          <a:noFill/>
        </p:spPr>
        <p:txBody>
          <a:bodyPr wrap="none" rtlCol="0">
            <a:spAutoFit/>
          </a:bodyPr>
          <a:lstStyle/>
          <a:p>
            <a:r>
              <a:rPr lang="en-US" sz="6000" dirty="0"/>
              <a:t>Glo-Mobile-</a:t>
            </a:r>
            <a:r>
              <a:rPr lang="en-US" sz="6000" dirty="0" err="1"/>
              <a:t>wifi</a:t>
            </a:r>
            <a:r>
              <a:rPr lang="en-US" sz="6000" dirty="0"/>
              <a:t> </a:t>
            </a:r>
            <a:br>
              <a:rPr lang="en-US" sz="6000" dirty="0"/>
            </a:br>
            <a:br>
              <a:rPr lang="en-US" sz="6000" dirty="0"/>
            </a:br>
            <a:br>
              <a:rPr lang="en-US" sz="6000" dirty="0"/>
            </a:br>
            <a:r>
              <a:rPr lang="en-US" sz="6000" dirty="0"/>
              <a:t>pw: h0ra46j7</a:t>
            </a:r>
          </a:p>
        </p:txBody>
      </p:sp>
      <p:sp>
        <p:nvSpPr>
          <p:cNvPr id="7" name="TextBox 6">
            <a:extLst>
              <a:ext uri="{FF2B5EF4-FFF2-40B4-BE49-F238E27FC236}">
                <a16:creationId xmlns:a16="http://schemas.microsoft.com/office/drawing/2014/main" id="{50474CAD-5DC6-003F-DA76-F71410AEC054}"/>
              </a:ext>
            </a:extLst>
          </p:cNvPr>
          <p:cNvSpPr txBox="1"/>
          <p:nvPr/>
        </p:nvSpPr>
        <p:spPr>
          <a:xfrm>
            <a:off x="7112000" y="1828800"/>
            <a:ext cx="2806089" cy="3477875"/>
          </a:xfrm>
          <a:prstGeom prst="rect">
            <a:avLst/>
          </a:prstGeom>
          <a:noFill/>
        </p:spPr>
        <p:txBody>
          <a:bodyPr wrap="none" rtlCol="0">
            <a:spAutoFit/>
          </a:bodyPr>
          <a:lstStyle/>
          <a:p>
            <a:r>
              <a:rPr lang="en-US" sz="4400" dirty="0" err="1"/>
              <a:t>ACEGIDmifi</a:t>
            </a:r>
            <a:br>
              <a:rPr lang="en-US" sz="4400" dirty="0"/>
            </a:br>
            <a:br>
              <a:rPr lang="en-US" sz="4400" dirty="0"/>
            </a:br>
            <a:br>
              <a:rPr lang="en-US" sz="4400" dirty="0"/>
            </a:br>
            <a:br>
              <a:rPr lang="en-US" sz="4400" dirty="0"/>
            </a:br>
            <a:r>
              <a:rPr lang="en-US" sz="4400" dirty="0"/>
              <a:t>acegid321</a:t>
            </a:r>
          </a:p>
        </p:txBody>
      </p:sp>
    </p:spTree>
    <p:extLst>
      <p:ext uri="{BB962C8B-B14F-4D97-AF65-F5344CB8AC3E}">
        <p14:creationId xmlns:p14="http://schemas.microsoft.com/office/powerpoint/2010/main" val="384733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CE636AA0-90DB-850E-2E35-C4C7CFD7F8E0}"/>
              </a:ext>
            </a:extLst>
          </p:cNvPr>
          <p:cNvSpPr txBox="1">
            <a:spLocks noGrp="1"/>
          </p:cNvSpPr>
          <p:nvPr>
            <p:ph type="title"/>
          </p:nvPr>
        </p:nvSpPr>
        <p:spPr>
          <a:xfrm>
            <a:off x="537617" y="61161"/>
            <a:ext cx="5851236" cy="578363"/>
          </a:xfrm>
          <a:prstGeom prst="rect">
            <a:avLst/>
          </a:prstGeom>
        </p:spPr>
        <p:txBody>
          <a:bodyPr vert="horz" wrap="square" lIns="0" tIns="11430" rIns="0" bIns="0" rtlCol="0">
            <a:spAutoFit/>
          </a:bodyPr>
          <a:lstStyle/>
          <a:p>
            <a:pPr marL="12700">
              <a:lnSpc>
                <a:spcPct val="100000"/>
              </a:lnSpc>
              <a:spcBef>
                <a:spcPts val="90"/>
              </a:spcBef>
            </a:pPr>
            <a:r>
              <a:rPr spc="45" dirty="0"/>
              <a:t>How</a:t>
            </a:r>
            <a:r>
              <a:rPr spc="-160" dirty="0"/>
              <a:t> </a:t>
            </a:r>
            <a:r>
              <a:rPr spc="-55" dirty="0"/>
              <a:t>to</a:t>
            </a:r>
            <a:r>
              <a:rPr spc="-160" dirty="0"/>
              <a:t> </a:t>
            </a:r>
            <a:r>
              <a:rPr spc="-60" dirty="0"/>
              <a:t>read</a:t>
            </a:r>
            <a:r>
              <a:rPr spc="-155" dirty="0"/>
              <a:t> </a:t>
            </a:r>
            <a:r>
              <a:rPr spc="-30" dirty="0"/>
              <a:t>a</a:t>
            </a:r>
            <a:r>
              <a:rPr spc="-160" dirty="0"/>
              <a:t> </a:t>
            </a:r>
            <a:r>
              <a:rPr spc="-120" dirty="0"/>
              <a:t>tree</a:t>
            </a:r>
          </a:p>
        </p:txBody>
      </p:sp>
      <p:grpSp>
        <p:nvGrpSpPr>
          <p:cNvPr id="237" name="object 6">
            <a:extLst>
              <a:ext uri="{FF2B5EF4-FFF2-40B4-BE49-F238E27FC236}">
                <a16:creationId xmlns:a16="http://schemas.microsoft.com/office/drawing/2014/main" id="{6BBF693D-0563-44C0-5785-3B34902CF330}"/>
              </a:ext>
            </a:extLst>
          </p:cNvPr>
          <p:cNvGrpSpPr/>
          <p:nvPr/>
        </p:nvGrpSpPr>
        <p:grpSpPr>
          <a:xfrm>
            <a:off x="4729323" y="2352778"/>
            <a:ext cx="2067560" cy="3331210"/>
            <a:chOff x="9479457" y="6075694"/>
            <a:chExt cx="2067560" cy="3331210"/>
          </a:xfrm>
        </p:grpSpPr>
        <p:sp>
          <p:nvSpPr>
            <p:cNvPr id="238" name="object 7">
              <a:extLst>
                <a:ext uri="{FF2B5EF4-FFF2-40B4-BE49-F238E27FC236}">
                  <a16:creationId xmlns:a16="http://schemas.microsoft.com/office/drawing/2014/main" id="{D07FF6C3-0EF7-11AA-72BC-18112F6D5782}"/>
                </a:ext>
              </a:extLst>
            </p:cNvPr>
            <p:cNvSpPr/>
            <p:nvPr/>
          </p:nvSpPr>
          <p:spPr>
            <a:xfrm>
              <a:off x="10417142" y="6087759"/>
              <a:ext cx="937894" cy="424815"/>
            </a:xfrm>
            <a:custGeom>
              <a:avLst/>
              <a:gdLst/>
              <a:ahLst/>
              <a:cxnLst/>
              <a:rect l="l" t="t" r="r" b="b"/>
              <a:pathLst>
                <a:path w="937895" h="424815">
                  <a:moveTo>
                    <a:pt x="937776" y="424626"/>
                  </a:moveTo>
                  <a:lnTo>
                    <a:pt x="0" y="424626"/>
                  </a:lnTo>
                  <a:lnTo>
                    <a:pt x="0" y="0"/>
                  </a:lnTo>
                </a:path>
              </a:pathLst>
            </a:custGeom>
            <a:ln w="24126">
              <a:solidFill>
                <a:srgbClr val="000000"/>
              </a:solidFill>
            </a:ln>
          </p:spPr>
          <p:txBody>
            <a:bodyPr wrap="square" lIns="0" tIns="0" rIns="0" bIns="0" rtlCol="0"/>
            <a:lstStyle/>
            <a:p>
              <a:endParaRPr/>
            </a:p>
          </p:txBody>
        </p:sp>
        <p:sp>
          <p:nvSpPr>
            <p:cNvPr id="239" name="object 8">
              <a:extLst>
                <a:ext uri="{FF2B5EF4-FFF2-40B4-BE49-F238E27FC236}">
                  <a16:creationId xmlns:a16="http://schemas.microsoft.com/office/drawing/2014/main" id="{E51A5A89-7EE7-CBCD-4717-5FE6AD92363B}"/>
                </a:ext>
              </a:extLst>
            </p:cNvPr>
            <p:cNvSpPr/>
            <p:nvPr/>
          </p:nvSpPr>
          <p:spPr>
            <a:xfrm>
              <a:off x="11354914" y="6300073"/>
              <a:ext cx="180340" cy="212725"/>
            </a:xfrm>
            <a:custGeom>
              <a:avLst/>
              <a:gdLst/>
              <a:ahLst/>
              <a:cxnLst/>
              <a:rect l="l" t="t" r="r" b="b"/>
              <a:pathLst>
                <a:path w="180340" h="212725">
                  <a:moveTo>
                    <a:pt x="179769" y="0"/>
                  </a:moveTo>
                  <a:lnTo>
                    <a:pt x="0" y="0"/>
                  </a:lnTo>
                  <a:lnTo>
                    <a:pt x="0" y="212313"/>
                  </a:lnTo>
                </a:path>
              </a:pathLst>
            </a:custGeom>
            <a:ln w="24127">
              <a:solidFill>
                <a:srgbClr val="000000"/>
              </a:solidFill>
            </a:ln>
          </p:spPr>
          <p:txBody>
            <a:bodyPr wrap="square" lIns="0" tIns="0" rIns="0" bIns="0" rtlCol="0"/>
            <a:lstStyle/>
            <a:p>
              <a:endParaRPr/>
            </a:p>
          </p:txBody>
        </p:sp>
        <p:sp>
          <p:nvSpPr>
            <p:cNvPr id="240" name="object 9">
              <a:extLst>
                <a:ext uri="{FF2B5EF4-FFF2-40B4-BE49-F238E27FC236}">
                  <a16:creationId xmlns:a16="http://schemas.microsoft.com/office/drawing/2014/main" id="{2554739B-040E-0EBF-5723-AFC20A5F8BA4}"/>
                </a:ext>
              </a:extLst>
            </p:cNvPr>
            <p:cNvSpPr/>
            <p:nvPr/>
          </p:nvSpPr>
          <p:spPr>
            <a:xfrm>
              <a:off x="9491522" y="9394705"/>
              <a:ext cx="486409" cy="0"/>
            </a:xfrm>
            <a:custGeom>
              <a:avLst/>
              <a:gdLst/>
              <a:ahLst/>
              <a:cxnLst/>
              <a:rect l="l" t="t" r="r" b="b"/>
              <a:pathLst>
                <a:path w="486409">
                  <a:moveTo>
                    <a:pt x="0" y="0"/>
                  </a:moveTo>
                  <a:lnTo>
                    <a:pt x="485914" y="0"/>
                  </a:lnTo>
                </a:path>
              </a:pathLst>
            </a:custGeom>
            <a:ln w="24126">
              <a:solidFill>
                <a:srgbClr val="000000"/>
              </a:solidFill>
            </a:ln>
          </p:spPr>
          <p:txBody>
            <a:bodyPr wrap="square" lIns="0" tIns="0" rIns="0" bIns="0" rtlCol="0"/>
            <a:lstStyle/>
            <a:p>
              <a:endParaRPr/>
            </a:p>
          </p:txBody>
        </p:sp>
      </p:grpSp>
      <p:sp>
        <p:nvSpPr>
          <p:cNvPr id="241" name="object 10">
            <a:extLst>
              <a:ext uri="{FF2B5EF4-FFF2-40B4-BE49-F238E27FC236}">
                <a16:creationId xmlns:a16="http://schemas.microsoft.com/office/drawing/2014/main" id="{0DA595F8-BC41-FB46-FB00-39C4EEE83D0F}"/>
              </a:ext>
            </a:extLst>
          </p:cNvPr>
          <p:cNvSpPr txBox="1"/>
          <p:nvPr/>
        </p:nvSpPr>
        <p:spPr>
          <a:xfrm>
            <a:off x="4767465" y="5680003"/>
            <a:ext cx="452755" cy="257175"/>
          </a:xfrm>
          <a:prstGeom prst="rect">
            <a:avLst/>
          </a:prstGeom>
        </p:spPr>
        <p:txBody>
          <a:bodyPr vert="horz" wrap="square" lIns="0" tIns="15240" rIns="0" bIns="0" rtlCol="0">
            <a:spAutoFit/>
          </a:bodyPr>
          <a:lstStyle/>
          <a:p>
            <a:pPr marL="12700">
              <a:lnSpc>
                <a:spcPct val="100000"/>
              </a:lnSpc>
              <a:spcBef>
                <a:spcPts val="120"/>
              </a:spcBef>
            </a:pPr>
            <a:r>
              <a:rPr sz="1500" spc="155" dirty="0">
                <a:latin typeface="Tahoma"/>
                <a:cs typeface="Tahoma"/>
              </a:rPr>
              <a:t>0</a:t>
            </a:r>
            <a:r>
              <a:rPr sz="1500" spc="-35" dirty="0">
                <a:latin typeface="Tahoma"/>
                <a:cs typeface="Tahoma"/>
              </a:rPr>
              <a:t>.</a:t>
            </a:r>
            <a:r>
              <a:rPr sz="1500" spc="-335" dirty="0">
                <a:latin typeface="Tahoma"/>
                <a:cs typeface="Tahoma"/>
              </a:rPr>
              <a:t> </a:t>
            </a:r>
            <a:r>
              <a:rPr sz="1500" spc="155" dirty="0">
                <a:latin typeface="Tahoma"/>
                <a:cs typeface="Tahoma"/>
              </a:rPr>
              <a:t>0</a:t>
            </a:r>
            <a:r>
              <a:rPr sz="1500" spc="25" dirty="0">
                <a:latin typeface="Tahoma"/>
                <a:cs typeface="Tahoma"/>
              </a:rPr>
              <a:t>7</a:t>
            </a:r>
            <a:endParaRPr sz="1500">
              <a:latin typeface="Tahoma"/>
              <a:cs typeface="Tahoma"/>
            </a:endParaRPr>
          </a:p>
        </p:txBody>
      </p:sp>
      <p:grpSp>
        <p:nvGrpSpPr>
          <p:cNvPr id="242" name="object 11">
            <a:extLst>
              <a:ext uri="{FF2B5EF4-FFF2-40B4-BE49-F238E27FC236}">
                <a16:creationId xmlns:a16="http://schemas.microsoft.com/office/drawing/2014/main" id="{EB1523E7-152B-3494-55AD-33321D3A0889}"/>
              </a:ext>
            </a:extLst>
          </p:cNvPr>
          <p:cNvGrpSpPr/>
          <p:nvPr/>
        </p:nvGrpSpPr>
        <p:grpSpPr>
          <a:xfrm>
            <a:off x="2623689" y="1715837"/>
            <a:ext cx="4721860" cy="3846195"/>
            <a:chOff x="7373823" y="5438753"/>
            <a:chExt cx="4721860" cy="3846195"/>
          </a:xfrm>
        </p:grpSpPr>
        <p:sp>
          <p:nvSpPr>
            <p:cNvPr id="243" name="object 12">
              <a:extLst>
                <a:ext uri="{FF2B5EF4-FFF2-40B4-BE49-F238E27FC236}">
                  <a16:creationId xmlns:a16="http://schemas.microsoft.com/office/drawing/2014/main" id="{841A461F-7827-DB33-98A5-EA0C39B18FCA}"/>
                </a:ext>
              </a:extLst>
            </p:cNvPr>
            <p:cNvSpPr/>
            <p:nvPr/>
          </p:nvSpPr>
          <p:spPr>
            <a:xfrm>
              <a:off x="8959488" y="7573953"/>
              <a:ext cx="3124200" cy="212725"/>
            </a:xfrm>
            <a:custGeom>
              <a:avLst/>
              <a:gdLst/>
              <a:ahLst/>
              <a:cxnLst/>
              <a:rect l="l" t="t" r="r" b="b"/>
              <a:pathLst>
                <a:path w="3124200" h="212725">
                  <a:moveTo>
                    <a:pt x="3123582" y="0"/>
                  </a:moveTo>
                  <a:lnTo>
                    <a:pt x="0" y="0"/>
                  </a:lnTo>
                  <a:lnTo>
                    <a:pt x="0" y="212313"/>
                  </a:lnTo>
                </a:path>
              </a:pathLst>
            </a:custGeom>
            <a:ln w="24126">
              <a:solidFill>
                <a:srgbClr val="000000"/>
              </a:solidFill>
            </a:ln>
          </p:spPr>
          <p:txBody>
            <a:bodyPr wrap="square" lIns="0" tIns="0" rIns="0" bIns="0" rtlCol="0"/>
            <a:lstStyle/>
            <a:p>
              <a:endParaRPr/>
            </a:p>
          </p:txBody>
        </p:sp>
        <p:sp>
          <p:nvSpPr>
            <p:cNvPr id="244" name="object 13">
              <a:extLst>
                <a:ext uri="{FF2B5EF4-FFF2-40B4-BE49-F238E27FC236}">
                  <a16:creationId xmlns:a16="http://schemas.microsoft.com/office/drawing/2014/main" id="{0F028537-C449-DA55-5B0A-7486AF070C6A}"/>
                </a:ext>
              </a:extLst>
            </p:cNvPr>
            <p:cNvSpPr/>
            <p:nvPr/>
          </p:nvSpPr>
          <p:spPr>
            <a:xfrm>
              <a:off x="8959486" y="7786272"/>
              <a:ext cx="2776855" cy="212725"/>
            </a:xfrm>
            <a:custGeom>
              <a:avLst/>
              <a:gdLst/>
              <a:ahLst/>
              <a:cxnLst/>
              <a:rect l="l" t="t" r="r" b="b"/>
              <a:pathLst>
                <a:path w="2776854" h="212725">
                  <a:moveTo>
                    <a:pt x="2776525" y="212305"/>
                  </a:moveTo>
                  <a:lnTo>
                    <a:pt x="0" y="212305"/>
                  </a:lnTo>
                  <a:lnTo>
                    <a:pt x="0" y="0"/>
                  </a:lnTo>
                </a:path>
              </a:pathLst>
            </a:custGeom>
            <a:ln w="24126">
              <a:solidFill>
                <a:srgbClr val="000000"/>
              </a:solidFill>
            </a:ln>
          </p:spPr>
          <p:txBody>
            <a:bodyPr wrap="square" lIns="0" tIns="0" rIns="0" bIns="0" rtlCol="0"/>
            <a:lstStyle/>
            <a:p>
              <a:endParaRPr/>
            </a:p>
          </p:txBody>
        </p:sp>
        <p:sp>
          <p:nvSpPr>
            <p:cNvPr id="245" name="object 14">
              <a:extLst>
                <a:ext uri="{FF2B5EF4-FFF2-40B4-BE49-F238E27FC236}">
                  <a16:creationId xmlns:a16="http://schemas.microsoft.com/office/drawing/2014/main" id="{B6B3361D-F75D-4E83-2423-BD44046411A7}"/>
                </a:ext>
              </a:extLst>
            </p:cNvPr>
            <p:cNvSpPr/>
            <p:nvPr/>
          </p:nvSpPr>
          <p:spPr>
            <a:xfrm>
              <a:off x="8820636" y="6618543"/>
              <a:ext cx="1388745" cy="584200"/>
            </a:xfrm>
            <a:custGeom>
              <a:avLst/>
              <a:gdLst/>
              <a:ahLst/>
              <a:cxnLst/>
              <a:rect l="l" t="t" r="r" b="b"/>
              <a:pathLst>
                <a:path w="1388745" h="584200">
                  <a:moveTo>
                    <a:pt x="1388294" y="0"/>
                  </a:moveTo>
                  <a:lnTo>
                    <a:pt x="0" y="0"/>
                  </a:lnTo>
                  <a:lnTo>
                    <a:pt x="0" y="583861"/>
                  </a:lnTo>
                </a:path>
              </a:pathLst>
            </a:custGeom>
            <a:ln w="24126">
              <a:solidFill>
                <a:srgbClr val="000000"/>
              </a:solidFill>
            </a:ln>
          </p:spPr>
          <p:txBody>
            <a:bodyPr wrap="square" lIns="0" tIns="0" rIns="0" bIns="0" rtlCol="0"/>
            <a:lstStyle/>
            <a:p>
              <a:endParaRPr/>
            </a:p>
          </p:txBody>
        </p:sp>
        <p:sp>
          <p:nvSpPr>
            <p:cNvPr id="246" name="object 15">
              <a:extLst>
                <a:ext uri="{FF2B5EF4-FFF2-40B4-BE49-F238E27FC236}">
                  <a16:creationId xmlns:a16="http://schemas.microsoft.com/office/drawing/2014/main" id="{F35BA2E7-B0B5-B8D1-EED9-98C9F0538F06}"/>
                </a:ext>
              </a:extLst>
            </p:cNvPr>
            <p:cNvSpPr/>
            <p:nvPr/>
          </p:nvSpPr>
          <p:spPr>
            <a:xfrm>
              <a:off x="10208929" y="6087761"/>
              <a:ext cx="208279" cy="530860"/>
            </a:xfrm>
            <a:custGeom>
              <a:avLst/>
              <a:gdLst/>
              <a:ahLst/>
              <a:cxnLst/>
              <a:rect l="l" t="t" r="r" b="b"/>
              <a:pathLst>
                <a:path w="208279" h="530859">
                  <a:moveTo>
                    <a:pt x="208216" y="0"/>
                  </a:moveTo>
                  <a:lnTo>
                    <a:pt x="0" y="0"/>
                  </a:lnTo>
                  <a:lnTo>
                    <a:pt x="0" y="530783"/>
                  </a:lnTo>
                </a:path>
              </a:pathLst>
            </a:custGeom>
            <a:ln w="24127">
              <a:solidFill>
                <a:srgbClr val="000000"/>
              </a:solidFill>
            </a:ln>
          </p:spPr>
          <p:txBody>
            <a:bodyPr wrap="square" lIns="0" tIns="0" rIns="0" bIns="0" rtlCol="0"/>
            <a:lstStyle/>
            <a:p>
              <a:endParaRPr/>
            </a:p>
          </p:txBody>
        </p:sp>
        <p:sp>
          <p:nvSpPr>
            <p:cNvPr id="247" name="object 16">
              <a:extLst>
                <a:ext uri="{FF2B5EF4-FFF2-40B4-BE49-F238E27FC236}">
                  <a16:creationId xmlns:a16="http://schemas.microsoft.com/office/drawing/2014/main" id="{BFC70EB5-405C-7560-A367-EA66BC1EAC2B}"/>
                </a:ext>
              </a:extLst>
            </p:cNvPr>
            <p:cNvSpPr/>
            <p:nvPr/>
          </p:nvSpPr>
          <p:spPr>
            <a:xfrm>
              <a:off x="11597160" y="9060148"/>
              <a:ext cx="208279" cy="212725"/>
            </a:xfrm>
            <a:custGeom>
              <a:avLst/>
              <a:gdLst/>
              <a:ahLst/>
              <a:cxnLst/>
              <a:rect l="l" t="t" r="r" b="b"/>
              <a:pathLst>
                <a:path w="208279" h="212725">
                  <a:moveTo>
                    <a:pt x="208273" y="212313"/>
                  </a:moveTo>
                  <a:lnTo>
                    <a:pt x="0" y="212313"/>
                  </a:lnTo>
                  <a:lnTo>
                    <a:pt x="0" y="0"/>
                  </a:lnTo>
                </a:path>
              </a:pathLst>
            </a:custGeom>
            <a:ln w="24127">
              <a:solidFill>
                <a:srgbClr val="000000"/>
              </a:solidFill>
            </a:ln>
          </p:spPr>
          <p:txBody>
            <a:bodyPr wrap="square" lIns="0" tIns="0" rIns="0" bIns="0" rtlCol="0"/>
            <a:lstStyle/>
            <a:p>
              <a:endParaRPr/>
            </a:p>
          </p:txBody>
        </p:sp>
        <p:sp>
          <p:nvSpPr>
            <p:cNvPr id="248" name="object 17">
              <a:extLst>
                <a:ext uri="{FF2B5EF4-FFF2-40B4-BE49-F238E27FC236}">
                  <a16:creationId xmlns:a16="http://schemas.microsoft.com/office/drawing/2014/main" id="{18D9E2BA-D707-3B76-A63C-ABBA029A06CE}"/>
                </a:ext>
              </a:extLst>
            </p:cNvPr>
            <p:cNvSpPr/>
            <p:nvPr/>
          </p:nvSpPr>
          <p:spPr>
            <a:xfrm>
              <a:off x="8126524" y="7202403"/>
              <a:ext cx="694690" cy="610870"/>
            </a:xfrm>
            <a:custGeom>
              <a:avLst/>
              <a:gdLst/>
              <a:ahLst/>
              <a:cxnLst/>
              <a:rect l="l" t="t" r="r" b="b"/>
              <a:pathLst>
                <a:path w="694690" h="610870">
                  <a:moveTo>
                    <a:pt x="694115" y="0"/>
                  </a:moveTo>
                  <a:lnTo>
                    <a:pt x="0" y="0"/>
                  </a:lnTo>
                  <a:lnTo>
                    <a:pt x="0" y="610433"/>
                  </a:lnTo>
                </a:path>
              </a:pathLst>
            </a:custGeom>
            <a:ln w="24127">
              <a:solidFill>
                <a:srgbClr val="000000"/>
              </a:solidFill>
            </a:ln>
          </p:spPr>
          <p:txBody>
            <a:bodyPr wrap="square" lIns="0" tIns="0" rIns="0" bIns="0" rtlCol="0"/>
            <a:lstStyle/>
            <a:p>
              <a:endParaRPr/>
            </a:p>
          </p:txBody>
        </p:sp>
        <p:sp>
          <p:nvSpPr>
            <p:cNvPr id="249" name="object 18">
              <a:extLst>
                <a:ext uri="{FF2B5EF4-FFF2-40B4-BE49-F238E27FC236}">
                  <a16:creationId xmlns:a16="http://schemas.microsoft.com/office/drawing/2014/main" id="{D987BF10-846D-7E10-D393-6E1BA156D90D}"/>
                </a:ext>
              </a:extLst>
            </p:cNvPr>
            <p:cNvSpPr/>
            <p:nvPr/>
          </p:nvSpPr>
          <p:spPr>
            <a:xfrm>
              <a:off x="7385888" y="8436460"/>
              <a:ext cx="46990" cy="0"/>
            </a:xfrm>
            <a:custGeom>
              <a:avLst/>
              <a:gdLst/>
              <a:ahLst/>
              <a:cxnLst/>
              <a:rect l="l" t="t" r="r" b="b"/>
              <a:pathLst>
                <a:path w="46990">
                  <a:moveTo>
                    <a:pt x="0" y="0"/>
                  </a:moveTo>
                  <a:lnTo>
                    <a:pt x="46518" y="0"/>
                  </a:lnTo>
                </a:path>
              </a:pathLst>
            </a:custGeom>
            <a:ln w="24126">
              <a:solidFill>
                <a:srgbClr val="000000"/>
              </a:solidFill>
            </a:ln>
          </p:spPr>
          <p:txBody>
            <a:bodyPr wrap="square" lIns="0" tIns="0" rIns="0" bIns="0" rtlCol="0"/>
            <a:lstStyle/>
            <a:p>
              <a:endParaRPr/>
            </a:p>
          </p:txBody>
        </p:sp>
        <p:sp>
          <p:nvSpPr>
            <p:cNvPr id="250" name="object 19">
              <a:extLst>
                <a:ext uri="{FF2B5EF4-FFF2-40B4-BE49-F238E27FC236}">
                  <a16:creationId xmlns:a16="http://schemas.microsoft.com/office/drawing/2014/main" id="{E893C809-8E2B-7D8F-4084-E6747BDA0B23}"/>
                </a:ext>
              </a:extLst>
            </p:cNvPr>
            <p:cNvSpPr/>
            <p:nvPr/>
          </p:nvSpPr>
          <p:spPr>
            <a:xfrm>
              <a:off x="8126518" y="7812834"/>
              <a:ext cx="2776855" cy="610870"/>
            </a:xfrm>
            <a:custGeom>
              <a:avLst/>
              <a:gdLst/>
              <a:ahLst/>
              <a:cxnLst/>
              <a:rect l="l" t="t" r="r" b="b"/>
              <a:pathLst>
                <a:path w="2776854" h="610870">
                  <a:moveTo>
                    <a:pt x="2776525" y="610368"/>
                  </a:moveTo>
                  <a:lnTo>
                    <a:pt x="0" y="610368"/>
                  </a:lnTo>
                  <a:lnTo>
                    <a:pt x="0" y="0"/>
                  </a:lnTo>
                </a:path>
              </a:pathLst>
            </a:custGeom>
            <a:ln w="24126">
              <a:solidFill>
                <a:srgbClr val="000000"/>
              </a:solidFill>
            </a:ln>
          </p:spPr>
          <p:txBody>
            <a:bodyPr wrap="square" lIns="0" tIns="0" rIns="0" bIns="0" rtlCol="0"/>
            <a:lstStyle/>
            <a:p>
              <a:endParaRPr/>
            </a:p>
          </p:txBody>
        </p:sp>
        <p:sp>
          <p:nvSpPr>
            <p:cNvPr id="251" name="object 20">
              <a:extLst>
                <a:ext uri="{FF2B5EF4-FFF2-40B4-BE49-F238E27FC236}">
                  <a16:creationId xmlns:a16="http://schemas.microsoft.com/office/drawing/2014/main" id="{85737A62-3AB0-BE13-0724-215AD79AF0C0}"/>
                </a:ext>
              </a:extLst>
            </p:cNvPr>
            <p:cNvSpPr/>
            <p:nvPr/>
          </p:nvSpPr>
          <p:spPr>
            <a:xfrm>
              <a:off x="10972465" y="5450818"/>
              <a:ext cx="694690" cy="212725"/>
            </a:xfrm>
            <a:custGeom>
              <a:avLst/>
              <a:gdLst/>
              <a:ahLst/>
              <a:cxnLst/>
              <a:rect l="l" t="t" r="r" b="b"/>
              <a:pathLst>
                <a:path w="694690" h="212725">
                  <a:moveTo>
                    <a:pt x="694123" y="0"/>
                  </a:moveTo>
                  <a:lnTo>
                    <a:pt x="0" y="0"/>
                  </a:lnTo>
                  <a:lnTo>
                    <a:pt x="0" y="212313"/>
                  </a:lnTo>
                </a:path>
              </a:pathLst>
            </a:custGeom>
            <a:ln w="24126">
              <a:solidFill>
                <a:srgbClr val="000000"/>
              </a:solidFill>
            </a:ln>
          </p:spPr>
          <p:txBody>
            <a:bodyPr wrap="square" lIns="0" tIns="0" rIns="0" bIns="0" rtlCol="0"/>
            <a:lstStyle/>
            <a:p>
              <a:endParaRPr/>
            </a:p>
          </p:txBody>
        </p:sp>
        <p:sp>
          <p:nvSpPr>
            <p:cNvPr id="252" name="object 21">
              <a:extLst>
                <a:ext uri="{FF2B5EF4-FFF2-40B4-BE49-F238E27FC236}">
                  <a16:creationId xmlns:a16="http://schemas.microsoft.com/office/drawing/2014/main" id="{E2F87587-C09C-2718-98DE-310F3B61ABFA}"/>
                </a:ext>
              </a:extLst>
            </p:cNvPr>
            <p:cNvSpPr/>
            <p:nvPr/>
          </p:nvSpPr>
          <p:spPr>
            <a:xfrm>
              <a:off x="10208933" y="6618544"/>
              <a:ext cx="1457960" cy="530860"/>
            </a:xfrm>
            <a:custGeom>
              <a:avLst/>
              <a:gdLst/>
              <a:ahLst/>
              <a:cxnLst/>
              <a:rect l="l" t="t" r="r" b="b"/>
              <a:pathLst>
                <a:path w="1457959" h="530859">
                  <a:moveTo>
                    <a:pt x="1457654" y="530783"/>
                  </a:moveTo>
                  <a:lnTo>
                    <a:pt x="0" y="530783"/>
                  </a:lnTo>
                  <a:lnTo>
                    <a:pt x="0" y="0"/>
                  </a:lnTo>
                </a:path>
              </a:pathLst>
            </a:custGeom>
            <a:ln w="24126">
              <a:solidFill>
                <a:srgbClr val="000000"/>
              </a:solidFill>
            </a:ln>
          </p:spPr>
          <p:txBody>
            <a:bodyPr wrap="square" lIns="0" tIns="0" rIns="0" bIns="0" rtlCol="0"/>
            <a:lstStyle/>
            <a:p>
              <a:endParaRPr/>
            </a:p>
          </p:txBody>
        </p:sp>
        <p:sp>
          <p:nvSpPr>
            <p:cNvPr id="253" name="object 22">
              <a:extLst>
                <a:ext uri="{FF2B5EF4-FFF2-40B4-BE49-F238E27FC236}">
                  <a16:creationId xmlns:a16="http://schemas.microsoft.com/office/drawing/2014/main" id="{5007EEE8-D6FC-D021-F208-59CFB272E894}"/>
                </a:ext>
              </a:extLst>
            </p:cNvPr>
            <p:cNvSpPr/>
            <p:nvPr/>
          </p:nvSpPr>
          <p:spPr>
            <a:xfrm>
              <a:off x="10972469" y="5663130"/>
              <a:ext cx="833119" cy="212725"/>
            </a:xfrm>
            <a:custGeom>
              <a:avLst/>
              <a:gdLst/>
              <a:ahLst/>
              <a:cxnLst/>
              <a:rect l="l" t="t" r="r" b="b"/>
              <a:pathLst>
                <a:path w="833120" h="212725">
                  <a:moveTo>
                    <a:pt x="832964" y="212313"/>
                  </a:moveTo>
                  <a:lnTo>
                    <a:pt x="0" y="212313"/>
                  </a:lnTo>
                  <a:lnTo>
                    <a:pt x="0" y="0"/>
                  </a:lnTo>
                </a:path>
              </a:pathLst>
            </a:custGeom>
            <a:ln w="24126">
              <a:solidFill>
                <a:srgbClr val="000000"/>
              </a:solidFill>
            </a:ln>
          </p:spPr>
          <p:txBody>
            <a:bodyPr wrap="square" lIns="0" tIns="0" rIns="0" bIns="0" rtlCol="0"/>
            <a:lstStyle/>
            <a:p>
              <a:endParaRPr/>
            </a:p>
          </p:txBody>
        </p:sp>
        <p:sp>
          <p:nvSpPr>
            <p:cNvPr id="254" name="object 23">
              <a:extLst>
                <a:ext uri="{FF2B5EF4-FFF2-40B4-BE49-F238E27FC236}">
                  <a16:creationId xmlns:a16="http://schemas.microsoft.com/office/drawing/2014/main" id="{25EE6ED8-D2EC-225E-D0C0-12D9FCDEBFFC}"/>
                </a:ext>
              </a:extLst>
            </p:cNvPr>
            <p:cNvSpPr/>
            <p:nvPr/>
          </p:nvSpPr>
          <p:spPr>
            <a:xfrm>
              <a:off x="8820637" y="7202399"/>
              <a:ext cx="139065" cy="584200"/>
            </a:xfrm>
            <a:custGeom>
              <a:avLst/>
              <a:gdLst/>
              <a:ahLst/>
              <a:cxnLst/>
              <a:rect l="l" t="t" r="r" b="b"/>
              <a:pathLst>
                <a:path w="139065" h="584200">
                  <a:moveTo>
                    <a:pt x="138848" y="583870"/>
                  </a:moveTo>
                  <a:lnTo>
                    <a:pt x="0" y="583870"/>
                  </a:lnTo>
                  <a:lnTo>
                    <a:pt x="0" y="0"/>
                  </a:lnTo>
                </a:path>
              </a:pathLst>
            </a:custGeom>
            <a:ln w="24127">
              <a:solidFill>
                <a:srgbClr val="000000"/>
              </a:solidFill>
            </a:ln>
          </p:spPr>
          <p:txBody>
            <a:bodyPr wrap="square" lIns="0" tIns="0" rIns="0" bIns="0" rtlCol="0"/>
            <a:lstStyle/>
            <a:p>
              <a:endParaRPr/>
            </a:p>
          </p:txBody>
        </p:sp>
        <p:sp>
          <p:nvSpPr>
            <p:cNvPr id="255" name="object 24">
              <a:extLst>
                <a:ext uri="{FF2B5EF4-FFF2-40B4-BE49-F238E27FC236}">
                  <a16:creationId xmlns:a16="http://schemas.microsoft.com/office/drawing/2014/main" id="{81148252-9AEC-7C0D-E590-D740469A8D44}"/>
                </a:ext>
              </a:extLst>
            </p:cNvPr>
            <p:cNvSpPr/>
            <p:nvPr/>
          </p:nvSpPr>
          <p:spPr>
            <a:xfrm>
              <a:off x="10417144" y="5663131"/>
              <a:ext cx="555625" cy="424815"/>
            </a:xfrm>
            <a:custGeom>
              <a:avLst/>
              <a:gdLst/>
              <a:ahLst/>
              <a:cxnLst/>
              <a:rect l="l" t="t" r="r" b="b"/>
              <a:pathLst>
                <a:path w="555625" h="424814">
                  <a:moveTo>
                    <a:pt x="555322" y="0"/>
                  </a:moveTo>
                  <a:lnTo>
                    <a:pt x="0" y="0"/>
                  </a:lnTo>
                  <a:lnTo>
                    <a:pt x="0" y="424626"/>
                  </a:lnTo>
                </a:path>
              </a:pathLst>
            </a:custGeom>
            <a:ln w="24127">
              <a:solidFill>
                <a:srgbClr val="000000"/>
              </a:solidFill>
            </a:ln>
          </p:spPr>
          <p:txBody>
            <a:bodyPr wrap="square" lIns="0" tIns="0" rIns="0" bIns="0" rtlCol="0"/>
            <a:lstStyle/>
            <a:p>
              <a:endParaRPr/>
            </a:p>
          </p:txBody>
        </p:sp>
        <p:sp>
          <p:nvSpPr>
            <p:cNvPr id="256" name="object 25">
              <a:extLst>
                <a:ext uri="{FF2B5EF4-FFF2-40B4-BE49-F238E27FC236}">
                  <a16:creationId xmlns:a16="http://schemas.microsoft.com/office/drawing/2014/main" id="{1AA01FE7-6CA8-0528-03F3-932731132E47}"/>
                </a:ext>
              </a:extLst>
            </p:cNvPr>
            <p:cNvSpPr/>
            <p:nvPr/>
          </p:nvSpPr>
          <p:spPr>
            <a:xfrm>
              <a:off x="7432408" y="8436458"/>
              <a:ext cx="4164965" cy="624205"/>
            </a:xfrm>
            <a:custGeom>
              <a:avLst/>
              <a:gdLst/>
              <a:ahLst/>
              <a:cxnLst/>
              <a:rect l="l" t="t" r="r" b="b"/>
              <a:pathLst>
                <a:path w="4164965" h="624204">
                  <a:moveTo>
                    <a:pt x="4164747" y="623686"/>
                  </a:moveTo>
                  <a:lnTo>
                    <a:pt x="0" y="623686"/>
                  </a:lnTo>
                  <a:lnTo>
                    <a:pt x="0" y="0"/>
                  </a:lnTo>
                </a:path>
              </a:pathLst>
            </a:custGeom>
            <a:ln w="24126">
              <a:solidFill>
                <a:srgbClr val="000000"/>
              </a:solidFill>
            </a:ln>
          </p:spPr>
          <p:txBody>
            <a:bodyPr wrap="square" lIns="0" tIns="0" rIns="0" bIns="0" rtlCol="0"/>
            <a:lstStyle/>
            <a:p>
              <a:endParaRPr/>
            </a:p>
          </p:txBody>
        </p:sp>
        <p:sp>
          <p:nvSpPr>
            <p:cNvPr id="257" name="object 26">
              <a:extLst>
                <a:ext uri="{FF2B5EF4-FFF2-40B4-BE49-F238E27FC236}">
                  <a16:creationId xmlns:a16="http://schemas.microsoft.com/office/drawing/2014/main" id="{90998554-8DD0-3629-8C16-DC374330047A}"/>
                </a:ext>
              </a:extLst>
            </p:cNvPr>
            <p:cNvSpPr/>
            <p:nvPr/>
          </p:nvSpPr>
          <p:spPr>
            <a:xfrm>
              <a:off x="7432406" y="7812839"/>
              <a:ext cx="694690" cy="624205"/>
            </a:xfrm>
            <a:custGeom>
              <a:avLst/>
              <a:gdLst/>
              <a:ahLst/>
              <a:cxnLst/>
              <a:rect l="l" t="t" r="r" b="b"/>
              <a:pathLst>
                <a:path w="694690" h="624204">
                  <a:moveTo>
                    <a:pt x="694115" y="0"/>
                  </a:moveTo>
                  <a:lnTo>
                    <a:pt x="0" y="0"/>
                  </a:lnTo>
                  <a:lnTo>
                    <a:pt x="0" y="623622"/>
                  </a:lnTo>
                </a:path>
              </a:pathLst>
            </a:custGeom>
            <a:ln w="24127">
              <a:solidFill>
                <a:srgbClr val="000000"/>
              </a:solidFill>
            </a:ln>
          </p:spPr>
          <p:txBody>
            <a:bodyPr wrap="square" lIns="0" tIns="0" rIns="0" bIns="0" rtlCol="0"/>
            <a:lstStyle/>
            <a:p>
              <a:endParaRPr/>
            </a:p>
          </p:txBody>
        </p:sp>
        <p:sp>
          <p:nvSpPr>
            <p:cNvPr id="258" name="object 27">
              <a:extLst>
                <a:ext uri="{FF2B5EF4-FFF2-40B4-BE49-F238E27FC236}">
                  <a16:creationId xmlns:a16="http://schemas.microsoft.com/office/drawing/2014/main" id="{3D436AA1-6E78-C611-6D58-010E5D987D50}"/>
                </a:ext>
              </a:extLst>
            </p:cNvPr>
            <p:cNvSpPr/>
            <p:nvPr/>
          </p:nvSpPr>
          <p:spPr>
            <a:xfrm>
              <a:off x="11597159" y="8847837"/>
              <a:ext cx="278130" cy="212725"/>
            </a:xfrm>
            <a:custGeom>
              <a:avLst/>
              <a:gdLst/>
              <a:ahLst/>
              <a:cxnLst/>
              <a:rect l="l" t="t" r="r" b="b"/>
              <a:pathLst>
                <a:path w="278129" h="212725">
                  <a:moveTo>
                    <a:pt x="277697" y="0"/>
                  </a:moveTo>
                  <a:lnTo>
                    <a:pt x="0" y="0"/>
                  </a:lnTo>
                  <a:lnTo>
                    <a:pt x="0" y="212305"/>
                  </a:lnTo>
                </a:path>
              </a:pathLst>
            </a:custGeom>
            <a:ln w="24127">
              <a:solidFill>
                <a:srgbClr val="000000"/>
              </a:solidFill>
            </a:ln>
          </p:spPr>
          <p:txBody>
            <a:bodyPr wrap="square" lIns="0" tIns="0" rIns="0" bIns="0" rtlCol="0"/>
            <a:lstStyle/>
            <a:p>
              <a:endParaRPr/>
            </a:p>
          </p:txBody>
        </p:sp>
      </p:grpSp>
      <p:sp>
        <p:nvSpPr>
          <p:cNvPr id="259" name="object 28">
            <a:extLst>
              <a:ext uri="{FF2B5EF4-FFF2-40B4-BE49-F238E27FC236}">
                <a16:creationId xmlns:a16="http://schemas.microsoft.com/office/drawing/2014/main" id="{8E388474-95B5-DF01-BEA9-A0A151D007B0}"/>
              </a:ext>
            </a:extLst>
          </p:cNvPr>
          <p:cNvSpPr txBox="1"/>
          <p:nvPr/>
        </p:nvSpPr>
        <p:spPr>
          <a:xfrm>
            <a:off x="7408711" y="3677493"/>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species6</a:t>
            </a:r>
            <a:endParaRPr sz="1500">
              <a:latin typeface="Tahoma"/>
              <a:cs typeface="Tahoma"/>
            </a:endParaRPr>
          </a:p>
        </p:txBody>
      </p:sp>
      <p:sp>
        <p:nvSpPr>
          <p:cNvPr id="260" name="object 29">
            <a:extLst>
              <a:ext uri="{FF2B5EF4-FFF2-40B4-BE49-F238E27FC236}">
                <a16:creationId xmlns:a16="http://schemas.microsoft.com/office/drawing/2014/main" id="{9523B59D-FC93-E827-124C-EB5302DBC395}"/>
              </a:ext>
            </a:extLst>
          </p:cNvPr>
          <p:cNvSpPr txBox="1"/>
          <p:nvPr/>
        </p:nvSpPr>
        <p:spPr>
          <a:xfrm>
            <a:off x="7061651" y="4102118"/>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species7</a:t>
            </a:r>
            <a:endParaRPr sz="1500">
              <a:latin typeface="Tahoma"/>
              <a:cs typeface="Tahoma"/>
            </a:endParaRPr>
          </a:p>
        </p:txBody>
      </p:sp>
      <p:sp>
        <p:nvSpPr>
          <p:cNvPr id="261" name="object 30">
            <a:extLst>
              <a:ext uri="{FF2B5EF4-FFF2-40B4-BE49-F238E27FC236}">
                <a16:creationId xmlns:a16="http://schemas.microsoft.com/office/drawing/2014/main" id="{B031A910-A34F-400F-54FD-BD4609E8CE71}"/>
              </a:ext>
            </a:extLst>
          </p:cNvPr>
          <p:cNvSpPr txBox="1"/>
          <p:nvPr/>
        </p:nvSpPr>
        <p:spPr>
          <a:xfrm>
            <a:off x="7131074" y="5376003"/>
            <a:ext cx="873125"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species10</a:t>
            </a:r>
            <a:endParaRPr sz="1500">
              <a:latin typeface="Tahoma"/>
              <a:cs typeface="Tahoma"/>
            </a:endParaRPr>
          </a:p>
        </p:txBody>
      </p:sp>
      <p:sp>
        <p:nvSpPr>
          <p:cNvPr id="262" name="object 31">
            <a:extLst>
              <a:ext uri="{FF2B5EF4-FFF2-40B4-BE49-F238E27FC236}">
                <a16:creationId xmlns:a16="http://schemas.microsoft.com/office/drawing/2014/main" id="{CFF1C5F5-2DA1-05DA-782F-CB6B54A87280}"/>
              </a:ext>
            </a:extLst>
          </p:cNvPr>
          <p:cNvSpPr txBox="1"/>
          <p:nvPr/>
        </p:nvSpPr>
        <p:spPr>
          <a:xfrm>
            <a:off x="6992220" y="1554359"/>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species1</a:t>
            </a:r>
            <a:endParaRPr sz="1500">
              <a:latin typeface="Tahoma"/>
              <a:cs typeface="Tahoma"/>
            </a:endParaRPr>
          </a:p>
        </p:txBody>
      </p:sp>
      <p:sp>
        <p:nvSpPr>
          <p:cNvPr id="263" name="object 32">
            <a:extLst>
              <a:ext uri="{FF2B5EF4-FFF2-40B4-BE49-F238E27FC236}">
                <a16:creationId xmlns:a16="http://schemas.microsoft.com/office/drawing/2014/main" id="{0574EB45-422D-FC7F-FB7A-2D932577BAE6}"/>
              </a:ext>
            </a:extLst>
          </p:cNvPr>
          <p:cNvSpPr txBox="1"/>
          <p:nvPr/>
        </p:nvSpPr>
        <p:spPr>
          <a:xfrm>
            <a:off x="6228684" y="4526744"/>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species8</a:t>
            </a:r>
            <a:endParaRPr sz="1500">
              <a:latin typeface="Tahoma"/>
              <a:cs typeface="Tahoma"/>
            </a:endParaRPr>
          </a:p>
        </p:txBody>
      </p:sp>
      <p:sp>
        <p:nvSpPr>
          <p:cNvPr id="264" name="object 33">
            <a:extLst>
              <a:ext uri="{FF2B5EF4-FFF2-40B4-BE49-F238E27FC236}">
                <a16:creationId xmlns:a16="http://schemas.microsoft.com/office/drawing/2014/main" id="{239C9EAC-C737-458E-8810-210ED3F2E9D4}"/>
              </a:ext>
            </a:extLst>
          </p:cNvPr>
          <p:cNvSpPr txBox="1"/>
          <p:nvPr/>
        </p:nvSpPr>
        <p:spPr>
          <a:xfrm>
            <a:off x="6992220" y="3252868"/>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species5</a:t>
            </a:r>
            <a:endParaRPr sz="1500">
              <a:latin typeface="Tahoma"/>
              <a:cs typeface="Tahoma"/>
            </a:endParaRPr>
          </a:p>
        </p:txBody>
      </p:sp>
      <p:sp>
        <p:nvSpPr>
          <p:cNvPr id="265" name="object 34">
            <a:extLst>
              <a:ext uri="{FF2B5EF4-FFF2-40B4-BE49-F238E27FC236}">
                <a16:creationId xmlns:a16="http://schemas.microsoft.com/office/drawing/2014/main" id="{E3780D58-F65C-8F1F-57CD-4C1099D20208}"/>
              </a:ext>
            </a:extLst>
          </p:cNvPr>
          <p:cNvSpPr txBox="1"/>
          <p:nvPr/>
        </p:nvSpPr>
        <p:spPr>
          <a:xfrm>
            <a:off x="6222774" y="2403613"/>
            <a:ext cx="1428750" cy="257175"/>
          </a:xfrm>
          <a:prstGeom prst="rect">
            <a:avLst/>
          </a:prstGeom>
        </p:spPr>
        <p:txBody>
          <a:bodyPr vert="horz" wrap="square" lIns="0" tIns="15240" rIns="0" bIns="0" rtlCol="0">
            <a:spAutoFit/>
          </a:bodyPr>
          <a:lstStyle/>
          <a:p>
            <a:pPr marL="38100">
              <a:lnSpc>
                <a:spcPct val="100000"/>
              </a:lnSpc>
              <a:spcBef>
                <a:spcPts val="120"/>
              </a:spcBef>
            </a:pPr>
            <a:r>
              <a:rPr sz="2250" spc="7" baseline="-31481" dirty="0">
                <a:latin typeface="Tahoma"/>
                <a:cs typeface="Tahoma"/>
              </a:rPr>
              <a:t>1.0</a:t>
            </a:r>
            <a:r>
              <a:rPr sz="2250" u="heavy" spc="7" baseline="-31481" dirty="0">
                <a:uFill>
                  <a:solidFill>
                    <a:srgbClr val="000000"/>
                  </a:solidFill>
                </a:uFill>
                <a:latin typeface="Tahoma"/>
                <a:cs typeface="Tahoma"/>
              </a:rPr>
              <a:t>   </a:t>
            </a:r>
            <a:r>
              <a:rPr sz="2250" spc="7" baseline="-31481" dirty="0">
                <a:latin typeface="Tahoma"/>
                <a:cs typeface="Tahoma"/>
              </a:rPr>
              <a:t> </a:t>
            </a:r>
            <a:r>
              <a:rPr sz="2250" spc="509" baseline="-31481" dirty="0">
                <a:latin typeface="Tahoma"/>
                <a:cs typeface="Tahoma"/>
              </a:rPr>
              <a:t> </a:t>
            </a:r>
            <a:r>
              <a:rPr sz="1500" spc="25" dirty="0">
                <a:latin typeface="Tahoma"/>
                <a:cs typeface="Tahoma"/>
              </a:rPr>
              <a:t>species3</a:t>
            </a:r>
            <a:endParaRPr sz="1500" dirty="0">
              <a:latin typeface="Tahoma"/>
              <a:cs typeface="Tahoma"/>
            </a:endParaRPr>
          </a:p>
        </p:txBody>
      </p:sp>
      <p:sp>
        <p:nvSpPr>
          <p:cNvPr id="266" name="object 35">
            <a:extLst>
              <a:ext uri="{FF2B5EF4-FFF2-40B4-BE49-F238E27FC236}">
                <a16:creationId xmlns:a16="http://schemas.microsoft.com/office/drawing/2014/main" id="{CEA99EC0-09D5-EE29-6557-4B55BDCA7B8B}"/>
              </a:ext>
            </a:extLst>
          </p:cNvPr>
          <p:cNvSpPr txBox="1"/>
          <p:nvPr/>
        </p:nvSpPr>
        <p:spPr>
          <a:xfrm>
            <a:off x="7131074" y="1978984"/>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species2</a:t>
            </a:r>
            <a:endParaRPr sz="1500">
              <a:latin typeface="Tahoma"/>
              <a:cs typeface="Tahoma"/>
            </a:endParaRPr>
          </a:p>
        </p:txBody>
      </p:sp>
      <p:sp>
        <p:nvSpPr>
          <p:cNvPr id="267" name="object 36">
            <a:extLst>
              <a:ext uri="{FF2B5EF4-FFF2-40B4-BE49-F238E27FC236}">
                <a16:creationId xmlns:a16="http://schemas.microsoft.com/office/drawing/2014/main" id="{96618FF8-3B58-8AA9-03A5-E9679B820B01}"/>
              </a:ext>
            </a:extLst>
          </p:cNvPr>
          <p:cNvSpPr txBox="1"/>
          <p:nvPr/>
        </p:nvSpPr>
        <p:spPr>
          <a:xfrm>
            <a:off x="6844373" y="2828239"/>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species4</a:t>
            </a:r>
            <a:endParaRPr sz="1500">
              <a:latin typeface="Tahoma"/>
              <a:cs typeface="Tahoma"/>
            </a:endParaRPr>
          </a:p>
        </p:txBody>
      </p:sp>
      <p:sp>
        <p:nvSpPr>
          <p:cNvPr id="268" name="object 37">
            <a:extLst>
              <a:ext uri="{FF2B5EF4-FFF2-40B4-BE49-F238E27FC236}">
                <a16:creationId xmlns:a16="http://schemas.microsoft.com/office/drawing/2014/main" id="{CF7DE815-2975-3392-1129-1B11C69BCAE0}"/>
              </a:ext>
            </a:extLst>
          </p:cNvPr>
          <p:cNvSpPr txBox="1"/>
          <p:nvPr/>
        </p:nvSpPr>
        <p:spPr>
          <a:xfrm>
            <a:off x="7200497" y="4951370"/>
            <a:ext cx="765810" cy="257175"/>
          </a:xfrm>
          <a:prstGeom prst="rect">
            <a:avLst/>
          </a:prstGeom>
        </p:spPr>
        <p:txBody>
          <a:bodyPr vert="horz" wrap="square" lIns="0" tIns="15240" rIns="0" bIns="0" rtlCol="0">
            <a:spAutoFit/>
          </a:bodyPr>
          <a:lstStyle/>
          <a:p>
            <a:pPr marL="12700">
              <a:lnSpc>
                <a:spcPct val="100000"/>
              </a:lnSpc>
              <a:spcBef>
                <a:spcPts val="120"/>
              </a:spcBef>
            </a:pPr>
            <a:r>
              <a:rPr sz="1500" spc="25" dirty="0">
                <a:latin typeface="Tahoma"/>
                <a:cs typeface="Tahoma"/>
              </a:rPr>
              <a:t>species9</a:t>
            </a:r>
            <a:endParaRPr sz="1500">
              <a:latin typeface="Tahoma"/>
              <a:cs typeface="Tahoma"/>
            </a:endParaRPr>
          </a:p>
        </p:txBody>
      </p:sp>
      <p:sp>
        <p:nvSpPr>
          <p:cNvPr id="269" name="object 38">
            <a:extLst>
              <a:ext uri="{FF2B5EF4-FFF2-40B4-BE49-F238E27FC236}">
                <a16:creationId xmlns:a16="http://schemas.microsoft.com/office/drawing/2014/main" id="{F7D0745F-634F-20CF-5025-8534F29256EF}"/>
              </a:ext>
            </a:extLst>
          </p:cNvPr>
          <p:cNvSpPr txBox="1"/>
          <p:nvPr/>
        </p:nvSpPr>
        <p:spPr>
          <a:xfrm>
            <a:off x="5085209" y="2599842"/>
            <a:ext cx="294005" cy="257175"/>
          </a:xfrm>
          <a:prstGeom prst="rect">
            <a:avLst/>
          </a:prstGeom>
        </p:spPr>
        <p:txBody>
          <a:bodyPr vert="horz" wrap="square" lIns="0" tIns="15240" rIns="0" bIns="0" rtlCol="0">
            <a:spAutoFit/>
          </a:bodyPr>
          <a:lstStyle/>
          <a:p>
            <a:pPr marL="12700">
              <a:lnSpc>
                <a:spcPct val="100000"/>
              </a:lnSpc>
              <a:spcBef>
                <a:spcPts val="120"/>
              </a:spcBef>
            </a:pPr>
            <a:r>
              <a:rPr sz="1500" spc="5" dirty="0">
                <a:latin typeface="Tahoma"/>
                <a:cs typeface="Tahoma"/>
              </a:rPr>
              <a:t>1.0</a:t>
            </a:r>
            <a:endParaRPr sz="1500">
              <a:latin typeface="Tahoma"/>
              <a:cs typeface="Tahoma"/>
            </a:endParaRPr>
          </a:p>
        </p:txBody>
      </p:sp>
      <p:sp>
        <p:nvSpPr>
          <p:cNvPr id="270" name="object 39">
            <a:extLst>
              <a:ext uri="{FF2B5EF4-FFF2-40B4-BE49-F238E27FC236}">
                <a16:creationId xmlns:a16="http://schemas.microsoft.com/office/drawing/2014/main" id="{4555EF88-6185-0662-5A83-2FFA7CD420D8}"/>
              </a:ext>
            </a:extLst>
          </p:cNvPr>
          <p:cNvSpPr txBox="1"/>
          <p:nvPr/>
        </p:nvSpPr>
        <p:spPr>
          <a:xfrm>
            <a:off x="4155275" y="3251706"/>
            <a:ext cx="208279" cy="373380"/>
          </a:xfrm>
          <a:prstGeom prst="rect">
            <a:avLst/>
          </a:prstGeom>
        </p:spPr>
        <p:txBody>
          <a:bodyPr vert="horz" wrap="square" lIns="0" tIns="16510" rIns="0" bIns="0" rtlCol="0">
            <a:spAutoFit/>
          </a:bodyPr>
          <a:lstStyle/>
          <a:p>
            <a:pPr marL="12700">
              <a:lnSpc>
                <a:spcPct val="100000"/>
              </a:lnSpc>
              <a:spcBef>
                <a:spcPts val="130"/>
              </a:spcBef>
            </a:pPr>
            <a:r>
              <a:rPr sz="2250" spc="85" dirty="0">
                <a:latin typeface="Tahoma"/>
                <a:cs typeface="Tahoma"/>
              </a:rPr>
              <a:t>A</a:t>
            </a:r>
            <a:endParaRPr sz="2250">
              <a:latin typeface="Tahoma"/>
              <a:cs typeface="Tahoma"/>
            </a:endParaRPr>
          </a:p>
        </p:txBody>
      </p:sp>
      <p:sp>
        <p:nvSpPr>
          <p:cNvPr id="271" name="object 40">
            <a:extLst>
              <a:ext uri="{FF2B5EF4-FFF2-40B4-BE49-F238E27FC236}">
                <a16:creationId xmlns:a16="http://schemas.microsoft.com/office/drawing/2014/main" id="{E60F4FCB-301E-FD71-D5A1-F4DFD18C5C45}"/>
              </a:ext>
            </a:extLst>
          </p:cNvPr>
          <p:cNvSpPr txBox="1"/>
          <p:nvPr/>
        </p:nvSpPr>
        <p:spPr>
          <a:xfrm>
            <a:off x="5520439" y="2774001"/>
            <a:ext cx="229235" cy="373380"/>
          </a:xfrm>
          <a:prstGeom prst="rect">
            <a:avLst/>
          </a:prstGeom>
        </p:spPr>
        <p:txBody>
          <a:bodyPr vert="horz" wrap="square" lIns="0" tIns="16510" rIns="0" bIns="0" rtlCol="0">
            <a:spAutoFit/>
          </a:bodyPr>
          <a:lstStyle/>
          <a:p>
            <a:pPr marL="12700">
              <a:lnSpc>
                <a:spcPct val="100000"/>
              </a:lnSpc>
              <a:spcBef>
                <a:spcPts val="130"/>
              </a:spcBef>
            </a:pPr>
            <a:r>
              <a:rPr sz="2250" spc="250" dirty="0">
                <a:latin typeface="Tahoma"/>
                <a:cs typeface="Tahoma"/>
              </a:rPr>
              <a:t>C</a:t>
            </a:r>
            <a:endParaRPr sz="2250">
              <a:latin typeface="Tahoma"/>
              <a:cs typeface="Tahoma"/>
            </a:endParaRPr>
          </a:p>
        </p:txBody>
      </p:sp>
      <p:sp>
        <p:nvSpPr>
          <p:cNvPr id="272" name="object 41">
            <a:extLst>
              <a:ext uri="{FF2B5EF4-FFF2-40B4-BE49-F238E27FC236}">
                <a16:creationId xmlns:a16="http://schemas.microsoft.com/office/drawing/2014/main" id="{AE06A83B-1542-061F-9D80-DA66ABC6AABB}"/>
              </a:ext>
            </a:extLst>
          </p:cNvPr>
          <p:cNvSpPr txBox="1"/>
          <p:nvPr/>
        </p:nvSpPr>
        <p:spPr>
          <a:xfrm>
            <a:off x="4304676" y="3835665"/>
            <a:ext cx="219075" cy="373380"/>
          </a:xfrm>
          <a:prstGeom prst="rect">
            <a:avLst/>
          </a:prstGeom>
        </p:spPr>
        <p:txBody>
          <a:bodyPr vert="horz" wrap="square" lIns="0" tIns="16510" rIns="0" bIns="0" rtlCol="0">
            <a:spAutoFit/>
          </a:bodyPr>
          <a:lstStyle/>
          <a:p>
            <a:pPr marL="12700">
              <a:lnSpc>
                <a:spcPct val="100000"/>
              </a:lnSpc>
              <a:spcBef>
                <a:spcPts val="130"/>
              </a:spcBef>
            </a:pPr>
            <a:r>
              <a:rPr sz="2250" spc="190" dirty="0">
                <a:latin typeface="Tahoma"/>
                <a:cs typeface="Tahoma"/>
              </a:rPr>
              <a:t>B</a:t>
            </a:r>
            <a:endParaRPr sz="2250">
              <a:latin typeface="Tahoma"/>
              <a:cs typeface="Tahoma"/>
            </a:endParaRPr>
          </a:p>
        </p:txBody>
      </p:sp>
      <p:sp>
        <p:nvSpPr>
          <p:cNvPr id="273" name="object 42">
            <a:extLst>
              <a:ext uri="{FF2B5EF4-FFF2-40B4-BE49-F238E27FC236}">
                <a16:creationId xmlns:a16="http://schemas.microsoft.com/office/drawing/2014/main" id="{2A25FA3A-9CD3-0742-1D58-7C5855343939}"/>
              </a:ext>
            </a:extLst>
          </p:cNvPr>
          <p:cNvSpPr txBox="1"/>
          <p:nvPr/>
        </p:nvSpPr>
        <p:spPr>
          <a:xfrm>
            <a:off x="3709911" y="3186921"/>
            <a:ext cx="294005" cy="257175"/>
          </a:xfrm>
          <a:prstGeom prst="rect">
            <a:avLst/>
          </a:prstGeom>
        </p:spPr>
        <p:txBody>
          <a:bodyPr vert="horz" wrap="square" lIns="0" tIns="15240" rIns="0" bIns="0" rtlCol="0">
            <a:spAutoFit/>
          </a:bodyPr>
          <a:lstStyle/>
          <a:p>
            <a:pPr marL="12700">
              <a:lnSpc>
                <a:spcPct val="100000"/>
              </a:lnSpc>
              <a:spcBef>
                <a:spcPts val="120"/>
              </a:spcBef>
            </a:pPr>
            <a:r>
              <a:rPr sz="1500" spc="5" dirty="0">
                <a:latin typeface="Tahoma"/>
                <a:cs typeface="Tahoma"/>
              </a:rPr>
              <a:t>1.0</a:t>
            </a:r>
            <a:endParaRPr sz="1500">
              <a:latin typeface="Tahoma"/>
              <a:cs typeface="Tahoma"/>
            </a:endParaRPr>
          </a:p>
        </p:txBody>
      </p:sp>
      <p:sp>
        <p:nvSpPr>
          <p:cNvPr id="274" name="object 43">
            <a:extLst>
              <a:ext uri="{FF2B5EF4-FFF2-40B4-BE49-F238E27FC236}">
                <a16:creationId xmlns:a16="http://schemas.microsoft.com/office/drawing/2014/main" id="{AAFD8528-8843-9C7C-17D7-EB1680B47A56}"/>
              </a:ext>
            </a:extLst>
          </p:cNvPr>
          <p:cNvSpPr txBox="1"/>
          <p:nvPr/>
        </p:nvSpPr>
        <p:spPr>
          <a:xfrm>
            <a:off x="5772626" y="1666949"/>
            <a:ext cx="401320" cy="257175"/>
          </a:xfrm>
          <a:prstGeom prst="rect">
            <a:avLst/>
          </a:prstGeom>
        </p:spPr>
        <p:txBody>
          <a:bodyPr vert="horz" wrap="square" lIns="0" tIns="15240" rIns="0" bIns="0" rtlCol="0">
            <a:spAutoFit/>
          </a:bodyPr>
          <a:lstStyle/>
          <a:p>
            <a:pPr marL="12700">
              <a:lnSpc>
                <a:spcPct val="100000"/>
              </a:lnSpc>
              <a:spcBef>
                <a:spcPts val="120"/>
              </a:spcBef>
            </a:pPr>
            <a:r>
              <a:rPr sz="1500" spc="10" dirty="0">
                <a:latin typeface="Tahoma"/>
                <a:cs typeface="Tahoma"/>
              </a:rPr>
              <a:t>0.95</a:t>
            </a:r>
            <a:endParaRPr sz="1500">
              <a:latin typeface="Tahoma"/>
              <a:cs typeface="Tahoma"/>
            </a:endParaRPr>
          </a:p>
        </p:txBody>
      </p:sp>
      <p:sp>
        <p:nvSpPr>
          <p:cNvPr id="275" name="object 44">
            <a:extLst>
              <a:ext uri="{FF2B5EF4-FFF2-40B4-BE49-F238E27FC236}">
                <a16:creationId xmlns:a16="http://schemas.microsoft.com/office/drawing/2014/main" id="{393D2A7B-00E4-5E85-4267-562FECBDC533}"/>
              </a:ext>
            </a:extLst>
          </p:cNvPr>
          <p:cNvSpPr txBox="1"/>
          <p:nvPr/>
        </p:nvSpPr>
        <p:spPr>
          <a:xfrm>
            <a:off x="5209286" y="2069058"/>
            <a:ext cx="401320" cy="257175"/>
          </a:xfrm>
          <a:prstGeom prst="rect">
            <a:avLst/>
          </a:prstGeom>
        </p:spPr>
        <p:txBody>
          <a:bodyPr vert="horz" wrap="square" lIns="0" tIns="15240" rIns="0" bIns="0" rtlCol="0">
            <a:spAutoFit/>
          </a:bodyPr>
          <a:lstStyle/>
          <a:p>
            <a:pPr marL="12700">
              <a:lnSpc>
                <a:spcPct val="100000"/>
              </a:lnSpc>
              <a:spcBef>
                <a:spcPts val="120"/>
              </a:spcBef>
            </a:pPr>
            <a:r>
              <a:rPr sz="1500" spc="10" dirty="0">
                <a:latin typeface="Tahoma"/>
                <a:cs typeface="Tahoma"/>
              </a:rPr>
              <a:t>0.65</a:t>
            </a:r>
            <a:endParaRPr sz="1500">
              <a:latin typeface="Tahoma"/>
              <a:cs typeface="Tahoma"/>
            </a:endParaRPr>
          </a:p>
        </p:txBody>
      </p:sp>
      <p:sp>
        <p:nvSpPr>
          <p:cNvPr id="276" name="object 45">
            <a:extLst>
              <a:ext uri="{FF2B5EF4-FFF2-40B4-BE49-F238E27FC236}">
                <a16:creationId xmlns:a16="http://schemas.microsoft.com/office/drawing/2014/main" id="{F7E497E2-A06B-C11F-1844-2AF20912CE23}"/>
              </a:ext>
            </a:extLst>
          </p:cNvPr>
          <p:cNvSpPr txBox="1"/>
          <p:nvPr/>
        </p:nvSpPr>
        <p:spPr>
          <a:xfrm>
            <a:off x="3026284" y="3799736"/>
            <a:ext cx="294005" cy="257175"/>
          </a:xfrm>
          <a:prstGeom prst="rect">
            <a:avLst/>
          </a:prstGeom>
        </p:spPr>
        <p:txBody>
          <a:bodyPr vert="horz" wrap="square" lIns="0" tIns="15240" rIns="0" bIns="0" rtlCol="0">
            <a:spAutoFit/>
          </a:bodyPr>
          <a:lstStyle/>
          <a:p>
            <a:pPr marL="12700">
              <a:lnSpc>
                <a:spcPct val="100000"/>
              </a:lnSpc>
              <a:spcBef>
                <a:spcPts val="120"/>
              </a:spcBef>
            </a:pPr>
            <a:r>
              <a:rPr sz="1500" spc="5" dirty="0">
                <a:latin typeface="Tahoma"/>
                <a:cs typeface="Tahoma"/>
              </a:rPr>
              <a:t>1.0</a:t>
            </a:r>
            <a:endParaRPr sz="1500">
              <a:latin typeface="Tahoma"/>
              <a:cs typeface="Tahoma"/>
            </a:endParaRPr>
          </a:p>
        </p:txBody>
      </p:sp>
      <p:sp>
        <p:nvSpPr>
          <p:cNvPr id="277" name="object 46">
            <a:extLst>
              <a:ext uri="{FF2B5EF4-FFF2-40B4-BE49-F238E27FC236}">
                <a16:creationId xmlns:a16="http://schemas.microsoft.com/office/drawing/2014/main" id="{A710DEB1-6BBB-9590-70E9-07BF72DCEC54}"/>
              </a:ext>
            </a:extLst>
          </p:cNvPr>
          <p:cNvSpPr txBox="1"/>
          <p:nvPr/>
        </p:nvSpPr>
        <p:spPr>
          <a:xfrm>
            <a:off x="6495640" y="5049485"/>
            <a:ext cx="294005" cy="257175"/>
          </a:xfrm>
          <a:prstGeom prst="rect">
            <a:avLst/>
          </a:prstGeom>
        </p:spPr>
        <p:txBody>
          <a:bodyPr vert="horz" wrap="square" lIns="0" tIns="15240" rIns="0" bIns="0" rtlCol="0">
            <a:spAutoFit/>
          </a:bodyPr>
          <a:lstStyle/>
          <a:p>
            <a:pPr marL="12700">
              <a:lnSpc>
                <a:spcPct val="100000"/>
              </a:lnSpc>
              <a:spcBef>
                <a:spcPts val="120"/>
              </a:spcBef>
            </a:pPr>
            <a:r>
              <a:rPr sz="1500" spc="5" dirty="0">
                <a:latin typeface="Tahoma"/>
                <a:cs typeface="Tahoma"/>
              </a:rPr>
              <a:t>1.0</a:t>
            </a:r>
            <a:endParaRPr sz="1500">
              <a:latin typeface="Tahoma"/>
              <a:cs typeface="Tahoma"/>
            </a:endParaRPr>
          </a:p>
        </p:txBody>
      </p:sp>
      <p:sp>
        <p:nvSpPr>
          <p:cNvPr id="278" name="object 47">
            <a:extLst>
              <a:ext uri="{FF2B5EF4-FFF2-40B4-BE49-F238E27FC236}">
                <a16:creationId xmlns:a16="http://schemas.microsoft.com/office/drawing/2014/main" id="{0613665A-9635-CFCB-8042-9F8D5D1A127A}"/>
              </a:ext>
            </a:extLst>
          </p:cNvPr>
          <p:cNvSpPr txBox="1"/>
          <p:nvPr/>
        </p:nvSpPr>
        <p:spPr>
          <a:xfrm>
            <a:off x="3751602" y="4102118"/>
            <a:ext cx="401320" cy="257175"/>
          </a:xfrm>
          <a:prstGeom prst="rect">
            <a:avLst/>
          </a:prstGeom>
        </p:spPr>
        <p:txBody>
          <a:bodyPr vert="horz" wrap="square" lIns="0" tIns="15240" rIns="0" bIns="0" rtlCol="0">
            <a:spAutoFit/>
          </a:bodyPr>
          <a:lstStyle/>
          <a:p>
            <a:pPr marL="12700">
              <a:lnSpc>
                <a:spcPct val="100000"/>
              </a:lnSpc>
              <a:spcBef>
                <a:spcPts val="120"/>
              </a:spcBef>
            </a:pPr>
            <a:r>
              <a:rPr sz="1500" spc="10" dirty="0">
                <a:latin typeface="Tahoma"/>
                <a:cs typeface="Tahoma"/>
              </a:rPr>
              <a:t>0.51</a:t>
            </a:r>
            <a:endParaRPr sz="1500">
              <a:latin typeface="Tahoma"/>
              <a:cs typeface="Tahoma"/>
            </a:endParaRPr>
          </a:p>
        </p:txBody>
      </p:sp>
      <p:grpSp>
        <p:nvGrpSpPr>
          <p:cNvPr id="279" name="object 48">
            <a:extLst>
              <a:ext uri="{FF2B5EF4-FFF2-40B4-BE49-F238E27FC236}">
                <a16:creationId xmlns:a16="http://schemas.microsoft.com/office/drawing/2014/main" id="{189CE82E-1993-E566-03A8-303A9C7A10D2}"/>
              </a:ext>
            </a:extLst>
          </p:cNvPr>
          <p:cNvGrpSpPr/>
          <p:nvPr/>
        </p:nvGrpSpPr>
        <p:grpSpPr>
          <a:xfrm>
            <a:off x="2599787" y="1649451"/>
            <a:ext cx="4811612" cy="3978555"/>
            <a:chOff x="7349921" y="5372367"/>
            <a:chExt cx="4811612" cy="3978555"/>
          </a:xfrm>
        </p:grpSpPr>
        <p:pic>
          <p:nvPicPr>
            <p:cNvPr id="280" name="object 49">
              <a:extLst>
                <a:ext uri="{FF2B5EF4-FFF2-40B4-BE49-F238E27FC236}">
                  <a16:creationId xmlns:a16="http://schemas.microsoft.com/office/drawing/2014/main" id="{E16D8816-E05E-0317-6540-85CD4ADB9220}"/>
                </a:ext>
              </a:extLst>
            </p:cNvPr>
            <p:cNvPicPr/>
            <p:nvPr/>
          </p:nvPicPr>
          <p:blipFill>
            <a:blip r:embed="rId3" cstate="print"/>
            <a:stretch>
              <a:fillRect/>
            </a:stretch>
          </p:blipFill>
          <p:spPr>
            <a:xfrm>
              <a:off x="11559163" y="5372367"/>
              <a:ext cx="156928" cy="156911"/>
            </a:xfrm>
            <a:prstGeom prst="rect">
              <a:avLst/>
            </a:prstGeom>
          </p:spPr>
        </p:pic>
        <p:pic>
          <p:nvPicPr>
            <p:cNvPr id="281" name="object 50">
              <a:extLst>
                <a:ext uri="{FF2B5EF4-FFF2-40B4-BE49-F238E27FC236}">
                  <a16:creationId xmlns:a16="http://schemas.microsoft.com/office/drawing/2014/main" id="{A5C76F0E-EA33-396E-70E6-D6636B2E8020}"/>
                </a:ext>
              </a:extLst>
            </p:cNvPr>
            <p:cNvPicPr/>
            <p:nvPr/>
          </p:nvPicPr>
          <p:blipFill>
            <a:blip r:embed="rId3" cstate="print"/>
            <a:stretch>
              <a:fillRect/>
            </a:stretch>
          </p:blipFill>
          <p:spPr>
            <a:xfrm>
              <a:off x="11726968" y="5796992"/>
              <a:ext cx="156928" cy="156911"/>
            </a:xfrm>
            <a:prstGeom prst="rect">
              <a:avLst/>
            </a:prstGeom>
          </p:spPr>
        </p:pic>
        <p:pic>
          <p:nvPicPr>
            <p:cNvPr id="282" name="object 51">
              <a:extLst>
                <a:ext uri="{FF2B5EF4-FFF2-40B4-BE49-F238E27FC236}">
                  <a16:creationId xmlns:a16="http://schemas.microsoft.com/office/drawing/2014/main" id="{56B6B47D-0CAD-BE3A-999F-B1BC2E64E313}"/>
                </a:ext>
              </a:extLst>
            </p:cNvPr>
            <p:cNvPicPr/>
            <p:nvPr/>
          </p:nvPicPr>
          <p:blipFill>
            <a:blip r:embed="rId4" cstate="print"/>
            <a:stretch>
              <a:fillRect/>
            </a:stretch>
          </p:blipFill>
          <p:spPr>
            <a:xfrm>
              <a:off x="11456219" y="6221622"/>
              <a:ext cx="156928" cy="156911"/>
            </a:xfrm>
            <a:prstGeom prst="rect">
              <a:avLst/>
            </a:prstGeom>
          </p:spPr>
        </p:pic>
        <p:pic>
          <p:nvPicPr>
            <p:cNvPr id="283" name="object 52">
              <a:extLst>
                <a:ext uri="{FF2B5EF4-FFF2-40B4-BE49-F238E27FC236}">
                  <a16:creationId xmlns:a16="http://schemas.microsoft.com/office/drawing/2014/main" id="{8B37804B-5F3A-C1A1-FB87-AF1244384579}"/>
                </a:ext>
              </a:extLst>
            </p:cNvPr>
            <p:cNvPicPr/>
            <p:nvPr/>
          </p:nvPicPr>
          <p:blipFill>
            <a:blip r:embed="rId5" cstate="print"/>
            <a:stretch>
              <a:fillRect/>
            </a:stretch>
          </p:blipFill>
          <p:spPr>
            <a:xfrm>
              <a:off x="11272432" y="6429909"/>
              <a:ext cx="164970" cy="164953"/>
            </a:xfrm>
            <a:prstGeom prst="rect">
              <a:avLst/>
            </a:prstGeom>
          </p:spPr>
        </p:pic>
        <p:pic>
          <p:nvPicPr>
            <p:cNvPr id="284" name="object 53">
              <a:extLst>
                <a:ext uri="{FF2B5EF4-FFF2-40B4-BE49-F238E27FC236}">
                  <a16:creationId xmlns:a16="http://schemas.microsoft.com/office/drawing/2014/main" id="{12964F70-EF3C-1D37-390A-7BA9859EB89D}"/>
                </a:ext>
              </a:extLst>
            </p:cNvPr>
            <p:cNvPicPr/>
            <p:nvPr/>
          </p:nvPicPr>
          <p:blipFill>
            <a:blip r:embed="rId6" cstate="print"/>
            <a:stretch>
              <a:fillRect/>
            </a:stretch>
          </p:blipFill>
          <p:spPr>
            <a:xfrm>
              <a:off x="10889979" y="5580655"/>
              <a:ext cx="164970" cy="164953"/>
            </a:xfrm>
            <a:prstGeom prst="rect">
              <a:avLst/>
            </a:prstGeom>
          </p:spPr>
        </p:pic>
        <p:pic>
          <p:nvPicPr>
            <p:cNvPr id="285" name="object 54">
              <a:extLst>
                <a:ext uri="{FF2B5EF4-FFF2-40B4-BE49-F238E27FC236}">
                  <a16:creationId xmlns:a16="http://schemas.microsoft.com/office/drawing/2014/main" id="{DA14A76E-EC63-4F1A-C261-6BA8CE6967CF}"/>
                </a:ext>
              </a:extLst>
            </p:cNvPr>
            <p:cNvPicPr/>
            <p:nvPr/>
          </p:nvPicPr>
          <p:blipFill>
            <a:blip r:embed="rId5" cstate="print"/>
            <a:stretch>
              <a:fillRect/>
            </a:stretch>
          </p:blipFill>
          <p:spPr>
            <a:xfrm>
              <a:off x="10335915" y="5995973"/>
              <a:ext cx="164970" cy="164953"/>
            </a:xfrm>
            <a:prstGeom prst="rect">
              <a:avLst/>
            </a:prstGeom>
          </p:spPr>
        </p:pic>
        <p:pic>
          <p:nvPicPr>
            <p:cNvPr id="286" name="object 55">
              <a:extLst>
                <a:ext uri="{FF2B5EF4-FFF2-40B4-BE49-F238E27FC236}">
                  <a16:creationId xmlns:a16="http://schemas.microsoft.com/office/drawing/2014/main" id="{A818DEB6-49B4-32D6-2514-AF9EE36455EA}"/>
                </a:ext>
              </a:extLst>
            </p:cNvPr>
            <p:cNvPicPr/>
            <p:nvPr/>
          </p:nvPicPr>
          <p:blipFill>
            <a:blip r:embed="rId7" cstate="print"/>
            <a:stretch>
              <a:fillRect/>
            </a:stretch>
          </p:blipFill>
          <p:spPr>
            <a:xfrm>
              <a:off x="10126444" y="6536067"/>
              <a:ext cx="164970" cy="164953"/>
            </a:xfrm>
            <a:prstGeom prst="rect">
              <a:avLst/>
            </a:prstGeom>
          </p:spPr>
        </p:pic>
        <p:pic>
          <p:nvPicPr>
            <p:cNvPr id="287" name="object 56">
              <a:extLst>
                <a:ext uri="{FF2B5EF4-FFF2-40B4-BE49-F238E27FC236}">
                  <a16:creationId xmlns:a16="http://schemas.microsoft.com/office/drawing/2014/main" id="{6541D979-F0FD-DEFD-227A-22783289A5BA}"/>
                </a:ext>
              </a:extLst>
            </p:cNvPr>
            <p:cNvPicPr/>
            <p:nvPr/>
          </p:nvPicPr>
          <p:blipFill>
            <a:blip r:embed="rId8" cstate="print"/>
            <a:stretch>
              <a:fillRect/>
            </a:stretch>
          </p:blipFill>
          <p:spPr>
            <a:xfrm>
              <a:off x="8738152" y="7119926"/>
              <a:ext cx="164970" cy="164953"/>
            </a:xfrm>
            <a:prstGeom prst="rect">
              <a:avLst/>
            </a:prstGeom>
          </p:spPr>
        </p:pic>
        <p:pic>
          <p:nvPicPr>
            <p:cNvPr id="288" name="object 57">
              <a:extLst>
                <a:ext uri="{FF2B5EF4-FFF2-40B4-BE49-F238E27FC236}">
                  <a16:creationId xmlns:a16="http://schemas.microsoft.com/office/drawing/2014/main" id="{D1647B79-DF9B-5487-2BA9-DE18B8E3D092}"/>
                </a:ext>
              </a:extLst>
            </p:cNvPr>
            <p:cNvPicPr/>
            <p:nvPr/>
          </p:nvPicPr>
          <p:blipFill>
            <a:blip r:embed="rId9" cstate="print"/>
            <a:stretch>
              <a:fillRect/>
            </a:stretch>
          </p:blipFill>
          <p:spPr>
            <a:xfrm>
              <a:off x="8876997" y="7703789"/>
              <a:ext cx="164970" cy="164961"/>
            </a:xfrm>
            <a:prstGeom prst="rect">
              <a:avLst/>
            </a:prstGeom>
          </p:spPr>
        </p:pic>
        <p:pic>
          <p:nvPicPr>
            <p:cNvPr id="289" name="object 58">
              <a:extLst>
                <a:ext uri="{FF2B5EF4-FFF2-40B4-BE49-F238E27FC236}">
                  <a16:creationId xmlns:a16="http://schemas.microsoft.com/office/drawing/2014/main" id="{BA6F0547-FF0A-D199-0A93-C9DE483C71C2}"/>
                </a:ext>
              </a:extLst>
            </p:cNvPr>
            <p:cNvPicPr/>
            <p:nvPr/>
          </p:nvPicPr>
          <p:blipFill>
            <a:blip r:embed="rId10" cstate="print"/>
            <a:stretch>
              <a:fillRect/>
            </a:stretch>
          </p:blipFill>
          <p:spPr>
            <a:xfrm>
              <a:off x="8044035" y="7730358"/>
              <a:ext cx="164970" cy="164961"/>
            </a:xfrm>
            <a:prstGeom prst="rect">
              <a:avLst/>
            </a:prstGeom>
          </p:spPr>
        </p:pic>
        <p:pic>
          <p:nvPicPr>
            <p:cNvPr id="290" name="object 59">
              <a:extLst>
                <a:ext uri="{FF2B5EF4-FFF2-40B4-BE49-F238E27FC236}">
                  <a16:creationId xmlns:a16="http://schemas.microsoft.com/office/drawing/2014/main" id="{26AD758E-9B8F-00D2-461F-92C37EED6100}"/>
                </a:ext>
              </a:extLst>
            </p:cNvPr>
            <p:cNvPicPr/>
            <p:nvPr/>
          </p:nvPicPr>
          <p:blipFill>
            <a:blip r:embed="rId11" cstate="print"/>
            <a:stretch>
              <a:fillRect/>
            </a:stretch>
          </p:blipFill>
          <p:spPr>
            <a:xfrm>
              <a:off x="7349921" y="8353979"/>
              <a:ext cx="164970" cy="164961"/>
            </a:xfrm>
            <a:prstGeom prst="rect">
              <a:avLst/>
            </a:prstGeom>
          </p:spPr>
        </p:pic>
        <p:pic>
          <p:nvPicPr>
            <p:cNvPr id="291" name="object 60">
              <a:extLst>
                <a:ext uri="{FF2B5EF4-FFF2-40B4-BE49-F238E27FC236}">
                  <a16:creationId xmlns:a16="http://schemas.microsoft.com/office/drawing/2014/main" id="{665C0778-C3B8-5B5D-43F3-449FD61E3DC7}"/>
                </a:ext>
              </a:extLst>
            </p:cNvPr>
            <p:cNvPicPr/>
            <p:nvPr/>
          </p:nvPicPr>
          <p:blipFill>
            <a:blip r:embed="rId12" cstate="print"/>
            <a:stretch>
              <a:fillRect/>
            </a:stretch>
          </p:blipFill>
          <p:spPr>
            <a:xfrm>
              <a:off x="11514669" y="8977665"/>
              <a:ext cx="164970" cy="164961"/>
            </a:xfrm>
            <a:prstGeom prst="rect">
              <a:avLst/>
            </a:prstGeom>
          </p:spPr>
        </p:pic>
        <p:pic>
          <p:nvPicPr>
            <p:cNvPr id="292" name="object 61">
              <a:extLst>
                <a:ext uri="{FF2B5EF4-FFF2-40B4-BE49-F238E27FC236}">
                  <a16:creationId xmlns:a16="http://schemas.microsoft.com/office/drawing/2014/main" id="{69F3F1B9-2677-4324-22AC-9E8B6EB221AF}"/>
                </a:ext>
              </a:extLst>
            </p:cNvPr>
            <p:cNvPicPr/>
            <p:nvPr/>
          </p:nvPicPr>
          <p:blipFill>
            <a:blip r:embed="rId13" cstate="print"/>
            <a:stretch>
              <a:fillRect/>
            </a:stretch>
          </p:blipFill>
          <p:spPr>
            <a:xfrm>
              <a:off x="11440267" y="6646243"/>
              <a:ext cx="156928" cy="156911"/>
            </a:xfrm>
            <a:prstGeom prst="rect">
              <a:avLst/>
            </a:prstGeom>
          </p:spPr>
        </p:pic>
        <p:pic>
          <p:nvPicPr>
            <p:cNvPr id="293" name="object 62">
              <a:extLst>
                <a:ext uri="{FF2B5EF4-FFF2-40B4-BE49-F238E27FC236}">
                  <a16:creationId xmlns:a16="http://schemas.microsoft.com/office/drawing/2014/main" id="{7B192CB5-8D75-372E-1FF7-333B4AD9EDBE}"/>
                </a:ext>
              </a:extLst>
            </p:cNvPr>
            <p:cNvPicPr/>
            <p:nvPr/>
          </p:nvPicPr>
          <p:blipFill>
            <a:blip r:embed="rId3" cstate="print"/>
            <a:stretch>
              <a:fillRect/>
            </a:stretch>
          </p:blipFill>
          <p:spPr>
            <a:xfrm>
              <a:off x="12004605" y="7495494"/>
              <a:ext cx="156928" cy="156919"/>
            </a:xfrm>
            <a:prstGeom prst="rect">
              <a:avLst/>
            </a:prstGeom>
          </p:spPr>
        </p:pic>
        <p:pic>
          <p:nvPicPr>
            <p:cNvPr id="294" name="object 63">
              <a:extLst>
                <a:ext uri="{FF2B5EF4-FFF2-40B4-BE49-F238E27FC236}">
                  <a16:creationId xmlns:a16="http://schemas.microsoft.com/office/drawing/2014/main" id="{FA10E2A0-E4A9-30C9-F23C-B718AE7B6F70}"/>
                </a:ext>
              </a:extLst>
            </p:cNvPr>
            <p:cNvPicPr/>
            <p:nvPr/>
          </p:nvPicPr>
          <p:blipFill>
            <a:blip r:embed="rId3" cstate="print"/>
            <a:stretch>
              <a:fillRect/>
            </a:stretch>
          </p:blipFill>
          <p:spPr>
            <a:xfrm>
              <a:off x="11657545" y="7920118"/>
              <a:ext cx="156928" cy="156919"/>
            </a:xfrm>
            <a:prstGeom prst="rect">
              <a:avLst/>
            </a:prstGeom>
          </p:spPr>
        </p:pic>
        <p:pic>
          <p:nvPicPr>
            <p:cNvPr id="295" name="object 64">
              <a:extLst>
                <a:ext uri="{FF2B5EF4-FFF2-40B4-BE49-F238E27FC236}">
                  <a16:creationId xmlns:a16="http://schemas.microsoft.com/office/drawing/2014/main" id="{C37D2E2E-60DF-CAA5-DFA5-4CDCCF056741}"/>
                </a:ext>
              </a:extLst>
            </p:cNvPr>
            <p:cNvPicPr/>
            <p:nvPr/>
          </p:nvPicPr>
          <p:blipFill>
            <a:blip r:embed="rId3" cstate="print"/>
            <a:stretch>
              <a:fillRect/>
            </a:stretch>
          </p:blipFill>
          <p:spPr>
            <a:xfrm>
              <a:off x="11588121" y="7070868"/>
              <a:ext cx="156928" cy="156919"/>
            </a:xfrm>
            <a:prstGeom prst="rect">
              <a:avLst/>
            </a:prstGeom>
          </p:spPr>
        </p:pic>
        <p:pic>
          <p:nvPicPr>
            <p:cNvPr id="296" name="object 65">
              <a:extLst>
                <a:ext uri="{FF2B5EF4-FFF2-40B4-BE49-F238E27FC236}">
                  <a16:creationId xmlns:a16="http://schemas.microsoft.com/office/drawing/2014/main" id="{B99ED677-8A7B-1C3F-B98D-EEDE61FC7BC5}"/>
                </a:ext>
              </a:extLst>
            </p:cNvPr>
            <p:cNvPicPr/>
            <p:nvPr/>
          </p:nvPicPr>
          <p:blipFill>
            <a:blip r:embed="rId3" cstate="print"/>
            <a:stretch>
              <a:fillRect/>
            </a:stretch>
          </p:blipFill>
          <p:spPr>
            <a:xfrm>
              <a:off x="10824578" y="8344744"/>
              <a:ext cx="156928" cy="156919"/>
            </a:xfrm>
            <a:prstGeom prst="rect">
              <a:avLst/>
            </a:prstGeom>
          </p:spPr>
        </p:pic>
        <p:pic>
          <p:nvPicPr>
            <p:cNvPr id="297" name="object 66">
              <a:extLst>
                <a:ext uri="{FF2B5EF4-FFF2-40B4-BE49-F238E27FC236}">
                  <a16:creationId xmlns:a16="http://schemas.microsoft.com/office/drawing/2014/main" id="{174E45F3-77F6-2C35-09DB-16E01C04EA95}"/>
                </a:ext>
              </a:extLst>
            </p:cNvPr>
            <p:cNvPicPr/>
            <p:nvPr/>
          </p:nvPicPr>
          <p:blipFill>
            <a:blip r:embed="rId3" cstate="print"/>
            <a:stretch>
              <a:fillRect/>
            </a:stretch>
          </p:blipFill>
          <p:spPr>
            <a:xfrm>
              <a:off x="11796391" y="8769377"/>
              <a:ext cx="156928" cy="156919"/>
            </a:xfrm>
            <a:prstGeom prst="rect">
              <a:avLst/>
            </a:prstGeom>
          </p:spPr>
        </p:pic>
        <p:pic>
          <p:nvPicPr>
            <p:cNvPr id="298" name="object 67">
              <a:extLst>
                <a:ext uri="{FF2B5EF4-FFF2-40B4-BE49-F238E27FC236}">
                  <a16:creationId xmlns:a16="http://schemas.microsoft.com/office/drawing/2014/main" id="{FA7860EF-5BBC-697D-7D3A-F89D007DBDCC}"/>
                </a:ext>
              </a:extLst>
            </p:cNvPr>
            <p:cNvPicPr/>
            <p:nvPr/>
          </p:nvPicPr>
          <p:blipFill>
            <a:blip r:embed="rId3" cstate="print"/>
            <a:stretch>
              <a:fillRect/>
            </a:stretch>
          </p:blipFill>
          <p:spPr>
            <a:xfrm>
              <a:off x="11726968" y="9194003"/>
              <a:ext cx="156928" cy="156919"/>
            </a:xfrm>
            <a:prstGeom prst="rect">
              <a:avLst/>
            </a:prstGeom>
          </p:spPr>
        </p:pic>
      </p:grpSp>
      <p:sp>
        <p:nvSpPr>
          <p:cNvPr id="2" name="object 88">
            <a:extLst>
              <a:ext uri="{FF2B5EF4-FFF2-40B4-BE49-F238E27FC236}">
                <a16:creationId xmlns:a16="http://schemas.microsoft.com/office/drawing/2014/main" id="{EB9BC2D7-A4D7-32D9-3C6B-C5F508981667}"/>
              </a:ext>
            </a:extLst>
          </p:cNvPr>
          <p:cNvSpPr txBox="1"/>
          <p:nvPr/>
        </p:nvSpPr>
        <p:spPr>
          <a:xfrm>
            <a:off x="2489200" y="8666231"/>
            <a:ext cx="8787130" cy="509114"/>
          </a:xfrm>
          <a:prstGeom prst="rect">
            <a:avLst/>
          </a:prstGeom>
        </p:spPr>
        <p:txBody>
          <a:bodyPr vert="horz" wrap="square" lIns="0" tIns="16510" rIns="0" bIns="0" rtlCol="0">
            <a:spAutoFit/>
          </a:bodyPr>
          <a:lstStyle/>
          <a:p>
            <a:pPr marR="5080" algn="r">
              <a:lnSpc>
                <a:spcPct val="100000"/>
              </a:lnSpc>
              <a:spcBef>
                <a:spcPts val="130"/>
              </a:spcBef>
            </a:pPr>
            <a:endParaRPr sz="3200" dirty="0">
              <a:latin typeface="Tahoma"/>
              <a:cs typeface="Tahoma"/>
            </a:endParaRPr>
          </a:p>
        </p:txBody>
      </p:sp>
      <p:sp>
        <p:nvSpPr>
          <p:cNvPr id="3" name="object 92">
            <a:extLst>
              <a:ext uri="{FF2B5EF4-FFF2-40B4-BE49-F238E27FC236}">
                <a16:creationId xmlns:a16="http://schemas.microsoft.com/office/drawing/2014/main" id="{EF7F4513-A881-5996-A3A8-76A216D6B3AF}"/>
              </a:ext>
            </a:extLst>
          </p:cNvPr>
          <p:cNvSpPr txBox="1"/>
          <p:nvPr/>
        </p:nvSpPr>
        <p:spPr>
          <a:xfrm>
            <a:off x="1872632" y="697591"/>
            <a:ext cx="439159" cy="5207401"/>
          </a:xfrm>
          <a:prstGeom prst="rect">
            <a:avLst/>
          </a:prstGeom>
        </p:spPr>
        <p:txBody>
          <a:bodyPr vert="vert270" wrap="square" lIns="0" tIns="0" rIns="0" bIns="0" rtlCol="0">
            <a:spAutoFit/>
          </a:bodyPr>
          <a:lstStyle/>
          <a:p>
            <a:pPr marL="12700">
              <a:lnSpc>
                <a:spcPts val="3835"/>
              </a:lnSpc>
            </a:pPr>
            <a:r>
              <a:rPr sz="2800" spc="-50" dirty="0">
                <a:solidFill>
                  <a:srgbClr val="577A85"/>
                </a:solidFill>
                <a:latin typeface="Tahoma"/>
                <a:cs typeface="Tahoma"/>
              </a:rPr>
              <a:t>This</a:t>
            </a:r>
            <a:r>
              <a:rPr sz="2800" spc="-120" dirty="0">
                <a:solidFill>
                  <a:srgbClr val="577A85"/>
                </a:solidFill>
                <a:latin typeface="Tahoma"/>
                <a:cs typeface="Tahoma"/>
              </a:rPr>
              <a:t> </a:t>
            </a:r>
            <a:r>
              <a:rPr sz="2800" spc="-25" dirty="0">
                <a:solidFill>
                  <a:srgbClr val="577A85"/>
                </a:solidFill>
                <a:latin typeface="Tahoma"/>
                <a:cs typeface="Tahoma"/>
              </a:rPr>
              <a:t>axis</a:t>
            </a:r>
            <a:r>
              <a:rPr sz="2800" spc="-120" dirty="0">
                <a:solidFill>
                  <a:srgbClr val="577A85"/>
                </a:solidFill>
                <a:latin typeface="Tahoma"/>
                <a:cs typeface="Tahoma"/>
              </a:rPr>
              <a:t> </a:t>
            </a:r>
            <a:r>
              <a:rPr sz="2800" spc="5" dirty="0">
                <a:solidFill>
                  <a:srgbClr val="577A85"/>
                </a:solidFill>
                <a:latin typeface="Tahoma"/>
                <a:cs typeface="Tahoma"/>
              </a:rPr>
              <a:t>has</a:t>
            </a:r>
            <a:r>
              <a:rPr sz="2800" spc="-120" dirty="0">
                <a:solidFill>
                  <a:srgbClr val="577A85"/>
                </a:solidFill>
                <a:latin typeface="Tahoma"/>
                <a:cs typeface="Tahoma"/>
              </a:rPr>
              <a:t> </a:t>
            </a:r>
            <a:r>
              <a:rPr sz="2800" spc="-15" dirty="0">
                <a:solidFill>
                  <a:srgbClr val="577A85"/>
                </a:solidFill>
                <a:latin typeface="Tahoma"/>
                <a:cs typeface="Tahoma"/>
              </a:rPr>
              <a:t>no</a:t>
            </a:r>
            <a:r>
              <a:rPr sz="2800" spc="-120" dirty="0">
                <a:solidFill>
                  <a:srgbClr val="577A85"/>
                </a:solidFill>
                <a:latin typeface="Tahoma"/>
                <a:cs typeface="Tahoma"/>
              </a:rPr>
              <a:t> </a:t>
            </a:r>
            <a:r>
              <a:rPr sz="2800" spc="-50" dirty="0">
                <a:solidFill>
                  <a:srgbClr val="577A85"/>
                </a:solidFill>
                <a:latin typeface="Tahoma"/>
                <a:cs typeface="Tahoma"/>
              </a:rPr>
              <a:t>meaning</a:t>
            </a:r>
            <a:r>
              <a:rPr sz="2800" spc="-120" dirty="0">
                <a:solidFill>
                  <a:srgbClr val="577A85"/>
                </a:solidFill>
                <a:latin typeface="Tahoma"/>
                <a:cs typeface="Tahoma"/>
              </a:rPr>
              <a:t> </a:t>
            </a:r>
            <a:r>
              <a:rPr sz="2800" spc="-150" dirty="0">
                <a:solidFill>
                  <a:srgbClr val="577A85"/>
                </a:solidFill>
                <a:latin typeface="Tahoma"/>
                <a:cs typeface="Tahoma"/>
              </a:rPr>
              <a:t>(usually)</a:t>
            </a:r>
            <a:endParaRPr sz="2800" dirty="0">
              <a:latin typeface="Tahoma"/>
              <a:cs typeface="Tahoma"/>
            </a:endParaRPr>
          </a:p>
        </p:txBody>
      </p:sp>
      <p:sp>
        <p:nvSpPr>
          <p:cNvPr id="5" name="object 88">
            <a:extLst>
              <a:ext uri="{FF2B5EF4-FFF2-40B4-BE49-F238E27FC236}">
                <a16:creationId xmlns:a16="http://schemas.microsoft.com/office/drawing/2014/main" id="{3D62E4AD-3D8A-25D8-0318-C93A5D31103B}"/>
              </a:ext>
            </a:extLst>
          </p:cNvPr>
          <p:cNvSpPr txBox="1"/>
          <p:nvPr/>
        </p:nvSpPr>
        <p:spPr>
          <a:xfrm>
            <a:off x="2370970" y="5843308"/>
            <a:ext cx="8787130" cy="509114"/>
          </a:xfrm>
          <a:prstGeom prst="rect">
            <a:avLst/>
          </a:prstGeom>
        </p:spPr>
        <p:txBody>
          <a:bodyPr vert="horz" wrap="square" lIns="0" tIns="16510" rIns="0" bIns="0" rtlCol="0">
            <a:spAutoFit/>
          </a:bodyPr>
          <a:lstStyle/>
          <a:p>
            <a:pPr marL="12700">
              <a:lnSpc>
                <a:spcPct val="100000"/>
              </a:lnSpc>
              <a:spcBef>
                <a:spcPts val="70"/>
              </a:spcBef>
            </a:pPr>
            <a:r>
              <a:rPr sz="3200" spc="5" dirty="0">
                <a:solidFill>
                  <a:srgbClr val="577A85"/>
                </a:solidFill>
                <a:latin typeface="Tahoma"/>
                <a:cs typeface="Tahoma"/>
              </a:rPr>
              <a:t>Genetic</a:t>
            </a:r>
            <a:r>
              <a:rPr sz="3200" spc="-130" dirty="0">
                <a:solidFill>
                  <a:srgbClr val="577A85"/>
                </a:solidFill>
                <a:latin typeface="Tahoma"/>
                <a:cs typeface="Tahoma"/>
              </a:rPr>
              <a:t> </a:t>
            </a:r>
            <a:r>
              <a:rPr sz="3200" spc="-25" dirty="0">
                <a:solidFill>
                  <a:srgbClr val="577A85"/>
                </a:solidFill>
                <a:latin typeface="Tahoma"/>
                <a:cs typeface="Tahoma"/>
              </a:rPr>
              <a:t>change/divergence</a:t>
            </a:r>
            <a:r>
              <a:rPr sz="3200" spc="-130" dirty="0">
                <a:solidFill>
                  <a:srgbClr val="577A85"/>
                </a:solidFill>
                <a:latin typeface="Tahoma"/>
                <a:cs typeface="Tahoma"/>
              </a:rPr>
              <a:t> </a:t>
            </a:r>
            <a:r>
              <a:rPr sz="3200" spc="-55" dirty="0">
                <a:solidFill>
                  <a:srgbClr val="577A85"/>
                </a:solidFill>
                <a:latin typeface="Tahoma"/>
                <a:cs typeface="Tahoma"/>
              </a:rPr>
              <a:t>or</a:t>
            </a:r>
            <a:r>
              <a:rPr sz="3200" spc="-125" dirty="0">
                <a:solidFill>
                  <a:srgbClr val="577A85"/>
                </a:solidFill>
                <a:latin typeface="Tahoma"/>
                <a:cs typeface="Tahoma"/>
              </a:rPr>
              <a:t> </a:t>
            </a:r>
            <a:r>
              <a:rPr sz="3200" spc="-80" dirty="0">
                <a:solidFill>
                  <a:srgbClr val="577A85"/>
                </a:solidFill>
                <a:latin typeface="Tahoma"/>
                <a:cs typeface="Tahoma"/>
              </a:rPr>
              <a:t>time</a:t>
            </a:r>
            <a:endParaRPr sz="3200" dirty="0">
              <a:latin typeface="Tahoma"/>
              <a:cs typeface="Tahoma"/>
            </a:endParaRPr>
          </a:p>
        </p:txBody>
      </p:sp>
      <p:grpSp>
        <p:nvGrpSpPr>
          <p:cNvPr id="6" name="object 89">
            <a:extLst>
              <a:ext uri="{FF2B5EF4-FFF2-40B4-BE49-F238E27FC236}">
                <a16:creationId xmlns:a16="http://schemas.microsoft.com/office/drawing/2014/main" id="{FD7CF2E8-D973-6B53-8933-D2FE8004E286}"/>
              </a:ext>
            </a:extLst>
          </p:cNvPr>
          <p:cNvGrpSpPr/>
          <p:nvPr/>
        </p:nvGrpSpPr>
        <p:grpSpPr>
          <a:xfrm>
            <a:off x="2295681" y="942066"/>
            <a:ext cx="270160" cy="4751265"/>
            <a:chOff x="1719579" y="2389432"/>
            <a:chExt cx="167640" cy="6234430"/>
          </a:xfrm>
        </p:grpSpPr>
        <p:sp>
          <p:nvSpPr>
            <p:cNvPr id="7" name="object 90">
              <a:extLst>
                <a:ext uri="{FF2B5EF4-FFF2-40B4-BE49-F238E27FC236}">
                  <a16:creationId xmlns:a16="http://schemas.microsoft.com/office/drawing/2014/main" id="{39AFD56A-FDEC-A89B-DB9C-C83712480285}"/>
                </a:ext>
              </a:extLst>
            </p:cNvPr>
            <p:cNvSpPr/>
            <p:nvPr/>
          </p:nvSpPr>
          <p:spPr>
            <a:xfrm>
              <a:off x="1803399" y="2496112"/>
              <a:ext cx="0" cy="6127750"/>
            </a:xfrm>
            <a:custGeom>
              <a:avLst/>
              <a:gdLst/>
              <a:ahLst/>
              <a:cxnLst/>
              <a:rect l="l" t="t" r="r" b="b"/>
              <a:pathLst>
                <a:path h="6127750">
                  <a:moveTo>
                    <a:pt x="0" y="0"/>
                  </a:moveTo>
                  <a:lnTo>
                    <a:pt x="0" y="6127517"/>
                  </a:lnTo>
                </a:path>
              </a:pathLst>
            </a:custGeom>
            <a:ln w="38100">
              <a:solidFill>
                <a:srgbClr val="577A85"/>
              </a:solidFill>
            </a:ln>
          </p:spPr>
          <p:txBody>
            <a:bodyPr wrap="square" lIns="0" tIns="0" rIns="0" bIns="0" rtlCol="0"/>
            <a:lstStyle/>
            <a:p>
              <a:endParaRPr/>
            </a:p>
          </p:txBody>
        </p:sp>
        <p:pic>
          <p:nvPicPr>
            <p:cNvPr id="8" name="object 91">
              <a:extLst>
                <a:ext uri="{FF2B5EF4-FFF2-40B4-BE49-F238E27FC236}">
                  <a16:creationId xmlns:a16="http://schemas.microsoft.com/office/drawing/2014/main" id="{A7DF7B73-3619-3126-B21E-13135DECE1EE}"/>
                </a:ext>
              </a:extLst>
            </p:cNvPr>
            <p:cNvPicPr/>
            <p:nvPr/>
          </p:nvPicPr>
          <p:blipFill>
            <a:blip r:embed="rId14" cstate="print"/>
            <a:stretch>
              <a:fillRect/>
            </a:stretch>
          </p:blipFill>
          <p:spPr>
            <a:xfrm>
              <a:off x="1719579" y="2389432"/>
              <a:ext cx="167639" cy="167639"/>
            </a:xfrm>
            <a:prstGeom prst="rect">
              <a:avLst/>
            </a:prstGeom>
          </p:spPr>
        </p:pic>
      </p:grpSp>
      <p:grpSp>
        <p:nvGrpSpPr>
          <p:cNvPr id="9" name="object 89">
            <a:extLst>
              <a:ext uri="{FF2B5EF4-FFF2-40B4-BE49-F238E27FC236}">
                <a16:creationId xmlns:a16="http://schemas.microsoft.com/office/drawing/2014/main" id="{A725958D-8CFD-014F-B190-5AD50A58BF96}"/>
              </a:ext>
            </a:extLst>
          </p:cNvPr>
          <p:cNvGrpSpPr/>
          <p:nvPr/>
        </p:nvGrpSpPr>
        <p:grpSpPr>
          <a:xfrm rot="5400000">
            <a:off x="5226898" y="3672546"/>
            <a:ext cx="302393" cy="5592850"/>
            <a:chOff x="1719579" y="2389432"/>
            <a:chExt cx="167640" cy="6234430"/>
          </a:xfrm>
        </p:grpSpPr>
        <p:sp>
          <p:nvSpPr>
            <p:cNvPr id="10" name="object 90">
              <a:extLst>
                <a:ext uri="{FF2B5EF4-FFF2-40B4-BE49-F238E27FC236}">
                  <a16:creationId xmlns:a16="http://schemas.microsoft.com/office/drawing/2014/main" id="{E9FD514D-DA3C-7EE4-15C3-C4F88A5AEFFA}"/>
                </a:ext>
              </a:extLst>
            </p:cNvPr>
            <p:cNvSpPr/>
            <p:nvPr/>
          </p:nvSpPr>
          <p:spPr>
            <a:xfrm>
              <a:off x="1803399" y="2496112"/>
              <a:ext cx="0" cy="6127750"/>
            </a:xfrm>
            <a:custGeom>
              <a:avLst/>
              <a:gdLst/>
              <a:ahLst/>
              <a:cxnLst/>
              <a:rect l="l" t="t" r="r" b="b"/>
              <a:pathLst>
                <a:path h="6127750">
                  <a:moveTo>
                    <a:pt x="0" y="0"/>
                  </a:moveTo>
                  <a:lnTo>
                    <a:pt x="0" y="6127517"/>
                  </a:lnTo>
                </a:path>
              </a:pathLst>
            </a:custGeom>
            <a:ln w="38100">
              <a:solidFill>
                <a:srgbClr val="577A85"/>
              </a:solidFill>
            </a:ln>
          </p:spPr>
          <p:txBody>
            <a:bodyPr wrap="square" lIns="0" tIns="0" rIns="0" bIns="0" rtlCol="0"/>
            <a:lstStyle/>
            <a:p>
              <a:endParaRPr/>
            </a:p>
          </p:txBody>
        </p:sp>
        <p:pic>
          <p:nvPicPr>
            <p:cNvPr id="11" name="object 91">
              <a:extLst>
                <a:ext uri="{FF2B5EF4-FFF2-40B4-BE49-F238E27FC236}">
                  <a16:creationId xmlns:a16="http://schemas.microsoft.com/office/drawing/2014/main" id="{923960A8-A55F-A9CF-802D-14BEAD5B94BA}"/>
                </a:ext>
              </a:extLst>
            </p:cNvPr>
            <p:cNvPicPr/>
            <p:nvPr/>
          </p:nvPicPr>
          <p:blipFill>
            <a:blip r:embed="rId14" cstate="print"/>
            <a:stretch>
              <a:fillRect/>
            </a:stretch>
          </p:blipFill>
          <p:spPr>
            <a:xfrm>
              <a:off x="1719579" y="2389432"/>
              <a:ext cx="167639" cy="167639"/>
            </a:xfrm>
            <a:prstGeom prst="rect">
              <a:avLst/>
            </a:prstGeom>
          </p:spPr>
        </p:pic>
      </p:grpSp>
    </p:spTree>
    <p:extLst>
      <p:ext uri="{BB962C8B-B14F-4D97-AF65-F5344CB8AC3E}">
        <p14:creationId xmlns:p14="http://schemas.microsoft.com/office/powerpoint/2010/main" val="329875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A0FA4C-F1CC-31D4-246E-9283C5E10EB2}"/>
              </a:ext>
            </a:extLst>
          </p:cNvPr>
          <p:cNvGrpSpPr/>
          <p:nvPr/>
        </p:nvGrpSpPr>
        <p:grpSpPr>
          <a:xfrm>
            <a:off x="659567" y="602430"/>
            <a:ext cx="11293028" cy="5807359"/>
            <a:chOff x="1285140" y="2674408"/>
            <a:chExt cx="11087107" cy="6158962"/>
          </a:xfrm>
        </p:grpSpPr>
        <p:grpSp>
          <p:nvGrpSpPr>
            <p:cNvPr id="5" name="object 3">
              <a:extLst>
                <a:ext uri="{FF2B5EF4-FFF2-40B4-BE49-F238E27FC236}">
                  <a16:creationId xmlns:a16="http://schemas.microsoft.com/office/drawing/2014/main" id="{5B68DE63-32DC-05E7-0B82-688CF3D8C955}"/>
                </a:ext>
              </a:extLst>
            </p:cNvPr>
            <p:cNvGrpSpPr/>
            <p:nvPr/>
          </p:nvGrpSpPr>
          <p:grpSpPr>
            <a:xfrm>
              <a:off x="1285140" y="2846467"/>
              <a:ext cx="8990330" cy="5680710"/>
              <a:chOff x="1285140" y="2846467"/>
              <a:chExt cx="8990330" cy="5680710"/>
            </a:xfrm>
          </p:grpSpPr>
          <p:sp>
            <p:nvSpPr>
              <p:cNvPr id="7" name="object 4">
                <a:extLst>
                  <a:ext uri="{FF2B5EF4-FFF2-40B4-BE49-F238E27FC236}">
                    <a16:creationId xmlns:a16="http://schemas.microsoft.com/office/drawing/2014/main" id="{F2C40215-3958-A1A3-77E1-202F3E1B97A8}"/>
                  </a:ext>
                </a:extLst>
              </p:cNvPr>
              <p:cNvSpPr/>
              <p:nvPr/>
            </p:nvSpPr>
            <p:spPr>
              <a:xfrm>
                <a:off x="1371736" y="7303256"/>
                <a:ext cx="8031480" cy="886460"/>
              </a:xfrm>
              <a:custGeom>
                <a:avLst/>
                <a:gdLst/>
                <a:ahLst/>
                <a:cxnLst/>
                <a:rect l="l" t="t" r="r" b="b"/>
                <a:pathLst>
                  <a:path w="8031480" h="886459">
                    <a:moveTo>
                      <a:pt x="8031449" y="886379"/>
                    </a:moveTo>
                    <a:lnTo>
                      <a:pt x="0" y="886379"/>
                    </a:lnTo>
                    <a:lnTo>
                      <a:pt x="0" y="0"/>
                    </a:lnTo>
                  </a:path>
                </a:pathLst>
              </a:custGeom>
              <a:ln w="71023">
                <a:solidFill>
                  <a:srgbClr val="2D4045"/>
                </a:solidFill>
              </a:ln>
            </p:spPr>
            <p:txBody>
              <a:bodyPr wrap="square" lIns="0" tIns="0" rIns="0" bIns="0" rtlCol="0"/>
              <a:lstStyle/>
              <a:p>
                <a:endParaRPr/>
              </a:p>
            </p:txBody>
          </p:sp>
          <p:sp>
            <p:nvSpPr>
              <p:cNvPr id="8" name="object 5">
                <a:extLst>
                  <a:ext uri="{FF2B5EF4-FFF2-40B4-BE49-F238E27FC236}">
                    <a16:creationId xmlns:a16="http://schemas.microsoft.com/office/drawing/2014/main" id="{F9411C34-64D6-A7E1-B239-FF22393BEE67}"/>
                  </a:ext>
                </a:extLst>
              </p:cNvPr>
              <p:cNvSpPr/>
              <p:nvPr/>
            </p:nvSpPr>
            <p:spPr>
              <a:xfrm>
                <a:off x="1371733" y="6416753"/>
                <a:ext cx="1444625" cy="887094"/>
              </a:xfrm>
              <a:custGeom>
                <a:avLst/>
                <a:gdLst/>
                <a:ahLst/>
                <a:cxnLst/>
                <a:rect l="l" t="t" r="r" b="b"/>
                <a:pathLst>
                  <a:path w="1444625" h="887095">
                    <a:moveTo>
                      <a:pt x="1444002" y="0"/>
                    </a:moveTo>
                    <a:lnTo>
                      <a:pt x="0" y="0"/>
                    </a:lnTo>
                    <a:lnTo>
                      <a:pt x="0" y="886492"/>
                    </a:lnTo>
                  </a:path>
                </a:pathLst>
              </a:custGeom>
              <a:ln w="71023">
                <a:solidFill>
                  <a:srgbClr val="2D4045"/>
                </a:solidFill>
              </a:ln>
            </p:spPr>
            <p:txBody>
              <a:bodyPr wrap="square" lIns="0" tIns="0" rIns="0" bIns="0" rtlCol="0"/>
              <a:lstStyle/>
              <a:p>
                <a:endParaRPr/>
              </a:p>
            </p:txBody>
          </p:sp>
          <p:sp>
            <p:nvSpPr>
              <p:cNvPr id="9" name="object 6">
                <a:extLst>
                  <a:ext uri="{FF2B5EF4-FFF2-40B4-BE49-F238E27FC236}">
                    <a16:creationId xmlns:a16="http://schemas.microsoft.com/office/drawing/2014/main" id="{A8712584-EEF0-6D7C-838B-166D9073686C}"/>
                  </a:ext>
                </a:extLst>
              </p:cNvPr>
              <p:cNvSpPr/>
              <p:nvPr/>
            </p:nvSpPr>
            <p:spPr>
              <a:xfrm>
                <a:off x="2815739" y="5549125"/>
                <a:ext cx="2268855" cy="868044"/>
              </a:xfrm>
              <a:custGeom>
                <a:avLst/>
                <a:gdLst/>
                <a:ahLst/>
                <a:cxnLst/>
                <a:rect l="l" t="t" r="r" b="b"/>
                <a:pathLst>
                  <a:path w="2268854" h="868045">
                    <a:moveTo>
                      <a:pt x="2268477" y="0"/>
                    </a:moveTo>
                    <a:lnTo>
                      <a:pt x="0" y="0"/>
                    </a:lnTo>
                    <a:lnTo>
                      <a:pt x="0" y="867629"/>
                    </a:lnTo>
                  </a:path>
                </a:pathLst>
              </a:custGeom>
              <a:ln w="71023">
                <a:solidFill>
                  <a:srgbClr val="2D4045"/>
                </a:solidFill>
              </a:ln>
            </p:spPr>
            <p:txBody>
              <a:bodyPr wrap="square" lIns="0" tIns="0" rIns="0" bIns="0" rtlCol="0"/>
              <a:lstStyle/>
              <a:p>
                <a:endParaRPr/>
              </a:p>
            </p:txBody>
          </p:sp>
          <p:sp>
            <p:nvSpPr>
              <p:cNvPr id="10" name="object 7">
                <a:extLst>
                  <a:ext uri="{FF2B5EF4-FFF2-40B4-BE49-F238E27FC236}">
                    <a16:creationId xmlns:a16="http://schemas.microsoft.com/office/drawing/2014/main" id="{89C48245-A68E-8895-507B-D4D782785AA2}"/>
                  </a:ext>
                </a:extLst>
              </p:cNvPr>
              <p:cNvSpPr/>
              <p:nvPr/>
            </p:nvSpPr>
            <p:spPr>
              <a:xfrm>
                <a:off x="5084215" y="4719335"/>
                <a:ext cx="1478280" cy="829944"/>
              </a:xfrm>
              <a:custGeom>
                <a:avLst/>
                <a:gdLst/>
                <a:ahLst/>
                <a:cxnLst/>
                <a:rect l="l" t="t" r="r" b="b"/>
                <a:pathLst>
                  <a:path w="1478279" h="829945">
                    <a:moveTo>
                      <a:pt x="1478009" y="0"/>
                    </a:moveTo>
                    <a:lnTo>
                      <a:pt x="0" y="0"/>
                    </a:lnTo>
                    <a:lnTo>
                      <a:pt x="0" y="829787"/>
                    </a:lnTo>
                  </a:path>
                </a:pathLst>
              </a:custGeom>
              <a:ln w="71023">
                <a:solidFill>
                  <a:srgbClr val="2D4045"/>
                </a:solidFill>
              </a:ln>
            </p:spPr>
            <p:txBody>
              <a:bodyPr wrap="square" lIns="0" tIns="0" rIns="0" bIns="0" rtlCol="0"/>
              <a:lstStyle/>
              <a:p>
                <a:endParaRPr/>
              </a:p>
            </p:txBody>
          </p:sp>
          <p:sp>
            <p:nvSpPr>
              <p:cNvPr id="11" name="object 8">
                <a:extLst>
                  <a:ext uri="{FF2B5EF4-FFF2-40B4-BE49-F238E27FC236}">
                    <a16:creationId xmlns:a16="http://schemas.microsoft.com/office/drawing/2014/main" id="{25B39A19-F860-DE0D-585F-E6BCAB7A090B}"/>
                  </a:ext>
                </a:extLst>
              </p:cNvPr>
              <p:cNvSpPr/>
              <p:nvPr/>
            </p:nvSpPr>
            <p:spPr>
              <a:xfrm>
                <a:off x="9403184" y="8189637"/>
                <a:ext cx="632460" cy="302260"/>
              </a:xfrm>
              <a:custGeom>
                <a:avLst/>
                <a:gdLst/>
                <a:ahLst/>
                <a:cxnLst/>
                <a:rect l="l" t="t" r="r" b="b"/>
                <a:pathLst>
                  <a:path w="632459" h="302259">
                    <a:moveTo>
                      <a:pt x="632113" y="301809"/>
                    </a:moveTo>
                    <a:lnTo>
                      <a:pt x="0" y="301809"/>
                    </a:lnTo>
                    <a:lnTo>
                      <a:pt x="0" y="0"/>
                    </a:lnTo>
                  </a:path>
                </a:pathLst>
              </a:custGeom>
              <a:ln w="71023">
                <a:solidFill>
                  <a:srgbClr val="2D4045"/>
                </a:solidFill>
              </a:ln>
            </p:spPr>
            <p:txBody>
              <a:bodyPr wrap="square" lIns="0" tIns="0" rIns="0" bIns="0" rtlCol="0"/>
              <a:lstStyle/>
              <a:p>
                <a:endParaRPr/>
              </a:p>
            </p:txBody>
          </p:sp>
          <p:sp>
            <p:nvSpPr>
              <p:cNvPr id="12" name="object 9">
                <a:extLst>
                  <a:ext uri="{FF2B5EF4-FFF2-40B4-BE49-F238E27FC236}">
                    <a16:creationId xmlns:a16="http://schemas.microsoft.com/office/drawing/2014/main" id="{A6E895FA-68EE-4AF1-C78D-629649AC83B2}"/>
                  </a:ext>
                </a:extLst>
              </p:cNvPr>
              <p:cNvSpPr/>
              <p:nvPr/>
            </p:nvSpPr>
            <p:spPr>
              <a:xfrm>
                <a:off x="5908805" y="6379023"/>
                <a:ext cx="4126865" cy="302260"/>
              </a:xfrm>
              <a:custGeom>
                <a:avLst/>
                <a:gdLst/>
                <a:ahLst/>
                <a:cxnLst/>
                <a:rect l="l" t="t" r="r" b="b"/>
                <a:pathLst>
                  <a:path w="4126865" h="302259">
                    <a:moveTo>
                      <a:pt x="4126493" y="301823"/>
                    </a:moveTo>
                    <a:lnTo>
                      <a:pt x="0" y="301823"/>
                    </a:lnTo>
                    <a:lnTo>
                      <a:pt x="0" y="0"/>
                    </a:lnTo>
                  </a:path>
                </a:pathLst>
              </a:custGeom>
              <a:ln w="71023">
                <a:solidFill>
                  <a:srgbClr val="2D4045"/>
                </a:solidFill>
              </a:ln>
            </p:spPr>
            <p:txBody>
              <a:bodyPr wrap="square" lIns="0" tIns="0" rIns="0" bIns="0" rtlCol="0"/>
              <a:lstStyle/>
              <a:p>
                <a:endParaRPr/>
              </a:p>
            </p:txBody>
          </p:sp>
          <p:sp>
            <p:nvSpPr>
              <p:cNvPr id="13" name="object 10">
                <a:extLst>
                  <a:ext uri="{FF2B5EF4-FFF2-40B4-BE49-F238E27FC236}">
                    <a16:creationId xmlns:a16="http://schemas.microsoft.com/office/drawing/2014/main" id="{77D14F51-F20B-0D91-28C6-E1F9218E472D}"/>
                  </a:ext>
                </a:extLst>
              </p:cNvPr>
              <p:cNvSpPr/>
              <p:nvPr/>
            </p:nvSpPr>
            <p:spPr>
              <a:xfrm>
                <a:off x="5084216" y="5549122"/>
                <a:ext cx="824865" cy="829944"/>
              </a:xfrm>
              <a:custGeom>
                <a:avLst/>
                <a:gdLst/>
                <a:ahLst/>
                <a:cxnLst/>
                <a:rect l="l" t="t" r="r" b="b"/>
                <a:pathLst>
                  <a:path w="824864" h="829945">
                    <a:moveTo>
                      <a:pt x="824588" y="829901"/>
                    </a:moveTo>
                    <a:lnTo>
                      <a:pt x="0" y="829901"/>
                    </a:lnTo>
                    <a:lnTo>
                      <a:pt x="0" y="0"/>
                    </a:lnTo>
                  </a:path>
                </a:pathLst>
              </a:custGeom>
              <a:ln w="71023">
                <a:solidFill>
                  <a:srgbClr val="2D4045"/>
                </a:solidFill>
              </a:ln>
            </p:spPr>
            <p:txBody>
              <a:bodyPr wrap="square" lIns="0" tIns="0" rIns="0" bIns="0" rtlCol="0"/>
              <a:lstStyle/>
              <a:p>
                <a:endParaRPr/>
              </a:p>
            </p:txBody>
          </p:sp>
          <p:sp>
            <p:nvSpPr>
              <p:cNvPr id="14" name="object 11">
                <a:extLst>
                  <a:ext uri="{FF2B5EF4-FFF2-40B4-BE49-F238E27FC236}">
                    <a16:creationId xmlns:a16="http://schemas.microsoft.com/office/drawing/2014/main" id="{584BB9F7-2482-1D03-9F03-999F3FC9371A}"/>
                  </a:ext>
                </a:extLst>
              </p:cNvPr>
              <p:cNvSpPr/>
              <p:nvPr/>
            </p:nvSpPr>
            <p:spPr>
              <a:xfrm>
                <a:off x="9403184" y="7887909"/>
                <a:ext cx="632460" cy="302260"/>
              </a:xfrm>
              <a:custGeom>
                <a:avLst/>
                <a:gdLst/>
                <a:ahLst/>
                <a:cxnLst/>
                <a:rect l="l" t="t" r="r" b="b"/>
                <a:pathLst>
                  <a:path w="632459" h="302259">
                    <a:moveTo>
                      <a:pt x="632113" y="0"/>
                    </a:moveTo>
                    <a:lnTo>
                      <a:pt x="0" y="0"/>
                    </a:lnTo>
                    <a:lnTo>
                      <a:pt x="0" y="301724"/>
                    </a:lnTo>
                  </a:path>
                </a:pathLst>
              </a:custGeom>
              <a:ln w="71023">
                <a:solidFill>
                  <a:srgbClr val="2D4045"/>
                </a:solidFill>
              </a:ln>
            </p:spPr>
            <p:txBody>
              <a:bodyPr wrap="square" lIns="0" tIns="0" rIns="0" bIns="0" rtlCol="0"/>
              <a:lstStyle/>
              <a:p>
                <a:endParaRPr/>
              </a:p>
            </p:txBody>
          </p:sp>
          <p:sp>
            <p:nvSpPr>
              <p:cNvPr id="15" name="object 12">
                <a:extLst>
                  <a:ext uri="{FF2B5EF4-FFF2-40B4-BE49-F238E27FC236}">
                    <a16:creationId xmlns:a16="http://schemas.microsoft.com/office/drawing/2014/main" id="{6942AA6E-9C1F-B966-D35F-C46E0E5D1926}"/>
                  </a:ext>
                </a:extLst>
              </p:cNvPr>
              <p:cNvSpPr/>
              <p:nvPr/>
            </p:nvSpPr>
            <p:spPr>
              <a:xfrm>
                <a:off x="5908805" y="6077310"/>
                <a:ext cx="4126865" cy="302260"/>
              </a:xfrm>
              <a:custGeom>
                <a:avLst/>
                <a:gdLst/>
                <a:ahLst/>
                <a:cxnLst/>
                <a:rect l="l" t="t" r="r" b="b"/>
                <a:pathLst>
                  <a:path w="4126865" h="302260">
                    <a:moveTo>
                      <a:pt x="4126493" y="0"/>
                    </a:moveTo>
                    <a:lnTo>
                      <a:pt x="0" y="0"/>
                    </a:lnTo>
                    <a:lnTo>
                      <a:pt x="0" y="301709"/>
                    </a:lnTo>
                  </a:path>
                </a:pathLst>
              </a:custGeom>
              <a:ln w="71023">
                <a:solidFill>
                  <a:srgbClr val="2D4045"/>
                </a:solidFill>
              </a:ln>
            </p:spPr>
            <p:txBody>
              <a:bodyPr wrap="square" lIns="0" tIns="0" rIns="0" bIns="0" rtlCol="0"/>
              <a:lstStyle/>
              <a:p>
                <a:endParaRPr/>
              </a:p>
            </p:txBody>
          </p:sp>
          <p:sp>
            <p:nvSpPr>
              <p:cNvPr id="16" name="object 13">
                <a:extLst>
                  <a:ext uri="{FF2B5EF4-FFF2-40B4-BE49-F238E27FC236}">
                    <a16:creationId xmlns:a16="http://schemas.microsoft.com/office/drawing/2014/main" id="{AAF2943E-A7E8-81C4-C6E4-D5EBC4165B99}"/>
                  </a:ext>
                </a:extLst>
              </p:cNvPr>
              <p:cNvSpPr/>
              <p:nvPr/>
            </p:nvSpPr>
            <p:spPr>
              <a:xfrm>
                <a:off x="9175908" y="3059531"/>
                <a:ext cx="859790" cy="302260"/>
              </a:xfrm>
              <a:custGeom>
                <a:avLst/>
                <a:gdLst/>
                <a:ahLst/>
                <a:cxnLst/>
                <a:rect l="l" t="t" r="r" b="b"/>
                <a:pathLst>
                  <a:path w="859790" h="302260">
                    <a:moveTo>
                      <a:pt x="859390" y="0"/>
                    </a:moveTo>
                    <a:lnTo>
                      <a:pt x="0" y="0"/>
                    </a:lnTo>
                    <a:lnTo>
                      <a:pt x="0" y="301823"/>
                    </a:lnTo>
                  </a:path>
                </a:pathLst>
              </a:custGeom>
              <a:ln w="71023">
                <a:solidFill>
                  <a:srgbClr val="2D4045"/>
                </a:solidFill>
              </a:ln>
            </p:spPr>
            <p:txBody>
              <a:bodyPr wrap="square" lIns="0" tIns="0" rIns="0" bIns="0" rtlCol="0"/>
              <a:lstStyle/>
              <a:p>
                <a:endParaRPr/>
              </a:p>
            </p:txBody>
          </p:sp>
          <p:sp>
            <p:nvSpPr>
              <p:cNvPr id="17" name="object 14">
                <a:extLst>
                  <a:ext uri="{FF2B5EF4-FFF2-40B4-BE49-F238E27FC236}">
                    <a16:creationId xmlns:a16="http://schemas.microsoft.com/office/drawing/2014/main" id="{73FF1CFA-6490-0B86-128F-B3218F2CF94C}"/>
                  </a:ext>
                </a:extLst>
              </p:cNvPr>
              <p:cNvSpPr/>
              <p:nvPr/>
            </p:nvSpPr>
            <p:spPr>
              <a:xfrm>
                <a:off x="8025320" y="4266600"/>
                <a:ext cx="2010410" cy="302260"/>
              </a:xfrm>
              <a:custGeom>
                <a:avLst/>
                <a:gdLst/>
                <a:ahLst/>
                <a:cxnLst/>
                <a:rect l="l" t="t" r="r" b="b"/>
                <a:pathLst>
                  <a:path w="2010409" h="302260">
                    <a:moveTo>
                      <a:pt x="2009978" y="0"/>
                    </a:moveTo>
                    <a:lnTo>
                      <a:pt x="0" y="0"/>
                    </a:lnTo>
                    <a:lnTo>
                      <a:pt x="0" y="301823"/>
                    </a:lnTo>
                  </a:path>
                </a:pathLst>
              </a:custGeom>
              <a:ln w="71023">
                <a:solidFill>
                  <a:srgbClr val="2D4045"/>
                </a:solidFill>
              </a:ln>
            </p:spPr>
            <p:txBody>
              <a:bodyPr wrap="square" lIns="0" tIns="0" rIns="0" bIns="0" rtlCol="0"/>
              <a:lstStyle/>
              <a:p>
                <a:endParaRPr/>
              </a:p>
            </p:txBody>
          </p:sp>
          <p:sp>
            <p:nvSpPr>
              <p:cNvPr id="18" name="object 15">
                <a:extLst>
                  <a:ext uri="{FF2B5EF4-FFF2-40B4-BE49-F238E27FC236}">
                    <a16:creationId xmlns:a16="http://schemas.microsoft.com/office/drawing/2014/main" id="{9B8EC727-F1B3-AC49-5EFC-75D6966FBC1E}"/>
                  </a:ext>
                </a:extLst>
              </p:cNvPr>
              <p:cNvSpPr/>
              <p:nvPr/>
            </p:nvSpPr>
            <p:spPr>
              <a:xfrm>
                <a:off x="7147405" y="3964890"/>
                <a:ext cx="878205" cy="603885"/>
              </a:xfrm>
              <a:custGeom>
                <a:avLst/>
                <a:gdLst/>
                <a:ahLst/>
                <a:cxnLst/>
                <a:rect l="l" t="t" r="r" b="b"/>
                <a:pathLst>
                  <a:path w="878204" h="603885">
                    <a:moveTo>
                      <a:pt x="877913" y="603533"/>
                    </a:moveTo>
                    <a:lnTo>
                      <a:pt x="0" y="603533"/>
                    </a:lnTo>
                    <a:lnTo>
                      <a:pt x="0" y="0"/>
                    </a:lnTo>
                  </a:path>
                </a:pathLst>
              </a:custGeom>
              <a:ln w="71023">
                <a:solidFill>
                  <a:srgbClr val="2D4045"/>
                </a:solidFill>
              </a:ln>
            </p:spPr>
            <p:txBody>
              <a:bodyPr wrap="square" lIns="0" tIns="0" rIns="0" bIns="0" rtlCol="0"/>
              <a:lstStyle/>
              <a:p>
                <a:endParaRPr/>
              </a:p>
            </p:txBody>
          </p:sp>
          <p:sp>
            <p:nvSpPr>
              <p:cNvPr id="19" name="object 16">
                <a:extLst>
                  <a:ext uri="{FF2B5EF4-FFF2-40B4-BE49-F238E27FC236}">
                    <a16:creationId xmlns:a16="http://schemas.microsoft.com/office/drawing/2014/main" id="{282CB808-8C88-34B0-F3A7-2F064542D172}"/>
                  </a:ext>
                </a:extLst>
              </p:cNvPr>
              <p:cNvSpPr/>
              <p:nvPr/>
            </p:nvSpPr>
            <p:spPr>
              <a:xfrm>
                <a:off x="8025320" y="4568427"/>
                <a:ext cx="2010410" cy="302260"/>
              </a:xfrm>
              <a:custGeom>
                <a:avLst/>
                <a:gdLst/>
                <a:ahLst/>
                <a:cxnLst/>
                <a:rect l="l" t="t" r="r" b="b"/>
                <a:pathLst>
                  <a:path w="2010409" h="302260">
                    <a:moveTo>
                      <a:pt x="2009978" y="301709"/>
                    </a:moveTo>
                    <a:lnTo>
                      <a:pt x="0" y="301709"/>
                    </a:lnTo>
                    <a:lnTo>
                      <a:pt x="0" y="0"/>
                    </a:lnTo>
                  </a:path>
                </a:pathLst>
              </a:custGeom>
              <a:ln w="71023">
                <a:solidFill>
                  <a:srgbClr val="2D4045"/>
                </a:solidFill>
              </a:ln>
            </p:spPr>
            <p:txBody>
              <a:bodyPr wrap="square" lIns="0" tIns="0" rIns="0" bIns="0" rtlCol="0"/>
              <a:lstStyle/>
              <a:p>
                <a:endParaRPr/>
              </a:p>
            </p:txBody>
          </p:sp>
          <p:sp>
            <p:nvSpPr>
              <p:cNvPr id="20" name="object 17">
                <a:extLst>
                  <a:ext uri="{FF2B5EF4-FFF2-40B4-BE49-F238E27FC236}">
                    <a16:creationId xmlns:a16="http://schemas.microsoft.com/office/drawing/2014/main" id="{76D7BADD-8B46-2B07-FA3A-D3FBB9E5FA53}"/>
                  </a:ext>
                </a:extLst>
              </p:cNvPr>
              <p:cNvSpPr/>
              <p:nvPr/>
            </p:nvSpPr>
            <p:spPr>
              <a:xfrm>
                <a:off x="7147406" y="3361354"/>
                <a:ext cx="2028825" cy="603885"/>
              </a:xfrm>
              <a:custGeom>
                <a:avLst/>
                <a:gdLst/>
                <a:ahLst/>
                <a:cxnLst/>
                <a:rect l="l" t="t" r="r" b="b"/>
                <a:pathLst>
                  <a:path w="2028825" h="603885">
                    <a:moveTo>
                      <a:pt x="2028501" y="0"/>
                    </a:moveTo>
                    <a:lnTo>
                      <a:pt x="0" y="0"/>
                    </a:lnTo>
                    <a:lnTo>
                      <a:pt x="0" y="603533"/>
                    </a:lnTo>
                  </a:path>
                </a:pathLst>
              </a:custGeom>
              <a:ln w="71023">
                <a:solidFill>
                  <a:srgbClr val="2D4045"/>
                </a:solidFill>
              </a:ln>
            </p:spPr>
            <p:txBody>
              <a:bodyPr wrap="square" lIns="0" tIns="0" rIns="0" bIns="0" rtlCol="0"/>
              <a:lstStyle/>
              <a:p>
                <a:endParaRPr/>
              </a:p>
            </p:txBody>
          </p:sp>
          <p:sp>
            <p:nvSpPr>
              <p:cNvPr id="21" name="object 18">
                <a:extLst>
                  <a:ext uri="{FF2B5EF4-FFF2-40B4-BE49-F238E27FC236}">
                    <a16:creationId xmlns:a16="http://schemas.microsoft.com/office/drawing/2014/main" id="{DCAF4E94-B670-DE04-4D33-CAFACF3CC169}"/>
                  </a:ext>
                </a:extLst>
              </p:cNvPr>
              <p:cNvSpPr/>
              <p:nvPr/>
            </p:nvSpPr>
            <p:spPr>
              <a:xfrm>
                <a:off x="6562225" y="4719335"/>
                <a:ext cx="3473450" cy="754380"/>
              </a:xfrm>
              <a:custGeom>
                <a:avLst/>
                <a:gdLst/>
                <a:ahLst/>
                <a:cxnLst/>
                <a:rect l="l" t="t" r="r" b="b"/>
                <a:pathLst>
                  <a:path w="3473450" h="754379">
                    <a:moveTo>
                      <a:pt x="3473072" y="754331"/>
                    </a:moveTo>
                    <a:lnTo>
                      <a:pt x="0" y="754331"/>
                    </a:lnTo>
                    <a:lnTo>
                      <a:pt x="0" y="0"/>
                    </a:lnTo>
                  </a:path>
                </a:pathLst>
              </a:custGeom>
              <a:ln w="71023">
                <a:solidFill>
                  <a:srgbClr val="2D4045"/>
                </a:solidFill>
              </a:ln>
            </p:spPr>
            <p:txBody>
              <a:bodyPr wrap="square" lIns="0" tIns="0" rIns="0" bIns="0" rtlCol="0"/>
              <a:lstStyle/>
              <a:p>
                <a:endParaRPr/>
              </a:p>
            </p:txBody>
          </p:sp>
          <p:sp>
            <p:nvSpPr>
              <p:cNvPr id="22" name="object 19">
                <a:extLst>
                  <a:ext uri="{FF2B5EF4-FFF2-40B4-BE49-F238E27FC236}">
                    <a16:creationId xmlns:a16="http://schemas.microsoft.com/office/drawing/2014/main" id="{2C0F9E27-FF1E-4B23-BD74-34365E41DAE6}"/>
                  </a:ext>
                </a:extLst>
              </p:cNvPr>
              <p:cNvSpPr/>
              <p:nvPr/>
            </p:nvSpPr>
            <p:spPr>
              <a:xfrm>
                <a:off x="2815738" y="6416755"/>
                <a:ext cx="7219950" cy="868044"/>
              </a:xfrm>
              <a:custGeom>
                <a:avLst/>
                <a:gdLst/>
                <a:ahLst/>
                <a:cxnLst/>
                <a:rect l="l" t="t" r="r" b="b"/>
                <a:pathLst>
                  <a:path w="7219950" h="868045">
                    <a:moveTo>
                      <a:pt x="7219559" y="867629"/>
                    </a:moveTo>
                    <a:lnTo>
                      <a:pt x="0" y="867629"/>
                    </a:lnTo>
                    <a:lnTo>
                      <a:pt x="0" y="0"/>
                    </a:lnTo>
                  </a:path>
                </a:pathLst>
              </a:custGeom>
              <a:ln w="71023">
                <a:solidFill>
                  <a:srgbClr val="2D4045"/>
                </a:solidFill>
              </a:ln>
            </p:spPr>
            <p:txBody>
              <a:bodyPr wrap="square" lIns="0" tIns="0" rIns="0" bIns="0" rtlCol="0"/>
              <a:lstStyle/>
              <a:p>
                <a:endParaRPr/>
              </a:p>
            </p:txBody>
          </p:sp>
          <p:sp>
            <p:nvSpPr>
              <p:cNvPr id="23" name="object 20">
                <a:extLst>
                  <a:ext uri="{FF2B5EF4-FFF2-40B4-BE49-F238E27FC236}">
                    <a16:creationId xmlns:a16="http://schemas.microsoft.com/office/drawing/2014/main" id="{96C92C64-DCB4-5FB0-CE79-437C6BA2AFF5}"/>
                  </a:ext>
                </a:extLst>
              </p:cNvPr>
              <p:cNvSpPr/>
              <p:nvPr/>
            </p:nvSpPr>
            <p:spPr>
              <a:xfrm>
                <a:off x="1285140" y="7303250"/>
                <a:ext cx="86995" cy="0"/>
              </a:xfrm>
              <a:custGeom>
                <a:avLst/>
                <a:gdLst/>
                <a:ahLst/>
                <a:cxnLst/>
                <a:rect l="l" t="t" r="r" b="b"/>
                <a:pathLst>
                  <a:path w="86994">
                    <a:moveTo>
                      <a:pt x="0" y="0"/>
                    </a:moveTo>
                    <a:lnTo>
                      <a:pt x="86592" y="0"/>
                    </a:lnTo>
                  </a:path>
                </a:pathLst>
              </a:custGeom>
              <a:ln w="71023">
                <a:solidFill>
                  <a:srgbClr val="2D4045"/>
                </a:solidFill>
              </a:ln>
            </p:spPr>
            <p:txBody>
              <a:bodyPr wrap="square" lIns="0" tIns="0" rIns="0" bIns="0" rtlCol="0"/>
              <a:lstStyle/>
              <a:p>
                <a:endParaRPr/>
              </a:p>
            </p:txBody>
          </p:sp>
          <p:sp>
            <p:nvSpPr>
              <p:cNvPr id="24" name="object 21">
                <a:extLst>
                  <a:ext uri="{FF2B5EF4-FFF2-40B4-BE49-F238E27FC236}">
                    <a16:creationId xmlns:a16="http://schemas.microsoft.com/office/drawing/2014/main" id="{7DA9D325-3A7B-D1D3-0B89-E31214E7559F}"/>
                  </a:ext>
                </a:extLst>
              </p:cNvPr>
              <p:cNvSpPr/>
              <p:nvPr/>
            </p:nvSpPr>
            <p:spPr>
              <a:xfrm>
                <a:off x="6562229" y="3964885"/>
                <a:ext cx="585470" cy="755015"/>
              </a:xfrm>
              <a:custGeom>
                <a:avLst/>
                <a:gdLst/>
                <a:ahLst/>
                <a:cxnLst/>
                <a:rect l="l" t="t" r="r" b="b"/>
                <a:pathLst>
                  <a:path w="585470" h="755014">
                    <a:moveTo>
                      <a:pt x="585180" y="0"/>
                    </a:moveTo>
                    <a:lnTo>
                      <a:pt x="0" y="0"/>
                    </a:lnTo>
                    <a:lnTo>
                      <a:pt x="0" y="754445"/>
                    </a:lnTo>
                  </a:path>
                </a:pathLst>
              </a:custGeom>
              <a:ln w="71023">
                <a:solidFill>
                  <a:srgbClr val="2D4045"/>
                </a:solidFill>
              </a:ln>
            </p:spPr>
            <p:txBody>
              <a:bodyPr wrap="square" lIns="0" tIns="0" rIns="0" bIns="0" rtlCol="0"/>
              <a:lstStyle/>
              <a:p>
                <a:endParaRPr/>
              </a:p>
            </p:txBody>
          </p:sp>
          <p:sp>
            <p:nvSpPr>
              <p:cNvPr id="25" name="object 22">
                <a:extLst>
                  <a:ext uri="{FF2B5EF4-FFF2-40B4-BE49-F238E27FC236}">
                    <a16:creationId xmlns:a16="http://schemas.microsoft.com/office/drawing/2014/main" id="{6CB4EC17-96A4-3308-D39F-A4FE3B12E258}"/>
                  </a:ext>
                </a:extLst>
              </p:cNvPr>
              <p:cNvSpPr/>
              <p:nvPr/>
            </p:nvSpPr>
            <p:spPr>
              <a:xfrm>
                <a:off x="9175908" y="3361352"/>
                <a:ext cx="859790" cy="302260"/>
              </a:xfrm>
              <a:custGeom>
                <a:avLst/>
                <a:gdLst/>
                <a:ahLst/>
                <a:cxnLst/>
                <a:rect l="l" t="t" r="r" b="b"/>
                <a:pathLst>
                  <a:path w="859790" h="302260">
                    <a:moveTo>
                      <a:pt x="859390" y="301709"/>
                    </a:moveTo>
                    <a:lnTo>
                      <a:pt x="0" y="301709"/>
                    </a:lnTo>
                    <a:lnTo>
                      <a:pt x="0" y="0"/>
                    </a:lnTo>
                  </a:path>
                </a:pathLst>
              </a:custGeom>
              <a:ln w="71023">
                <a:solidFill>
                  <a:srgbClr val="2D4045"/>
                </a:solidFill>
              </a:ln>
            </p:spPr>
            <p:txBody>
              <a:bodyPr wrap="square" lIns="0" tIns="0" rIns="0" bIns="0" rtlCol="0"/>
              <a:lstStyle/>
              <a:p>
                <a:endParaRPr/>
              </a:p>
            </p:txBody>
          </p:sp>
          <p:sp>
            <p:nvSpPr>
              <p:cNvPr id="26" name="object 23">
                <a:extLst>
                  <a:ext uri="{FF2B5EF4-FFF2-40B4-BE49-F238E27FC236}">
                    <a16:creationId xmlns:a16="http://schemas.microsoft.com/office/drawing/2014/main" id="{2A5FCE08-802F-EC90-1AD3-A72A2CB8BD41}"/>
                  </a:ext>
                </a:extLst>
              </p:cNvPr>
              <p:cNvSpPr/>
              <p:nvPr/>
            </p:nvSpPr>
            <p:spPr>
              <a:xfrm>
                <a:off x="9852708" y="346917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27" name="object 24">
                <a:extLst>
                  <a:ext uri="{FF2B5EF4-FFF2-40B4-BE49-F238E27FC236}">
                    <a16:creationId xmlns:a16="http://schemas.microsoft.com/office/drawing/2014/main" id="{C7917B39-264A-55D2-8A94-2B54D2F672F7}"/>
                  </a:ext>
                </a:extLst>
              </p:cNvPr>
              <p:cNvSpPr/>
              <p:nvPr/>
            </p:nvSpPr>
            <p:spPr>
              <a:xfrm>
                <a:off x="9852708" y="3469179"/>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28" name="object 25">
                <a:extLst>
                  <a:ext uri="{FF2B5EF4-FFF2-40B4-BE49-F238E27FC236}">
                    <a16:creationId xmlns:a16="http://schemas.microsoft.com/office/drawing/2014/main" id="{9BDF3854-7021-2ACB-676B-B2E13929D235}"/>
                  </a:ext>
                </a:extLst>
              </p:cNvPr>
              <p:cNvSpPr/>
              <p:nvPr/>
            </p:nvSpPr>
            <p:spPr>
              <a:xfrm>
                <a:off x="9852708" y="285916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29" name="object 26">
                <a:extLst>
                  <a:ext uri="{FF2B5EF4-FFF2-40B4-BE49-F238E27FC236}">
                    <a16:creationId xmlns:a16="http://schemas.microsoft.com/office/drawing/2014/main" id="{BC8A5B5E-2307-2FBF-6CB4-5FA88AB08CDB}"/>
                  </a:ext>
                </a:extLst>
              </p:cNvPr>
              <p:cNvSpPr/>
              <p:nvPr/>
            </p:nvSpPr>
            <p:spPr>
              <a:xfrm>
                <a:off x="9852708" y="2859167"/>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sp>
            <p:nvSpPr>
              <p:cNvPr id="30" name="object 27">
                <a:extLst>
                  <a:ext uri="{FF2B5EF4-FFF2-40B4-BE49-F238E27FC236}">
                    <a16:creationId xmlns:a16="http://schemas.microsoft.com/office/drawing/2014/main" id="{AD4D26DF-D1C6-E417-A87D-B041A76F67EE}"/>
                  </a:ext>
                </a:extLst>
              </p:cNvPr>
              <p:cNvSpPr/>
              <p:nvPr/>
            </p:nvSpPr>
            <p:spPr>
              <a:xfrm>
                <a:off x="8966017" y="3158015"/>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577A85"/>
              </a:solidFill>
            </p:spPr>
            <p:txBody>
              <a:bodyPr wrap="square" lIns="0" tIns="0" rIns="0" bIns="0" rtlCol="0"/>
              <a:lstStyle/>
              <a:p>
                <a:endParaRPr/>
              </a:p>
            </p:txBody>
          </p:sp>
          <p:sp>
            <p:nvSpPr>
              <p:cNvPr id="31" name="object 28">
                <a:extLst>
                  <a:ext uri="{FF2B5EF4-FFF2-40B4-BE49-F238E27FC236}">
                    <a16:creationId xmlns:a16="http://schemas.microsoft.com/office/drawing/2014/main" id="{94289AC6-7D67-DDB8-CEC1-A96D5628177F}"/>
                  </a:ext>
                </a:extLst>
              </p:cNvPr>
              <p:cNvSpPr/>
              <p:nvPr/>
            </p:nvSpPr>
            <p:spPr>
              <a:xfrm>
                <a:off x="8966018" y="3158016"/>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grpSp>
        <p:sp>
          <p:nvSpPr>
            <p:cNvPr id="6" name="object 30">
              <a:extLst>
                <a:ext uri="{FF2B5EF4-FFF2-40B4-BE49-F238E27FC236}">
                  <a16:creationId xmlns:a16="http://schemas.microsoft.com/office/drawing/2014/main" id="{7C579620-ABFF-B180-212C-42E668D08D42}"/>
                </a:ext>
              </a:extLst>
            </p:cNvPr>
            <p:cNvSpPr txBox="1"/>
            <p:nvPr/>
          </p:nvSpPr>
          <p:spPr>
            <a:xfrm>
              <a:off x="10429147" y="2674408"/>
              <a:ext cx="1943100" cy="6158962"/>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577A85"/>
                  </a:solidFill>
                  <a:latin typeface="Calibri"/>
                  <a:cs typeface="Calibri"/>
                </a:rPr>
                <a:t>wolf</a:t>
              </a:r>
              <a:endParaRPr sz="2400" dirty="0">
                <a:latin typeface="Calibri"/>
                <a:cs typeface="Calibri"/>
              </a:endParaRPr>
            </a:p>
            <a:p>
              <a:pPr marL="12700" marR="823594">
                <a:lnSpc>
                  <a:spcPct val="164900"/>
                </a:lnSpc>
                <a:spcBef>
                  <a:spcPts val="50"/>
                </a:spcBef>
              </a:pPr>
              <a:r>
                <a:rPr sz="2400" dirty="0">
                  <a:solidFill>
                    <a:srgbClr val="577A85"/>
                  </a:solidFill>
                  <a:latin typeface="Calibri"/>
                  <a:cs typeface="Calibri"/>
                </a:rPr>
                <a:t>dog </a:t>
              </a:r>
              <a:r>
                <a:rPr sz="2400" spc="5" dirty="0">
                  <a:solidFill>
                    <a:srgbClr val="577A85"/>
                  </a:solidFill>
                  <a:latin typeface="Calibri"/>
                  <a:cs typeface="Calibri"/>
                </a:rPr>
                <a:t> </a:t>
              </a:r>
              <a:r>
                <a:rPr sz="2400" spc="-30" dirty="0">
                  <a:solidFill>
                    <a:srgbClr val="344347"/>
                  </a:solidFill>
                  <a:latin typeface="Calibri"/>
                  <a:cs typeface="Calibri"/>
                </a:rPr>
                <a:t>otter </a:t>
              </a:r>
              <a:r>
                <a:rPr sz="2400" spc="-25" dirty="0">
                  <a:solidFill>
                    <a:srgbClr val="344347"/>
                  </a:solidFill>
                  <a:latin typeface="Calibri"/>
                  <a:cs typeface="Calibri"/>
                </a:rPr>
                <a:t> </a:t>
              </a:r>
              <a:r>
                <a:rPr sz="2400" spc="-10" dirty="0">
                  <a:solidFill>
                    <a:srgbClr val="344347"/>
                  </a:solidFill>
                  <a:latin typeface="Calibri"/>
                  <a:cs typeface="Calibri"/>
                </a:rPr>
                <a:t>skunk </a:t>
              </a:r>
              <a:r>
                <a:rPr sz="2400" spc="-5" dirty="0">
                  <a:solidFill>
                    <a:srgbClr val="344347"/>
                  </a:solidFill>
                  <a:latin typeface="Calibri"/>
                  <a:cs typeface="Calibri"/>
                </a:rPr>
                <a:t> </a:t>
              </a:r>
              <a:r>
                <a:rPr sz="2400" spc="-15" dirty="0">
                  <a:solidFill>
                    <a:srgbClr val="344347"/>
                  </a:solidFill>
                  <a:latin typeface="Calibri"/>
                  <a:cs typeface="Calibri"/>
                </a:rPr>
                <a:t>cat </a:t>
              </a:r>
              <a:r>
                <a:rPr sz="2400" spc="-10" dirty="0">
                  <a:solidFill>
                    <a:srgbClr val="344347"/>
                  </a:solidFill>
                  <a:latin typeface="Calibri"/>
                  <a:cs typeface="Calibri"/>
                </a:rPr>
                <a:t> </a:t>
              </a:r>
              <a:r>
                <a:rPr sz="2400" dirty="0">
                  <a:solidFill>
                    <a:srgbClr val="344347"/>
                  </a:solidFill>
                  <a:latin typeface="Calibri"/>
                  <a:cs typeface="Calibri"/>
                </a:rPr>
                <a:t>elepha</a:t>
              </a:r>
              <a:r>
                <a:rPr sz="2400" spc="-25" dirty="0">
                  <a:solidFill>
                    <a:srgbClr val="344347"/>
                  </a:solidFill>
                  <a:latin typeface="Calibri"/>
                  <a:cs typeface="Calibri"/>
                </a:rPr>
                <a:t>n</a:t>
              </a:r>
              <a:r>
                <a:rPr sz="2400" dirty="0">
                  <a:solidFill>
                    <a:srgbClr val="344347"/>
                  </a:solidFill>
                  <a:latin typeface="Calibri"/>
                  <a:cs typeface="Calibri"/>
                </a:rPr>
                <a:t>t</a:t>
              </a:r>
              <a:endParaRPr sz="2400" dirty="0">
                <a:latin typeface="Calibri"/>
                <a:cs typeface="Calibri"/>
              </a:endParaRPr>
            </a:p>
            <a:p>
              <a:pPr marL="12700" marR="5080">
                <a:lnSpc>
                  <a:spcPct val="164400"/>
                </a:lnSpc>
                <a:spcBef>
                  <a:spcPts val="65"/>
                </a:spcBef>
              </a:pPr>
              <a:r>
                <a:rPr sz="2400" spc="-5" dirty="0">
                  <a:solidFill>
                    <a:srgbClr val="344347"/>
                  </a:solidFill>
                  <a:latin typeface="Calibri"/>
                  <a:cs typeface="Calibri"/>
                </a:rPr>
                <a:t>elephant</a:t>
              </a:r>
              <a:r>
                <a:rPr sz="2400" spc="-85" dirty="0">
                  <a:solidFill>
                    <a:srgbClr val="344347"/>
                  </a:solidFill>
                  <a:latin typeface="Calibri"/>
                  <a:cs typeface="Calibri"/>
                </a:rPr>
                <a:t> </a:t>
              </a:r>
              <a:r>
                <a:rPr sz="2400" spc="-10" dirty="0">
                  <a:solidFill>
                    <a:srgbClr val="344347"/>
                  </a:solidFill>
                  <a:latin typeface="Calibri"/>
                  <a:cs typeface="Calibri"/>
                </a:rPr>
                <a:t>shrew </a:t>
              </a:r>
              <a:r>
                <a:rPr sz="2400" spc="-525" dirty="0">
                  <a:solidFill>
                    <a:srgbClr val="344347"/>
                  </a:solidFill>
                  <a:latin typeface="Calibri"/>
                  <a:cs typeface="Calibri"/>
                </a:rPr>
                <a:t> </a:t>
              </a:r>
              <a:r>
                <a:rPr sz="2400" dirty="0">
                  <a:solidFill>
                    <a:srgbClr val="344347"/>
                  </a:solidFill>
                  <a:latin typeface="Calibri"/>
                  <a:cs typeface="Calibri"/>
                </a:rPr>
                <a:t>possum </a:t>
              </a:r>
              <a:r>
                <a:rPr sz="2400" spc="5" dirty="0">
                  <a:solidFill>
                    <a:srgbClr val="344347"/>
                  </a:solidFill>
                  <a:latin typeface="Calibri"/>
                  <a:cs typeface="Calibri"/>
                </a:rPr>
                <a:t> </a:t>
              </a:r>
              <a:r>
                <a:rPr sz="2400" dirty="0">
                  <a:solidFill>
                    <a:srgbClr val="344347"/>
                  </a:solidFill>
                  <a:latin typeface="Calibri"/>
                  <a:cs typeface="Calibri"/>
                </a:rPr>
                <a:t>echidna </a:t>
              </a:r>
              <a:r>
                <a:rPr sz="2400" spc="5" dirty="0">
                  <a:solidFill>
                    <a:srgbClr val="344347"/>
                  </a:solidFill>
                  <a:latin typeface="Calibri"/>
                  <a:cs typeface="Calibri"/>
                </a:rPr>
                <a:t> </a:t>
              </a:r>
              <a:r>
                <a:rPr sz="2400" spc="-5" dirty="0">
                  <a:solidFill>
                    <a:srgbClr val="344347"/>
                  </a:solidFill>
                  <a:latin typeface="Calibri"/>
                  <a:cs typeface="Calibri"/>
                </a:rPr>
                <a:t>platypus</a:t>
              </a:r>
              <a:endParaRPr sz="2400" dirty="0">
                <a:latin typeface="Calibri"/>
                <a:cs typeface="Calibri"/>
              </a:endParaRPr>
            </a:p>
          </p:txBody>
        </p:sp>
      </p:grpSp>
      <p:sp>
        <p:nvSpPr>
          <p:cNvPr id="32" name="object 29">
            <a:extLst>
              <a:ext uri="{FF2B5EF4-FFF2-40B4-BE49-F238E27FC236}">
                <a16:creationId xmlns:a16="http://schemas.microsoft.com/office/drawing/2014/main" id="{07555A19-8A66-6C59-1131-686481B9D950}"/>
              </a:ext>
            </a:extLst>
          </p:cNvPr>
          <p:cNvSpPr txBox="1"/>
          <p:nvPr/>
        </p:nvSpPr>
        <p:spPr>
          <a:xfrm>
            <a:off x="5003896" y="530125"/>
            <a:ext cx="4969510" cy="621965"/>
          </a:xfrm>
          <a:prstGeom prst="rect">
            <a:avLst/>
          </a:prstGeom>
        </p:spPr>
        <p:txBody>
          <a:bodyPr vert="horz" wrap="square" lIns="0" tIns="10160" rIns="0" bIns="0" rtlCol="0">
            <a:spAutoFit/>
          </a:bodyPr>
          <a:lstStyle/>
          <a:p>
            <a:pPr marL="723900" marR="5080" indent="-711200">
              <a:lnSpc>
                <a:spcPct val="100699"/>
              </a:lnSpc>
              <a:spcBef>
                <a:spcPts val="80"/>
              </a:spcBef>
            </a:pPr>
            <a:r>
              <a:rPr sz="2000" spc="-10" dirty="0">
                <a:solidFill>
                  <a:srgbClr val="344347"/>
                </a:solidFill>
                <a:latin typeface="Calibri"/>
                <a:cs typeface="Calibri"/>
              </a:rPr>
              <a:t>Most </a:t>
            </a:r>
            <a:r>
              <a:rPr sz="2000" spc="-15" dirty="0">
                <a:solidFill>
                  <a:srgbClr val="344347"/>
                </a:solidFill>
                <a:latin typeface="Calibri"/>
                <a:cs typeface="Calibri"/>
              </a:rPr>
              <a:t>Recent</a:t>
            </a:r>
            <a:r>
              <a:rPr sz="2000" spc="-10" dirty="0">
                <a:solidFill>
                  <a:srgbClr val="344347"/>
                </a:solidFill>
                <a:latin typeface="Calibri"/>
                <a:cs typeface="Calibri"/>
              </a:rPr>
              <a:t> </a:t>
            </a:r>
            <a:r>
              <a:rPr sz="2000" spc="-5" dirty="0">
                <a:solidFill>
                  <a:srgbClr val="344347"/>
                </a:solidFill>
                <a:latin typeface="Calibri"/>
                <a:cs typeface="Calibri"/>
              </a:rPr>
              <a:t>Common</a:t>
            </a:r>
            <a:r>
              <a:rPr sz="2000" spc="-10" dirty="0">
                <a:solidFill>
                  <a:srgbClr val="344347"/>
                </a:solidFill>
                <a:latin typeface="Calibri"/>
                <a:cs typeface="Calibri"/>
              </a:rPr>
              <a:t> Ancestor </a:t>
            </a:r>
            <a:r>
              <a:rPr sz="2000" spc="-5" dirty="0">
                <a:solidFill>
                  <a:srgbClr val="344347"/>
                </a:solidFill>
                <a:latin typeface="Calibri"/>
                <a:cs typeface="Calibri"/>
              </a:rPr>
              <a:t>(MRCA) </a:t>
            </a:r>
            <a:r>
              <a:rPr sz="2000" spc="-530" dirty="0">
                <a:solidFill>
                  <a:srgbClr val="344347"/>
                </a:solidFill>
                <a:latin typeface="Calibri"/>
                <a:cs typeface="Calibri"/>
              </a:rPr>
              <a:t> </a:t>
            </a:r>
            <a:r>
              <a:rPr sz="2000" spc="-10" dirty="0">
                <a:solidFill>
                  <a:srgbClr val="344347"/>
                </a:solidFill>
                <a:latin typeface="Calibri"/>
                <a:cs typeface="Calibri"/>
              </a:rPr>
              <a:t>Last</a:t>
            </a:r>
            <a:r>
              <a:rPr sz="2000" spc="-5" dirty="0">
                <a:solidFill>
                  <a:srgbClr val="344347"/>
                </a:solidFill>
                <a:latin typeface="Calibri"/>
                <a:cs typeface="Calibri"/>
              </a:rPr>
              <a:t> Common </a:t>
            </a:r>
            <a:r>
              <a:rPr sz="2000" spc="-10" dirty="0">
                <a:solidFill>
                  <a:srgbClr val="344347"/>
                </a:solidFill>
                <a:latin typeface="Calibri"/>
                <a:cs typeface="Calibri"/>
              </a:rPr>
              <a:t>Ancestor(LCA)</a:t>
            </a:r>
            <a:endParaRPr sz="2000" dirty="0">
              <a:latin typeface="Calibri"/>
              <a:cs typeface="Calibri"/>
            </a:endParaRPr>
          </a:p>
        </p:txBody>
      </p:sp>
      <p:sp>
        <p:nvSpPr>
          <p:cNvPr id="33" name="object 2">
            <a:extLst>
              <a:ext uri="{FF2B5EF4-FFF2-40B4-BE49-F238E27FC236}">
                <a16:creationId xmlns:a16="http://schemas.microsoft.com/office/drawing/2014/main" id="{7A31FFE5-F48A-3172-E148-0B3B4F4AFF21}"/>
              </a:ext>
            </a:extLst>
          </p:cNvPr>
          <p:cNvSpPr txBox="1">
            <a:spLocks noGrp="1"/>
          </p:cNvSpPr>
          <p:nvPr>
            <p:ph type="title"/>
          </p:nvPr>
        </p:nvSpPr>
        <p:spPr>
          <a:xfrm>
            <a:off x="375675" y="98699"/>
            <a:ext cx="5298064" cy="578363"/>
          </a:xfrm>
          <a:prstGeom prst="rect">
            <a:avLst/>
          </a:prstGeom>
        </p:spPr>
        <p:txBody>
          <a:bodyPr vert="horz" wrap="square" lIns="0" tIns="11430" rIns="0" bIns="0" rtlCol="0">
            <a:spAutoFit/>
          </a:bodyPr>
          <a:lstStyle/>
          <a:p>
            <a:pPr marL="12700">
              <a:lnSpc>
                <a:spcPct val="100000"/>
              </a:lnSpc>
              <a:spcBef>
                <a:spcPts val="90"/>
              </a:spcBef>
            </a:pPr>
            <a:r>
              <a:rPr spc="50" dirty="0"/>
              <a:t>Common</a:t>
            </a:r>
            <a:r>
              <a:rPr spc="-170" dirty="0"/>
              <a:t> </a:t>
            </a:r>
            <a:r>
              <a:rPr dirty="0"/>
              <a:t>ancestors</a:t>
            </a:r>
          </a:p>
        </p:txBody>
      </p:sp>
    </p:spTree>
    <p:extLst>
      <p:ext uri="{BB962C8B-B14F-4D97-AF65-F5344CB8AC3E}">
        <p14:creationId xmlns:p14="http://schemas.microsoft.com/office/powerpoint/2010/main" val="194395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C236051-78D5-4DAD-349A-E8D17D15178E}"/>
              </a:ext>
            </a:extLst>
          </p:cNvPr>
          <p:cNvSpPr txBox="1">
            <a:spLocks noGrp="1"/>
          </p:cNvSpPr>
          <p:nvPr>
            <p:ph type="title"/>
          </p:nvPr>
        </p:nvSpPr>
        <p:spPr>
          <a:xfrm>
            <a:off x="287175" y="46259"/>
            <a:ext cx="5862265" cy="578363"/>
          </a:xfrm>
          <a:prstGeom prst="rect">
            <a:avLst/>
          </a:prstGeom>
        </p:spPr>
        <p:txBody>
          <a:bodyPr vert="horz" wrap="square" lIns="0" tIns="11430" rIns="0" bIns="0" rtlCol="0">
            <a:spAutoFit/>
          </a:bodyPr>
          <a:lstStyle/>
          <a:p>
            <a:pPr marL="12700">
              <a:lnSpc>
                <a:spcPct val="100000"/>
              </a:lnSpc>
              <a:spcBef>
                <a:spcPts val="90"/>
              </a:spcBef>
            </a:pPr>
            <a:r>
              <a:rPr spc="50" dirty="0"/>
              <a:t>Common</a:t>
            </a:r>
            <a:r>
              <a:rPr spc="-170" dirty="0"/>
              <a:t> </a:t>
            </a:r>
            <a:r>
              <a:rPr dirty="0"/>
              <a:t>ancestors</a:t>
            </a:r>
          </a:p>
        </p:txBody>
      </p:sp>
      <p:sp>
        <p:nvSpPr>
          <p:cNvPr id="5" name="object 3">
            <a:extLst>
              <a:ext uri="{FF2B5EF4-FFF2-40B4-BE49-F238E27FC236}">
                <a16:creationId xmlns:a16="http://schemas.microsoft.com/office/drawing/2014/main" id="{0E418A99-6CC8-2F06-C8C9-0C4776821938}"/>
              </a:ext>
            </a:extLst>
          </p:cNvPr>
          <p:cNvSpPr txBox="1"/>
          <p:nvPr/>
        </p:nvSpPr>
        <p:spPr>
          <a:xfrm>
            <a:off x="619860" y="1291028"/>
            <a:ext cx="552958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44347"/>
                </a:solidFill>
                <a:latin typeface="Calibri"/>
                <a:cs typeface="Calibri"/>
              </a:rPr>
              <a:t>Common</a:t>
            </a:r>
            <a:r>
              <a:rPr sz="2400" spc="-10" dirty="0">
                <a:solidFill>
                  <a:srgbClr val="344347"/>
                </a:solidFill>
                <a:latin typeface="Calibri"/>
                <a:cs typeface="Calibri"/>
              </a:rPr>
              <a:t> Ancestor</a:t>
            </a:r>
            <a:r>
              <a:rPr sz="2400" spc="-5" dirty="0">
                <a:solidFill>
                  <a:srgbClr val="344347"/>
                </a:solidFill>
                <a:latin typeface="Calibri"/>
                <a:cs typeface="Calibri"/>
              </a:rPr>
              <a:t> (but not </a:t>
            </a:r>
            <a:r>
              <a:rPr sz="2400" dirty="0">
                <a:solidFill>
                  <a:srgbClr val="344347"/>
                </a:solidFill>
                <a:latin typeface="Calibri"/>
                <a:cs typeface="Calibri"/>
              </a:rPr>
              <a:t>the</a:t>
            </a:r>
            <a:r>
              <a:rPr sz="2400" spc="-5" dirty="0">
                <a:solidFill>
                  <a:srgbClr val="344347"/>
                </a:solidFill>
                <a:latin typeface="Calibri"/>
                <a:cs typeface="Calibri"/>
              </a:rPr>
              <a:t> </a:t>
            </a:r>
            <a:r>
              <a:rPr sz="2400" spc="-10" dirty="0">
                <a:solidFill>
                  <a:srgbClr val="344347"/>
                </a:solidFill>
                <a:latin typeface="Calibri"/>
                <a:cs typeface="Calibri"/>
              </a:rPr>
              <a:t>most</a:t>
            </a:r>
            <a:r>
              <a:rPr sz="2400" spc="-5" dirty="0">
                <a:solidFill>
                  <a:srgbClr val="344347"/>
                </a:solidFill>
                <a:latin typeface="Calibri"/>
                <a:cs typeface="Calibri"/>
              </a:rPr>
              <a:t> </a:t>
            </a:r>
            <a:r>
              <a:rPr sz="2400" spc="-10" dirty="0">
                <a:solidFill>
                  <a:srgbClr val="344347"/>
                </a:solidFill>
                <a:latin typeface="Calibri"/>
                <a:cs typeface="Calibri"/>
              </a:rPr>
              <a:t>recent)</a:t>
            </a:r>
            <a:endParaRPr sz="2400">
              <a:latin typeface="Calibri"/>
              <a:cs typeface="Calibri"/>
            </a:endParaRPr>
          </a:p>
        </p:txBody>
      </p:sp>
      <p:grpSp>
        <p:nvGrpSpPr>
          <p:cNvPr id="6" name="object 4">
            <a:extLst>
              <a:ext uri="{FF2B5EF4-FFF2-40B4-BE49-F238E27FC236}">
                <a16:creationId xmlns:a16="http://schemas.microsoft.com/office/drawing/2014/main" id="{4B511AF8-52FA-6D82-5229-D703A644C8ED}"/>
              </a:ext>
            </a:extLst>
          </p:cNvPr>
          <p:cNvGrpSpPr/>
          <p:nvPr/>
        </p:nvGrpSpPr>
        <p:grpSpPr>
          <a:xfrm>
            <a:off x="736600" y="822795"/>
            <a:ext cx="8990330" cy="5680710"/>
            <a:chOff x="1285140" y="2846467"/>
            <a:chExt cx="8990330" cy="5680710"/>
          </a:xfrm>
        </p:grpSpPr>
        <p:sp>
          <p:nvSpPr>
            <p:cNvPr id="7" name="object 5">
              <a:extLst>
                <a:ext uri="{FF2B5EF4-FFF2-40B4-BE49-F238E27FC236}">
                  <a16:creationId xmlns:a16="http://schemas.microsoft.com/office/drawing/2014/main" id="{B08003A9-86A2-BCA6-C19F-640E601A65F4}"/>
                </a:ext>
              </a:extLst>
            </p:cNvPr>
            <p:cNvSpPr/>
            <p:nvPr/>
          </p:nvSpPr>
          <p:spPr>
            <a:xfrm>
              <a:off x="1371736" y="7303256"/>
              <a:ext cx="8031480" cy="886460"/>
            </a:xfrm>
            <a:custGeom>
              <a:avLst/>
              <a:gdLst/>
              <a:ahLst/>
              <a:cxnLst/>
              <a:rect l="l" t="t" r="r" b="b"/>
              <a:pathLst>
                <a:path w="8031480" h="886459">
                  <a:moveTo>
                    <a:pt x="8031449" y="886379"/>
                  </a:moveTo>
                  <a:lnTo>
                    <a:pt x="0" y="886379"/>
                  </a:lnTo>
                  <a:lnTo>
                    <a:pt x="0" y="0"/>
                  </a:lnTo>
                </a:path>
              </a:pathLst>
            </a:custGeom>
            <a:ln w="71023">
              <a:solidFill>
                <a:srgbClr val="2D4045"/>
              </a:solidFill>
            </a:ln>
          </p:spPr>
          <p:txBody>
            <a:bodyPr wrap="square" lIns="0" tIns="0" rIns="0" bIns="0" rtlCol="0"/>
            <a:lstStyle/>
            <a:p>
              <a:endParaRPr/>
            </a:p>
          </p:txBody>
        </p:sp>
        <p:sp>
          <p:nvSpPr>
            <p:cNvPr id="8" name="object 6">
              <a:extLst>
                <a:ext uri="{FF2B5EF4-FFF2-40B4-BE49-F238E27FC236}">
                  <a16:creationId xmlns:a16="http://schemas.microsoft.com/office/drawing/2014/main" id="{A17B236E-FC73-883C-7736-33CF5893C719}"/>
                </a:ext>
              </a:extLst>
            </p:cNvPr>
            <p:cNvSpPr/>
            <p:nvPr/>
          </p:nvSpPr>
          <p:spPr>
            <a:xfrm>
              <a:off x="1371733" y="6416753"/>
              <a:ext cx="1444625" cy="887094"/>
            </a:xfrm>
            <a:custGeom>
              <a:avLst/>
              <a:gdLst/>
              <a:ahLst/>
              <a:cxnLst/>
              <a:rect l="l" t="t" r="r" b="b"/>
              <a:pathLst>
                <a:path w="1444625" h="887095">
                  <a:moveTo>
                    <a:pt x="1444002" y="0"/>
                  </a:moveTo>
                  <a:lnTo>
                    <a:pt x="0" y="0"/>
                  </a:lnTo>
                  <a:lnTo>
                    <a:pt x="0" y="886492"/>
                  </a:lnTo>
                </a:path>
              </a:pathLst>
            </a:custGeom>
            <a:ln w="71023">
              <a:solidFill>
                <a:srgbClr val="2D4045"/>
              </a:solidFill>
            </a:ln>
          </p:spPr>
          <p:txBody>
            <a:bodyPr wrap="square" lIns="0" tIns="0" rIns="0" bIns="0" rtlCol="0"/>
            <a:lstStyle/>
            <a:p>
              <a:endParaRPr/>
            </a:p>
          </p:txBody>
        </p:sp>
        <p:sp>
          <p:nvSpPr>
            <p:cNvPr id="9" name="object 7">
              <a:extLst>
                <a:ext uri="{FF2B5EF4-FFF2-40B4-BE49-F238E27FC236}">
                  <a16:creationId xmlns:a16="http://schemas.microsoft.com/office/drawing/2014/main" id="{F6D5FA63-1FAD-8698-CA03-46721FECA4FF}"/>
                </a:ext>
              </a:extLst>
            </p:cNvPr>
            <p:cNvSpPr/>
            <p:nvPr/>
          </p:nvSpPr>
          <p:spPr>
            <a:xfrm>
              <a:off x="2815739" y="5549125"/>
              <a:ext cx="2268855" cy="868044"/>
            </a:xfrm>
            <a:custGeom>
              <a:avLst/>
              <a:gdLst/>
              <a:ahLst/>
              <a:cxnLst/>
              <a:rect l="l" t="t" r="r" b="b"/>
              <a:pathLst>
                <a:path w="2268854" h="868045">
                  <a:moveTo>
                    <a:pt x="2268477" y="0"/>
                  </a:moveTo>
                  <a:lnTo>
                    <a:pt x="0" y="0"/>
                  </a:lnTo>
                  <a:lnTo>
                    <a:pt x="0" y="867629"/>
                  </a:lnTo>
                </a:path>
              </a:pathLst>
            </a:custGeom>
            <a:ln w="71023">
              <a:solidFill>
                <a:srgbClr val="2D4045"/>
              </a:solidFill>
            </a:ln>
          </p:spPr>
          <p:txBody>
            <a:bodyPr wrap="square" lIns="0" tIns="0" rIns="0" bIns="0" rtlCol="0"/>
            <a:lstStyle/>
            <a:p>
              <a:endParaRPr/>
            </a:p>
          </p:txBody>
        </p:sp>
        <p:sp>
          <p:nvSpPr>
            <p:cNvPr id="10" name="object 8">
              <a:extLst>
                <a:ext uri="{FF2B5EF4-FFF2-40B4-BE49-F238E27FC236}">
                  <a16:creationId xmlns:a16="http://schemas.microsoft.com/office/drawing/2014/main" id="{0D4FDFC4-A297-91F3-B0D3-1E85E1A586F6}"/>
                </a:ext>
              </a:extLst>
            </p:cNvPr>
            <p:cNvSpPr/>
            <p:nvPr/>
          </p:nvSpPr>
          <p:spPr>
            <a:xfrm>
              <a:off x="5084215" y="4719335"/>
              <a:ext cx="1478280" cy="829944"/>
            </a:xfrm>
            <a:custGeom>
              <a:avLst/>
              <a:gdLst/>
              <a:ahLst/>
              <a:cxnLst/>
              <a:rect l="l" t="t" r="r" b="b"/>
              <a:pathLst>
                <a:path w="1478279" h="829945">
                  <a:moveTo>
                    <a:pt x="1478009" y="0"/>
                  </a:moveTo>
                  <a:lnTo>
                    <a:pt x="0" y="0"/>
                  </a:lnTo>
                  <a:lnTo>
                    <a:pt x="0" y="829787"/>
                  </a:lnTo>
                </a:path>
              </a:pathLst>
            </a:custGeom>
            <a:ln w="71023">
              <a:solidFill>
                <a:srgbClr val="2D4045"/>
              </a:solidFill>
            </a:ln>
          </p:spPr>
          <p:txBody>
            <a:bodyPr wrap="square" lIns="0" tIns="0" rIns="0" bIns="0" rtlCol="0"/>
            <a:lstStyle/>
            <a:p>
              <a:endParaRPr/>
            </a:p>
          </p:txBody>
        </p:sp>
        <p:sp>
          <p:nvSpPr>
            <p:cNvPr id="11" name="object 9">
              <a:extLst>
                <a:ext uri="{FF2B5EF4-FFF2-40B4-BE49-F238E27FC236}">
                  <a16:creationId xmlns:a16="http://schemas.microsoft.com/office/drawing/2014/main" id="{61FD3B76-0AC6-9D95-DD1E-1D08ACC96125}"/>
                </a:ext>
              </a:extLst>
            </p:cNvPr>
            <p:cNvSpPr/>
            <p:nvPr/>
          </p:nvSpPr>
          <p:spPr>
            <a:xfrm>
              <a:off x="9403184" y="8189637"/>
              <a:ext cx="632460" cy="302260"/>
            </a:xfrm>
            <a:custGeom>
              <a:avLst/>
              <a:gdLst/>
              <a:ahLst/>
              <a:cxnLst/>
              <a:rect l="l" t="t" r="r" b="b"/>
              <a:pathLst>
                <a:path w="632459" h="302259">
                  <a:moveTo>
                    <a:pt x="632113" y="301809"/>
                  </a:moveTo>
                  <a:lnTo>
                    <a:pt x="0" y="301809"/>
                  </a:lnTo>
                  <a:lnTo>
                    <a:pt x="0" y="0"/>
                  </a:lnTo>
                </a:path>
              </a:pathLst>
            </a:custGeom>
            <a:ln w="71023">
              <a:solidFill>
                <a:srgbClr val="2D4045"/>
              </a:solidFill>
            </a:ln>
          </p:spPr>
          <p:txBody>
            <a:bodyPr wrap="square" lIns="0" tIns="0" rIns="0" bIns="0" rtlCol="0"/>
            <a:lstStyle/>
            <a:p>
              <a:endParaRPr/>
            </a:p>
          </p:txBody>
        </p:sp>
        <p:sp>
          <p:nvSpPr>
            <p:cNvPr id="12" name="object 10">
              <a:extLst>
                <a:ext uri="{FF2B5EF4-FFF2-40B4-BE49-F238E27FC236}">
                  <a16:creationId xmlns:a16="http://schemas.microsoft.com/office/drawing/2014/main" id="{AE82B8CD-E5D6-A16A-4B02-4CB279F8B59A}"/>
                </a:ext>
              </a:extLst>
            </p:cNvPr>
            <p:cNvSpPr/>
            <p:nvPr/>
          </p:nvSpPr>
          <p:spPr>
            <a:xfrm>
              <a:off x="5908805" y="6379023"/>
              <a:ext cx="4126865" cy="302260"/>
            </a:xfrm>
            <a:custGeom>
              <a:avLst/>
              <a:gdLst/>
              <a:ahLst/>
              <a:cxnLst/>
              <a:rect l="l" t="t" r="r" b="b"/>
              <a:pathLst>
                <a:path w="4126865" h="302259">
                  <a:moveTo>
                    <a:pt x="4126493" y="301823"/>
                  </a:moveTo>
                  <a:lnTo>
                    <a:pt x="0" y="301823"/>
                  </a:lnTo>
                  <a:lnTo>
                    <a:pt x="0" y="0"/>
                  </a:lnTo>
                </a:path>
              </a:pathLst>
            </a:custGeom>
            <a:ln w="71023">
              <a:solidFill>
                <a:srgbClr val="2D4045"/>
              </a:solidFill>
            </a:ln>
          </p:spPr>
          <p:txBody>
            <a:bodyPr wrap="square" lIns="0" tIns="0" rIns="0" bIns="0" rtlCol="0"/>
            <a:lstStyle/>
            <a:p>
              <a:endParaRPr/>
            </a:p>
          </p:txBody>
        </p:sp>
        <p:sp>
          <p:nvSpPr>
            <p:cNvPr id="13" name="object 11">
              <a:extLst>
                <a:ext uri="{FF2B5EF4-FFF2-40B4-BE49-F238E27FC236}">
                  <a16:creationId xmlns:a16="http://schemas.microsoft.com/office/drawing/2014/main" id="{515DA59E-0829-8535-378D-85202612A677}"/>
                </a:ext>
              </a:extLst>
            </p:cNvPr>
            <p:cNvSpPr/>
            <p:nvPr/>
          </p:nvSpPr>
          <p:spPr>
            <a:xfrm>
              <a:off x="5084216" y="5549122"/>
              <a:ext cx="824865" cy="829944"/>
            </a:xfrm>
            <a:custGeom>
              <a:avLst/>
              <a:gdLst/>
              <a:ahLst/>
              <a:cxnLst/>
              <a:rect l="l" t="t" r="r" b="b"/>
              <a:pathLst>
                <a:path w="824864" h="829945">
                  <a:moveTo>
                    <a:pt x="824588" y="829901"/>
                  </a:moveTo>
                  <a:lnTo>
                    <a:pt x="0" y="829901"/>
                  </a:lnTo>
                  <a:lnTo>
                    <a:pt x="0" y="0"/>
                  </a:lnTo>
                </a:path>
              </a:pathLst>
            </a:custGeom>
            <a:ln w="71023">
              <a:solidFill>
                <a:srgbClr val="2D4045"/>
              </a:solidFill>
            </a:ln>
          </p:spPr>
          <p:txBody>
            <a:bodyPr wrap="square" lIns="0" tIns="0" rIns="0" bIns="0" rtlCol="0"/>
            <a:lstStyle/>
            <a:p>
              <a:endParaRPr/>
            </a:p>
          </p:txBody>
        </p:sp>
        <p:sp>
          <p:nvSpPr>
            <p:cNvPr id="14" name="object 12">
              <a:extLst>
                <a:ext uri="{FF2B5EF4-FFF2-40B4-BE49-F238E27FC236}">
                  <a16:creationId xmlns:a16="http://schemas.microsoft.com/office/drawing/2014/main" id="{FBECEAFA-5A00-69C6-6629-1B0CA6489496}"/>
                </a:ext>
              </a:extLst>
            </p:cNvPr>
            <p:cNvSpPr/>
            <p:nvPr/>
          </p:nvSpPr>
          <p:spPr>
            <a:xfrm>
              <a:off x="9403184" y="7887909"/>
              <a:ext cx="632460" cy="302260"/>
            </a:xfrm>
            <a:custGeom>
              <a:avLst/>
              <a:gdLst/>
              <a:ahLst/>
              <a:cxnLst/>
              <a:rect l="l" t="t" r="r" b="b"/>
              <a:pathLst>
                <a:path w="632459" h="302259">
                  <a:moveTo>
                    <a:pt x="632113" y="0"/>
                  </a:moveTo>
                  <a:lnTo>
                    <a:pt x="0" y="0"/>
                  </a:lnTo>
                  <a:lnTo>
                    <a:pt x="0" y="301724"/>
                  </a:lnTo>
                </a:path>
              </a:pathLst>
            </a:custGeom>
            <a:ln w="71023">
              <a:solidFill>
                <a:srgbClr val="2D4045"/>
              </a:solidFill>
            </a:ln>
          </p:spPr>
          <p:txBody>
            <a:bodyPr wrap="square" lIns="0" tIns="0" rIns="0" bIns="0" rtlCol="0"/>
            <a:lstStyle/>
            <a:p>
              <a:endParaRPr/>
            </a:p>
          </p:txBody>
        </p:sp>
        <p:sp>
          <p:nvSpPr>
            <p:cNvPr id="15" name="object 13">
              <a:extLst>
                <a:ext uri="{FF2B5EF4-FFF2-40B4-BE49-F238E27FC236}">
                  <a16:creationId xmlns:a16="http://schemas.microsoft.com/office/drawing/2014/main" id="{4DF50AF7-A3CE-0734-995C-5D868452F390}"/>
                </a:ext>
              </a:extLst>
            </p:cNvPr>
            <p:cNvSpPr/>
            <p:nvPr/>
          </p:nvSpPr>
          <p:spPr>
            <a:xfrm>
              <a:off x="5908805" y="6077310"/>
              <a:ext cx="4126865" cy="302260"/>
            </a:xfrm>
            <a:custGeom>
              <a:avLst/>
              <a:gdLst/>
              <a:ahLst/>
              <a:cxnLst/>
              <a:rect l="l" t="t" r="r" b="b"/>
              <a:pathLst>
                <a:path w="4126865" h="302260">
                  <a:moveTo>
                    <a:pt x="4126493" y="0"/>
                  </a:moveTo>
                  <a:lnTo>
                    <a:pt x="0" y="0"/>
                  </a:lnTo>
                  <a:lnTo>
                    <a:pt x="0" y="301709"/>
                  </a:lnTo>
                </a:path>
              </a:pathLst>
            </a:custGeom>
            <a:ln w="71023">
              <a:solidFill>
                <a:srgbClr val="2D4045"/>
              </a:solidFill>
            </a:ln>
          </p:spPr>
          <p:txBody>
            <a:bodyPr wrap="square" lIns="0" tIns="0" rIns="0" bIns="0" rtlCol="0"/>
            <a:lstStyle/>
            <a:p>
              <a:endParaRPr/>
            </a:p>
          </p:txBody>
        </p:sp>
        <p:sp>
          <p:nvSpPr>
            <p:cNvPr id="16" name="object 14">
              <a:extLst>
                <a:ext uri="{FF2B5EF4-FFF2-40B4-BE49-F238E27FC236}">
                  <a16:creationId xmlns:a16="http://schemas.microsoft.com/office/drawing/2014/main" id="{DFE6E7E7-30D4-1D38-FDEF-4AB42883420C}"/>
                </a:ext>
              </a:extLst>
            </p:cNvPr>
            <p:cNvSpPr/>
            <p:nvPr/>
          </p:nvSpPr>
          <p:spPr>
            <a:xfrm>
              <a:off x="9175908" y="3059531"/>
              <a:ext cx="859790" cy="302260"/>
            </a:xfrm>
            <a:custGeom>
              <a:avLst/>
              <a:gdLst/>
              <a:ahLst/>
              <a:cxnLst/>
              <a:rect l="l" t="t" r="r" b="b"/>
              <a:pathLst>
                <a:path w="859790" h="302260">
                  <a:moveTo>
                    <a:pt x="859390" y="0"/>
                  </a:moveTo>
                  <a:lnTo>
                    <a:pt x="0" y="0"/>
                  </a:lnTo>
                  <a:lnTo>
                    <a:pt x="0" y="301823"/>
                  </a:lnTo>
                </a:path>
              </a:pathLst>
            </a:custGeom>
            <a:ln w="71023">
              <a:solidFill>
                <a:srgbClr val="2D4045"/>
              </a:solidFill>
            </a:ln>
          </p:spPr>
          <p:txBody>
            <a:bodyPr wrap="square" lIns="0" tIns="0" rIns="0" bIns="0" rtlCol="0"/>
            <a:lstStyle/>
            <a:p>
              <a:endParaRPr/>
            </a:p>
          </p:txBody>
        </p:sp>
        <p:sp>
          <p:nvSpPr>
            <p:cNvPr id="17" name="object 15">
              <a:extLst>
                <a:ext uri="{FF2B5EF4-FFF2-40B4-BE49-F238E27FC236}">
                  <a16:creationId xmlns:a16="http://schemas.microsoft.com/office/drawing/2014/main" id="{D469D7FC-F921-F3B7-A71E-834E12272899}"/>
                </a:ext>
              </a:extLst>
            </p:cNvPr>
            <p:cNvSpPr/>
            <p:nvPr/>
          </p:nvSpPr>
          <p:spPr>
            <a:xfrm>
              <a:off x="8025320" y="4266600"/>
              <a:ext cx="2010410" cy="302260"/>
            </a:xfrm>
            <a:custGeom>
              <a:avLst/>
              <a:gdLst/>
              <a:ahLst/>
              <a:cxnLst/>
              <a:rect l="l" t="t" r="r" b="b"/>
              <a:pathLst>
                <a:path w="2010409" h="302260">
                  <a:moveTo>
                    <a:pt x="2009978" y="0"/>
                  </a:moveTo>
                  <a:lnTo>
                    <a:pt x="0" y="0"/>
                  </a:lnTo>
                  <a:lnTo>
                    <a:pt x="0" y="301823"/>
                  </a:lnTo>
                </a:path>
              </a:pathLst>
            </a:custGeom>
            <a:ln w="71023">
              <a:solidFill>
                <a:srgbClr val="2D4045"/>
              </a:solidFill>
            </a:ln>
          </p:spPr>
          <p:txBody>
            <a:bodyPr wrap="square" lIns="0" tIns="0" rIns="0" bIns="0" rtlCol="0"/>
            <a:lstStyle/>
            <a:p>
              <a:endParaRPr/>
            </a:p>
          </p:txBody>
        </p:sp>
        <p:sp>
          <p:nvSpPr>
            <p:cNvPr id="18" name="object 16">
              <a:extLst>
                <a:ext uri="{FF2B5EF4-FFF2-40B4-BE49-F238E27FC236}">
                  <a16:creationId xmlns:a16="http://schemas.microsoft.com/office/drawing/2014/main" id="{2C38F707-B6B4-6810-2593-A681318C28B0}"/>
                </a:ext>
              </a:extLst>
            </p:cNvPr>
            <p:cNvSpPr/>
            <p:nvPr/>
          </p:nvSpPr>
          <p:spPr>
            <a:xfrm>
              <a:off x="7147405" y="3964890"/>
              <a:ext cx="878205" cy="603885"/>
            </a:xfrm>
            <a:custGeom>
              <a:avLst/>
              <a:gdLst/>
              <a:ahLst/>
              <a:cxnLst/>
              <a:rect l="l" t="t" r="r" b="b"/>
              <a:pathLst>
                <a:path w="878204" h="603885">
                  <a:moveTo>
                    <a:pt x="877913" y="603533"/>
                  </a:moveTo>
                  <a:lnTo>
                    <a:pt x="0" y="603533"/>
                  </a:lnTo>
                  <a:lnTo>
                    <a:pt x="0" y="0"/>
                  </a:lnTo>
                </a:path>
              </a:pathLst>
            </a:custGeom>
            <a:ln w="71023">
              <a:solidFill>
                <a:srgbClr val="2D4045"/>
              </a:solidFill>
            </a:ln>
          </p:spPr>
          <p:txBody>
            <a:bodyPr wrap="square" lIns="0" tIns="0" rIns="0" bIns="0" rtlCol="0"/>
            <a:lstStyle/>
            <a:p>
              <a:endParaRPr/>
            </a:p>
          </p:txBody>
        </p:sp>
        <p:sp>
          <p:nvSpPr>
            <p:cNvPr id="19" name="object 17">
              <a:extLst>
                <a:ext uri="{FF2B5EF4-FFF2-40B4-BE49-F238E27FC236}">
                  <a16:creationId xmlns:a16="http://schemas.microsoft.com/office/drawing/2014/main" id="{D6AD3AF3-BB39-3DF3-F451-61F579CBBF70}"/>
                </a:ext>
              </a:extLst>
            </p:cNvPr>
            <p:cNvSpPr/>
            <p:nvPr/>
          </p:nvSpPr>
          <p:spPr>
            <a:xfrm>
              <a:off x="8025320" y="4568427"/>
              <a:ext cx="2010410" cy="302260"/>
            </a:xfrm>
            <a:custGeom>
              <a:avLst/>
              <a:gdLst/>
              <a:ahLst/>
              <a:cxnLst/>
              <a:rect l="l" t="t" r="r" b="b"/>
              <a:pathLst>
                <a:path w="2010409" h="302260">
                  <a:moveTo>
                    <a:pt x="2009978" y="301709"/>
                  </a:moveTo>
                  <a:lnTo>
                    <a:pt x="0" y="301709"/>
                  </a:lnTo>
                  <a:lnTo>
                    <a:pt x="0" y="0"/>
                  </a:lnTo>
                </a:path>
              </a:pathLst>
            </a:custGeom>
            <a:ln w="71023">
              <a:solidFill>
                <a:srgbClr val="2D4045"/>
              </a:solidFill>
            </a:ln>
          </p:spPr>
          <p:txBody>
            <a:bodyPr wrap="square" lIns="0" tIns="0" rIns="0" bIns="0" rtlCol="0"/>
            <a:lstStyle/>
            <a:p>
              <a:endParaRPr/>
            </a:p>
          </p:txBody>
        </p:sp>
        <p:sp>
          <p:nvSpPr>
            <p:cNvPr id="20" name="object 18">
              <a:extLst>
                <a:ext uri="{FF2B5EF4-FFF2-40B4-BE49-F238E27FC236}">
                  <a16:creationId xmlns:a16="http://schemas.microsoft.com/office/drawing/2014/main" id="{2D0AF5B8-7222-F7EF-92D5-86041FCCF216}"/>
                </a:ext>
              </a:extLst>
            </p:cNvPr>
            <p:cNvSpPr/>
            <p:nvPr/>
          </p:nvSpPr>
          <p:spPr>
            <a:xfrm>
              <a:off x="7147406" y="3361354"/>
              <a:ext cx="2028825" cy="603885"/>
            </a:xfrm>
            <a:custGeom>
              <a:avLst/>
              <a:gdLst/>
              <a:ahLst/>
              <a:cxnLst/>
              <a:rect l="l" t="t" r="r" b="b"/>
              <a:pathLst>
                <a:path w="2028825" h="603885">
                  <a:moveTo>
                    <a:pt x="2028501" y="0"/>
                  </a:moveTo>
                  <a:lnTo>
                    <a:pt x="0" y="0"/>
                  </a:lnTo>
                  <a:lnTo>
                    <a:pt x="0" y="603533"/>
                  </a:lnTo>
                </a:path>
              </a:pathLst>
            </a:custGeom>
            <a:ln w="71023">
              <a:solidFill>
                <a:srgbClr val="2D4045"/>
              </a:solidFill>
            </a:ln>
          </p:spPr>
          <p:txBody>
            <a:bodyPr wrap="square" lIns="0" tIns="0" rIns="0" bIns="0" rtlCol="0"/>
            <a:lstStyle/>
            <a:p>
              <a:endParaRPr/>
            </a:p>
          </p:txBody>
        </p:sp>
        <p:sp>
          <p:nvSpPr>
            <p:cNvPr id="21" name="object 19">
              <a:extLst>
                <a:ext uri="{FF2B5EF4-FFF2-40B4-BE49-F238E27FC236}">
                  <a16:creationId xmlns:a16="http://schemas.microsoft.com/office/drawing/2014/main" id="{151C9E50-D212-7A2B-7D80-BF55C1F7032A}"/>
                </a:ext>
              </a:extLst>
            </p:cNvPr>
            <p:cNvSpPr/>
            <p:nvPr/>
          </p:nvSpPr>
          <p:spPr>
            <a:xfrm>
              <a:off x="6562225" y="4719335"/>
              <a:ext cx="3473450" cy="754380"/>
            </a:xfrm>
            <a:custGeom>
              <a:avLst/>
              <a:gdLst/>
              <a:ahLst/>
              <a:cxnLst/>
              <a:rect l="l" t="t" r="r" b="b"/>
              <a:pathLst>
                <a:path w="3473450" h="754379">
                  <a:moveTo>
                    <a:pt x="3473072" y="754331"/>
                  </a:moveTo>
                  <a:lnTo>
                    <a:pt x="0" y="754331"/>
                  </a:lnTo>
                  <a:lnTo>
                    <a:pt x="0" y="0"/>
                  </a:lnTo>
                </a:path>
              </a:pathLst>
            </a:custGeom>
            <a:ln w="71023">
              <a:solidFill>
                <a:srgbClr val="2D4045"/>
              </a:solidFill>
            </a:ln>
          </p:spPr>
          <p:txBody>
            <a:bodyPr wrap="square" lIns="0" tIns="0" rIns="0" bIns="0" rtlCol="0"/>
            <a:lstStyle/>
            <a:p>
              <a:endParaRPr/>
            </a:p>
          </p:txBody>
        </p:sp>
        <p:sp>
          <p:nvSpPr>
            <p:cNvPr id="22" name="object 20">
              <a:extLst>
                <a:ext uri="{FF2B5EF4-FFF2-40B4-BE49-F238E27FC236}">
                  <a16:creationId xmlns:a16="http://schemas.microsoft.com/office/drawing/2014/main" id="{921A3CD8-2D97-1313-09F0-2A2D4D3717C8}"/>
                </a:ext>
              </a:extLst>
            </p:cNvPr>
            <p:cNvSpPr/>
            <p:nvPr/>
          </p:nvSpPr>
          <p:spPr>
            <a:xfrm>
              <a:off x="2815738" y="6416755"/>
              <a:ext cx="7219950" cy="868044"/>
            </a:xfrm>
            <a:custGeom>
              <a:avLst/>
              <a:gdLst/>
              <a:ahLst/>
              <a:cxnLst/>
              <a:rect l="l" t="t" r="r" b="b"/>
              <a:pathLst>
                <a:path w="7219950" h="868045">
                  <a:moveTo>
                    <a:pt x="7219559" y="867629"/>
                  </a:moveTo>
                  <a:lnTo>
                    <a:pt x="0" y="867629"/>
                  </a:lnTo>
                  <a:lnTo>
                    <a:pt x="0" y="0"/>
                  </a:lnTo>
                </a:path>
              </a:pathLst>
            </a:custGeom>
            <a:ln w="71023">
              <a:solidFill>
                <a:srgbClr val="2D4045"/>
              </a:solidFill>
            </a:ln>
          </p:spPr>
          <p:txBody>
            <a:bodyPr wrap="square" lIns="0" tIns="0" rIns="0" bIns="0" rtlCol="0"/>
            <a:lstStyle/>
            <a:p>
              <a:endParaRPr/>
            </a:p>
          </p:txBody>
        </p:sp>
        <p:sp>
          <p:nvSpPr>
            <p:cNvPr id="23" name="object 21">
              <a:extLst>
                <a:ext uri="{FF2B5EF4-FFF2-40B4-BE49-F238E27FC236}">
                  <a16:creationId xmlns:a16="http://schemas.microsoft.com/office/drawing/2014/main" id="{C6A988AE-ECCF-32D7-0C8D-E060AEF2B3BE}"/>
                </a:ext>
              </a:extLst>
            </p:cNvPr>
            <p:cNvSpPr/>
            <p:nvPr/>
          </p:nvSpPr>
          <p:spPr>
            <a:xfrm>
              <a:off x="1285140" y="7303250"/>
              <a:ext cx="86995" cy="0"/>
            </a:xfrm>
            <a:custGeom>
              <a:avLst/>
              <a:gdLst/>
              <a:ahLst/>
              <a:cxnLst/>
              <a:rect l="l" t="t" r="r" b="b"/>
              <a:pathLst>
                <a:path w="86994">
                  <a:moveTo>
                    <a:pt x="0" y="0"/>
                  </a:moveTo>
                  <a:lnTo>
                    <a:pt x="86592" y="0"/>
                  </a:lnTo>
                </a:path>
              </a:pathLst>
            </a:custGeom>
            <a:ln w="71023">
              <a:solidFill>
                <a:srgbClr val="2D4045"/>
              </a:solidFill>
            </a:ln>
          </p:spPr>
          <p:txBody>
            <a:bodyPr wrap="square" lIns="0" tIns="0" rIns="0" bIns="0" rtlCol="0"/>
            <a:lstStyle/>
            <a:p>
              <a:endParaRPr/>
            </a:p>
          </p:txBody>
        </p:sp>
        <p:sp>
          <p:nvSpPr>
            <p:cNvPr id="24" name="object 22">
              <a:extLst>
                <a:ext uri="{FF2B5EF4-FFF2-40B4-BE49-F238E27FC236}">
                  <a16:creationId xmlns:a16="http://schemas.microsoft.com/office/drawing/2014/main" id="{FF34EAA0-74C5-B652-C6B2-20DB3C7DD14E}"/>
                </a:ext>
              </a:extLst>
            </p:cNvPr>
            <p:cNvSpPr/>
            <p:nvPr/>
          </p:nvSpPr>
          <p:spPr>
            <a:xfrm>
              <a:off x="6562229" y="3964885"/>
              <a:ext cx="585470" cy="755015"/>
            </a:xfrm>
            <a:custGeom>
              <a:avLst/>
              <a:gdLst/>
              <a:ahLst/>
              <a:cxnLst/>
              <a:rect l="l" t="t" r="r" b="b"/>
              <a:pathLst>
                <a:path w="585470" h="755014">
                  <a:moveTo>
                    <a:pt x="585180" y="0"/>
                  </a:moveTo>
                  <a:lnTo>
                    <a:pt x="0" y="0"/>
                  </a:lnTo>
                  <a:lnTo>
                    <a:pt x="0" y="754445"/>
                  </a:lnTo>
                </a:path>
              </a:pathLst>
            </a:custGeom>
            <a:ln w="71023">
              <a:solidFill>
                <a:srgbClr val="2D4045"/>
              </a:solidFill>
            </a:ln>
          </p:spPr>
          <p:txBody>
            <a:bodyPr wrap="square" lIns="0" tIns="0" rIns="0" bIns="0" rtlCol="0"/>
            <a:lstStyle/>
            <a:p>
              <a:endParaRPr/>
            </a:p>
          </p:txBody>
        </p:sp>
        <p:sp>
          <p:nvSpPr>
            <p:cNvPr id="25" name="object 23">
              <a:extLst>
                <a:ext uri="{FF2B5EF4-FFF2-40B4-BE49-F238E27FC236}">
                  <a16:creationId xmlns:a16="http://schemas.microsoft.com/office/drawing/2014/main" id="{83F23BD0-BA33-7E5E-01A2-0ADC5CB93052}"/>
                </a:ext>
              </a:extLst>
            </p:cNvPr>
            <p:cNvSpPr/>
            <p:nvPr/>
          </p:nvSpPr>
          <p:spPr>
            <a:xfrm>
              <a:off x="9175908" y="3361352"/>
              <a:ext cx="859790" cy="302260"/>
            </a:xfrm>
            <a:custGeom>
              <a:avLst/>
              <a:gdLst/>
              <a:ahLst/>
              <a:cxnLst/>
              <a:rect l="l" t="t" r="r" b="b"/>
              <a:pathLst>
                <a:path w="859790" h="302260">
                  <a:moveTo>
                    <a:pt x="859390" y="301709"/>
                  </a:moveTo>
                  <a:lnTo>
                    <a:pt x="0" y="301709"/>
                  </a:lnTo>
                  <a:lnTo>
                    <a:pt x="0" y="0"/>
                  </a:lnTo>
                </a:path>
              </a:pathLst>
            </a:custGeom>
            <a:ln w="71023">
              <a:solidFill>
                <a:srgbClr val="2D4045"/>
              </a:solidFill>
            </a:ln>
          </p:spPr>
          <p:txBody>
            <a:bodyPr wrap="square" lIns="0" tIns="0" rIns="0" bIns="0" rtlCol="0"/>
            <a:lstStyle/>
            <a:p>
              <a:endParaRPr/>
            </a:p>
          </p:txBody>
        </p:sp>
        <p:sp>
          <p:nvSpPr>
            <p:cNvPr id="26" name="object 24">
              <a:extLst>
                <a:ext uri="{FF2B5EF4-FFF2-40B4-BE49-F238E27FC236}">
                  <a16:creationId xmlns:a16="http://schemas.microsoft.com/office/drawing/2014/main" id="{36CC145C-BD32-CF73-2684-B96F61E39F66}"/>
                </a:ext>
              </a:extLst>
            </p:cNvPr>
            <p:cNvSpPr/>
            <p:nvPr/>
          </p:nvSpPr>
          <p:spPr>
            <a:xfrm>
              <a:off x="9852708" y="346917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27" name="object 25">
              <a:extLst>
                <a:ext uri="{FF2B5EF4-FFF2-40B4-BE49-F238E27FC236}">
                  <a16:creationId xmlns:a16="http://schemas.microsoft.com/office/drawing/2014/main" id="{3B41283E-D216-3CE5-4A18-64A7A91552FC}"/>
                </a:ext>
              </a:extLst>
            </p:cNvPr>
            <p:cNvSpPr/>
            <p:nvPr/>
          </p:nvSpPr>
          <p:spPr>
            <a:xfrm>
              <a:off x="9852708" y="3469179"/>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28" name="object 26">
              <a:extLst>
                <a:ext uri="{FF2B5EF4-FFF2-40B4-BE49-F238E27FC236}">
                  <a16:creationId xmlns:a16="http://schemas.microsoft.com/office/drawing/2014/main" id="{35A9AB7A-6972-D815-66C3-74BDA14A9014}"/>
                </a:ext>
              </a:extLst>
            </p:cNvPr>
            <p:cNvSpPr/>
            <p:nvPr/>
          </p:nvSpPr>
          <p:spPr>
            <a:xfrm>
              <a:off x="9852708" y="285916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29" name="object 27">
              <a:extLst>
                <a:ext uri="{FF2B5EF4-FFF2-40B4-BE49-F238E27FC236}">
                  <a16:creationId xmlns:a16="http://schemas.microsoft.com/office/drawing/2014/main" id="{2CA51DD6-0463-64B1-4E34-D489207E513D}"/>
                </a:ext>
              </a:extLst>
            </p:cNvPr>
            <p:cNvSpPr/>
            <p:nvPr/>
          </p:nvSpPr>
          <p:spPr>
            <a:xfrm>
              <a:off x="9852708" y="2859167"/>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sp>
          <p:nvSpPr>
            <p:cNvPr id="30" name="object 28">
              <a:extLst>
                <a:ext uri="{FF2B5EF4-FFF2-40B4-BE49-F238E27FC236}">
                  <a16:creationId xmlns:a16="http://schemas.microsoft.com/office/drawing/2014/main" id="{E3577EA3-2F4C-D975-586C-41606F3DEBF8}"/>
                </a:ext>
              </a:extLst>
            </p:cNvPr>
            <p:cNvSpPr/>
            <p:nvPr/>
          </p:nvSpPr>
          <p:spPr>
            <a:xfrm>
              <a:off x="6934017" y="3756532"/>
              <a:ext cx="410209" cy="410209"/>
            </a:xfrm>
            <a:custGeom>
              <a:avLst/>
              <a:gdLst/>
              <a:ahLst/>
              <a:cxnLst/>
              <a:rect l="l" t="t" r="r" b="b"/>
              <a:pathLst>
                <a:path w="410209" h="410210">
                  <a:moveTo>
                    <a:pt x="227458" y="0"/>
                  </a:moveTo>
                  <a:lnTo>
                    <a:pt x="182316" y="0"/>
                  </a:lnTo>
                  <a:lnTo>
                    <a:pt x="138049" y="9856"/>
                  </a:lnTo>
                  <a:lnTo>
                    <a:pt x="96407" y="29569"/>
                  </a:lnTo>
                  <a:lnTo>
                    <a:pt x="59139" y="59138"/>
                  </a:lnTo>
                  <a:lnTo>
                    <a:pt x="29569" y="96406"/>
                  </a:lnTo>
                  <a:lnTo>
                    <a:pt x="9856" y="138049"/>
                  </a:lnTo>
                  <a:lnTo>
                    <a:pt x="0" y="182316"/>
                  </a:lnTo>
                  <a:lnTo>
                    <a:pt x="0" y="227458"/>
                  </a:lnTo>
                  <a:lnTo>
                    <a:pt x="9856" y="271725"/>
                  </a:lnTo>
                  <a:lnTo>
                    <a:pt x="29569" y="313367"/>
                  </a:lnTo>
                  <a:lnTo>
                    <a:pt x="59139" y="350635"/>
                  </a:lnTo>
                  <a:lnTo>
                    <a:pt x="96407" y="380204"/>
                  </a:lnTo>
                  <a:lnTo>
                    <a:pt x="138049" y="399917"/>
                  </a:lnTo>
                  <a:lnTo>
                    <a:pt x="182316" y="409774"/>
                  </a:lnTo>
                  <a:lnTo>
                    <a:pt x="227458" y="409774"/>
                  </a:lnTo>
                  <a:lnTo>
                    <a:pt x="271725" y="399917"/>
                  </a:lnTo>
                  <a:lnTo>
                    <a:pt x="313367" y="380204"/>
                  </a:lnTo>
                  <a:lnTo>
                    <a:pt x="350636" y="350635"/>
                  </a:lnTo>
                  <a:lnTo>
                    <a:pt x="380205" y="313367"/>
                  </a:lnTo>
                  <a:lnTo>
                    <a:pt x="399917" y="271725"/>
                  </a:lnTo>
                  <a:lnTo>
                    <a:pt x="409774" y="227458"/>
                  </a:lnTo>
                  <a:lnTo>
                    <a:pt x="409774" y="182316"/>
                  </a:lnTo>
                  <a:lnTo>
                    <a:pt x="399917" y="138049"/>
                  </a:lnTo>
                  <a:lnTo>
                    <a:pt x="380205" y="96406"/>
                  </a:lnTo>
                  <a:lnTo>
                    <a:pt x="350636" y="59138"/>
                  </a:lnTo>
                  <a:lnTo>
                    <a:pt x="313367" y="29569"/>
                  </a:lnTo>
                  <a:lnTo>
                    <a:pt x="271725" y="9856"/>
                  </a:lnTo>
                  <a:lnTo>
                    <a:pt x="227458" y="0"/>
                  </a:lnTo>
                  <a:close/>
                </a:path>
              </a:pathLst>
            </a:custGeom>
            <a:solidFill>
              <a:srgbClr val="577A85"/>
            </a:solidFill>
          </p:spPr>
          <p:txBody>
            <a:bodyPr wrap="square" lIns="0" tIns="0" rIns="0" bIns="0" rtlCol="0"/>
            <a:lstStyle/>
            <a:p>
              <a:endParaRPr/>
            </a:p>
          </p:txBody>
        </p:sp>
        <p:sp>
          <p:nvSpPr>
            <p:cNvPr id="31" name="object 29">
              <a:extLst>
                <a:ext uri="{FF2B5EF4-FFF2-40B4-BE49-F238E27FC236}">
                  <a16:creationId xmlns:a16="http://schemas.microsoft.com/office/drawing/2014/main" id="{9624C321-361E-2C37-315C-5C73D572C197}"/>
                </a:ext>
              </a:extLst>
            </p:cNvPr>
            <p:cNvSpPr/>
            <p:nvPr/>
          </p:nvSpPr>
          <p:spPr>
            <a:xfrm>
              <a:off x="6934018" y="3756531"/>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grpSp>
      <p:sp>
        <p:nvSpPr>
          <p:cNvPr id="32" name="object 30">
            <a:extLst>
              <a:ext uri="{FF2B5EF4-FFF2-40B4-BE49-F238E27FC236}">
                <a16:creationId xmlns:a16="http://schemas.microsoft.com/office/drawing/2014/main" id="{530ABAA7-E94D-09E7-C673-1DA3ACAFCF6A}"/>
              </a:ext>
            </a:extLst>
          </p:cNvPr>
          <p:cNvSpPr txBox="1"/>
          <p:nvPr/>
        </p:nvSpPr>
        <p:spPr>
          <a:xfrm>
            <a:off x="9865460" y="783028"/>
            <a:ext cx="1943100" cy="5807359"/>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577A85"/>
                </a:solidFill>
                <a:latin typeface="Calibri"/>
                <a:cs typeface="Calibri"/>
              </a:rPr>
              <a:t>wolf</a:t>
            </a:r>
            <a:endParaRPr sz="2400" dirty="0">
              <a:latin typeface="Calibri"/>
              <a:cs typeface="Calibri"/>
            </a:endParaRPr>
          </a:p>
          <a:p>
            <a:pPr marL="12700" marR="823594">
              <a:lnSpc>
                <a:spcPct val="164900"/>
              </a:lnSpc>
              <a:spcBef>
                <a:spcPts val="50"/>
              </a:spcBef>
            </a:pPr>
            <a:r>
              <a:rPr sz="2400" dirty="0">
                <a:solidFill>
                  <a:srgbClr val="577A85"/>
                </a:solidFill>
                <a:latin typeface="Calibri"/>
                <a:cs typeface="Calibri"/>
              </a:rPr>
              <a:t>dog </a:t>
            </a:r>
            <a:r>
              <a:rPr sz="2400" spc="5" dirty="0">
                <a:solidFill>
                  <a:srgbClr val="577A85"/>
                </a:solidFill>
                <a:latin typeface="Calibri"/>
                <a:cs typeface="Calibri"/>
              </a:rPr>
              <a:t> </a:t>
            </a:r>
            <a:r>
              <a:rPr sz="2400" spc="-30" dirty="0">
                <a:solidFill>
                  <a:srgbClr val="344347"/>
                </a:solidFill>
                <a:latin typeface="Calibri"/>
                <a:cs typeface="Calibri"/>
              </a:rPr>
              <a:t>otter </a:t>
            </a:r>
            <a:r>
              <a:rPr sz="2400" spc="-25" dirty="0">
                <a:solidFill>
                  <a:srgbClr val="344347"/>
                </a:solidFill>
                <a:latin typeface="Calibri"/>
                <a:cs typeface="Calibri"/>
              </a:rPr>
              <a:t> </a:t>
            </a:r>
            <a:r>
              <a:rPr sz="2400" spc="-10" dirty="0">
                <a:solidFill>
                  <a:srgbClr val="344347"/>
                </a:solidFill>
                <a:latin typeface="Calibri"/>
                <a:cs typeface="Calibri"/>
              </a:rPr>
              <a:t>skunk </a:t>
            </a:r>
            <a:r>
              <a:rPr sz="2400" spc="-5" dirty="0">
                <a:solidFill>
                  <a:srgbClr val="344347"/>
                </a:solidFill>
                <a:latin typeface="Calibri"/>
                <a:cs typeface="Calibri"/>
              </a:rPr>
              <a:t> </a:t>
            </a:r>
            <a:r>
              <a:rPr sz="2400" spc="-15" dirty="0">
                <a:solidFill>
                  <a:srgbClr val="344347"/>
                </a:solidFill>
                <a:latin typeface="Calibri"/>
                <a:cs typeface="Calibri"/>
              </a:rPr>
              <a:t>cat </a:t>
            </a:r>
            <a:r>
              <a:rPr sz="2400" spc="-10" dirty="0">
                <a:solidFill>
                  <a:srgbClr val="344347"/>
                </a:solidFill>
                <a:latin typeface="Calibri"/>
                <a:cs typeface="Calibri"/>
              </a:rPr>
              <a:t> </a:t>
            </a:r>
            <a:r>
              <a:rPr sz="2400" dirty="0">
                <a:solidFill>
                  <a:srgbClr val="344347"/>
                </a:solidFill>
                <a:latin typeface="Calibri"/>
                <a:cs typeface="Calibri"/>
              </a:rPr>
              <a:t>elepha</a:t>
            </a:r>
            <a:r>
              <a:rPr sz="2400" spc="-25" dirty="0">
                <a:solidFill>
                  <a:srgbClr val="344347"/>
                </a:solidFill>
                <a:latin typeface="Calibri"/>
                <a:cs typeface="Calibri"/>
              </a:rPr>
              <a:t>n</a:t>
            </a:r>
            <a:r>
              <a:rPr sz="2400" dirty="0">
                <a:solidFill>
                  <a:srgbClr val="344347"/>
                </a:solidFill>
                <a:latin typeface="Calibri"/>
                <a:cs typeface="Calibri"/>
              </a:rPr>
              <a:t>t</a:t>
            </a:r>
            <a:endParaRPr sz="2400" dirty="0">
              <a:latin typeface="Calibri"/>
              <a:cs typeface="Calibri"/>
            </a:endParaRPr>
          </a:p>
          <a:p>
            <a:pPr marL="12700" marR="5080">
              <a:lnSpc>
                <a:spcPct val="164400"/>
              </a:lnSpc>
              <a:spcBef>
                <a:spcPts val="65"/>
              </a:spcBef>
            </a:pPr>
            <a:r>
              <a:rPr sz="2400" spc="-5" dirty="0">
                <a:solidFill>
                  <a:srgbClr val="344347"/>
                </a:solidFill>
                <a:latin typeface="Calibri"/>
                <a:cs typeface="Calibri"/>
              </a:rPr>
              <a:t>elephant</a:t>
            </a:r>
            <a:r>
              <a:rPr sz="2400" spc="-85" dirty="0">
                <a:solidFill>
                  <a:srgbClr val="344347"/>
                </a:solidFill>
                <a:latin typeface="Calibri"/>
                <a:cs typeface="Calibri"/>
              </a:rPr>
              <a:t> </a:t>
            </a:r>
            <a:r>
              <a:rPr sz="2400" spc="-10" dirty="0">
                <a:solidFill>
                  <a:srgbClr val="344347"/>
                </a:solidFill>
                <a:latin typeface="Calibri"/>
                <a:cs typeface="Calibri"/>
              </a:rPr>
              <a:t>shrew </a:t>
            </a:r>
            <a:r>
              <a:rPr sz="2400" spc="-525" dirty="0">
                <a:solidFill>
                  <a:srgbClr val="344347"/>
                </a:solidFill>
                <a:latin typeface="Calibri"/>
                <a:cs typeface="Calibri"/>
              </a:rPr>
              <a:t> </a:t>
            </a:r>
            <a:r>
              <a:rPr sz="2400" dirty="0">
                <a:solidFill>
                  <a:srgbClr val="344347"/>
                </a:solidFill>
                <a:latin typeface="Calibri"/>
                <a:cs typeface="Calibri"/>
              </a:rPr>
              <a:t>possum </a:t>
            </a:r>
            <a:r>
              <a:rPr sz="2400" spc="5" dirty="0">
                <a:solidFill>
                  <a:srgbClr val="344347"/>
                </a:solidFill>
                <a:latin typeface="Calibri"/>
                <a:cs typeface="Calibri"/>
              </a:rPr>
              <a:t> </a:t>
            </a:r>
            <a:r>
              <a:rPr sz="2400" dirty="0">
                <a:solidFill>
                  <a:srgbClr val="344347"/>
                </a:solidFill>
                <a:latin typeface="Calibri"/>
                <a:cs typeface="Calibri"/>
              </a:rPr>
              <a:t>echidna </a:t>
            </a:r>
            <a:r>
              <a:rPr sz="2400" spc="5" dirty="0">
                <a:solidFill>
                  <a:srgbClr val="344347"/>
                </a:solidFill>
                <a:latin typeface="Calibri"/>
                <a:cs typeface="Calibri"/>
              </a:rPr>
              <a:t> </a:t>
            </a:r>
            <a:r>
              <a:rPr sz="2400" spc="-5" dirty="0">
                <a:solidFill>
                  <a:srgbClr val="344347"/>
                </a:solidFill>
                <a:latin typeface="Calibri"/>
                <a:cs typeface="Calibri"/>
              </a:rPr>
              <a:t>platypus</a:t>
            </a:r>
            <a:endParaRPr sz="2400" dirty="0">
              <a:latin typeface="Calibri"/>
              <a:cs typeface="Calibri"/>
            </a:endParaRPr>
          </a:p>
        </p:txBody>
      </p:sp>
    </p:spTree>
    <p:extLst>
      <p:ext uri="{BB962C8B-B14F-4D97-AF65-F5344CB8AC3E}">
        <p14:creationId xmlns:p14="http://schemas.microsoft.com/office/powerpoint/2010/main" val="2170173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114F781-5B09-A9EE-2E3F-312907CF4DB5}"/>
              </a:ext>
            </a:extLst>
          </p:cNvPr>
          <p:cNvSpPr txBox="1">
            <a:spLocks noGrp="1"/>
          </p:cNvSpPr>
          <p:nvPr>
            <p:ph type="title"/>
          </p:nvPr>
        </p:nvSpPr>
        <p:spPr>
          <a:xfrm>
            <a:off x="315957" y="160401"/>
            <a:ext cx="5964004" cy="578363"/>
          </a:xfrm>
          <a:prstGeom prst="rect">
            <a:avLst/>
          </a:prstGeom>
        </p:spPr>
        <p:txBody>
          <a:bodyPr vert="horz" wrap="square" lIns="0" tIns="11430" rIns="0" bIns="0" rtlCol="0">
            <a:spAutoFit/>
          </a:bodyPr>
          <a:lstStyle/>
          <a:p>
            <a:pPr marL="12700">
              <a:lnSpc>
                <a:spcPct val="100000"/>
              </a:lnSpc>
              <a:spcBef>
                <a:spcPts val="90"/>
              </a:spcBef>
            </a:pPr>
            <a:r>
              <a:rPr spc="50" dirty="0"/>
              <a:t>Common</a:t>
            </a:r>
            <a:r>
              <a:rPr spc="-170" dirty="0"/>
              <a:t> </a:t>
            </a:r>
            <a:r>
              <a:rPr dirty="0"/>
              <a:t>ancestors</a:t>
            </a:r>
          </a:p>
        </p:txBody>
      </p:sp>
      <p:sp>
        <p:nvSpPr>
          <p:cNvPr id="5" name="object 3">
            <a:extLst>
              <a:ext uri="{FF2B5EF4-FFF2-40B4-BE49-F238E27FC236}">
                <a16:creationId xmlns:a16="http://schemas.microsoft.com/office/drawing/2014/main" id="{2ACCE0E4-2E4F-2A97-7AED-2EAA33B4C003}"/>
              </a:ext>
            </a:extLst>
          </p:cNvPr>
          <p:cNvSpPr txBox="1"/>
          <p:nvPr/>
        </p:nvSpPr>
        <p:spPr>
          <a:xfrm>
            <a:off x="692879" y="2295308"/>
            <a:ext cx="395351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344347"/>
                </a:solidFill>
                <a:latin typeface="Calibri"/>
                <a:cs typeface="Calibri"/>
              </a:rPr>
              <a:t>Most</a:t>
            </a:r>
            <a:r>
              <a:rPr sz="2400" spc="-15" dirty="0">
                <a:solidFill>
                  <a:srgbClr val="344347"/>
                </a:solidFill>
                <a:latin typeface="Calibri"/>
                <a:cs typeface="Calibri"/>
              </a:rPr>
              <a:t> Recent</a:t>
            </a:r>
            <a:r>
              <a:rPr sz="2400" spc="-10" dirty="0">
                <a:solidFill>
                  <a:srgbClr val="344347"/>
                </a:solidFill>
                <a:latin typeface="Calibri"/>
                <a:cs typeface="Calibri"/>
              </a:rPr>
              <a:t> </a:t>
            </a:r>
            <a:r>
              <a:rPr sz="2400" spc="-5" dirty="0">
                <a:solidFill>
                  <a:srgbClr val="344347"/>
                </a:solidFill>
                <a:latin typeface="Calibri"/>
                <a:cs typeface="Calibri"/>
              </a:rPr>
              <a:t>Common</a:t>
            </a:r>
            <a:r>
              <a:rPr sz="2400" spc="-15" dirty="0">
                <a:solidFill>
                  <a:srgbClr val="344347"/>
                </a:solidFill>
                <a:latin typeface="Calibri"/>
                <a:cs typeface="Calibri"/>
              </a:rPr>
              <a:t> </a:t>
            </a:r>
            <a:r>
              <a:rPr sz="2400" spc="-10" dirty="0">
                <a:solidFill>
                  <a:srgbClr val="344347"/>
                </a:solidFill>
                <a:latin typeface="Calibri"/>
                <a:cs typeface="Calibri"/>
              </a:rPr>
              <a:t>Ancestor</a:t>
            </a:r>
            <a:endParaRPr sz="2400">
              <a:latin typeface="Calibri"/>
              <a:cs typeface="Calibri"/>
            </a:endParaRPr>
          </a:p>
        </p:txBody>
      </p:sp>
      <p:sp>
        <p:nvSpPr>
          <p:cNvPr id="6" name="object 4">
            <a:extLst>
              <a:ext uri="{FF2B5EF4-FFF2-40B4-BE49-F238E27FC236}">
                <a16:creationId xmlns:a16="http://schemas.microsoft.com/office/drawing/2014/main" id="{6E7AEE5F-AE88-DF45-BB11-76000454DB14}"/>
              </a:ext>
            </a:extLst>
          </p:cNvPr>
          <p:cNvSpPr txBox="1"/>
          <p:nvPr/>
        </p:nvSpPr>
        <p:spPr>
          <a:xfrm>
            <a:off x="2056144" y="2663608"/>
            <a:ext cx="25901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44347"/>
                </a:solidFill>
                <a:latin typeface="Calibri"/>
                <a:cs typeface="Calibri"/>
              </a:rPr>
              <a:t>of</a:t>
            </a:r>
            <a:r>
              <a:rPr sz="2400" spc="-25" dirty="0">
                <a:solidFill>
                  <a:srgbClr val="344347"/>
                </a:solidFill>
                <a:latin typeface="Calibri"/>
                <a:cs typeface="Calibri"/>
              </a:rPr>
              <a:t> </a:t>
            </a:r>
            <a:r>
              <a:rPr sz="2400" spc="-10" dirty="0">
                <a:solidFill>
                  <a:srgbClr val="344347"/>
                </a:solidFill>
                <a:latin typeface="Calibri"/>
                <a:cs typeface="Calibri"/>
              </a:rPr>
              <a:t>wolf</a:t>
            </a:r>
            <a:r>
              <a:rPr sz="2400" spc="-20" dirty="0">
                <a:solidFill>
                  <a:srgbClr val="344347"/>
                </a:solidFill>
                <a:latin typeface="Calibri"/>
                <a:cs typeface="Calibri"/>
              </a:rPr>
              <a:t> </a:t>
            </a:r>
            <a:r>
              <a:rPr sz="2400" dirty="0">
                <a:solidFill>
                  <a:srgbClr val="344347"/>
                </a:solidFill>
                <a:latin typeface="Calibri"/>
                <a:cs typeface="Calibri"/>
              </a:rPr>
              <a:t>and</a:t>
            </a:r>
            <a:r>
              <a:rPr sz="2400" spc="-25" dirty="0">
                <a:solidFill>
                  <a:srgbClr val="344347"/>
                </a:solidFill>
                <a:latin typeface="Calibri"/>
                <a:cs typeface="Calibri"/>
              </a:rPr>
              <a:t> </a:t>
            </a:r>
            <a:r>
              <a:rPr sz="2400" spc="-5" dirty="0">
                <a:solidFill>
                  <a:srgbClr val="344347"/>
                </a:solidFill>
                <a:latin typeface="Calibri"/>
                <a:cs typeface="Calibri"/>
              </a:rPr>
              <a:t>elephant</a:t>
            </a:r>
            <a:endParaRPr sz="2400">
              <a:latin typeface="Calibri"/>
              <a:cs typeface="Calibri"/>
            </a:endParaRPr>
          </a:p>
        </p:txBody>
      </p:sp>
      <p:grpSp>
        <p:nvGrpSpPr>
          <p:cNvPr id="7" name="object 5">
            <a:extLst>
              <a:ext uri="{FF2B5EF4-FFF2-40B4-BE49-F238E27FC236}">
                <a16:creationId xmlns:a16="http://schemas.microsoft.com/office/drawing/2014/main" id="{3AE956FE-2687-0375-A6C9-14A4940FADE5}"/>
              </a:ext>
            </a:extLst>
          </p:cNvPr>
          <p:cNvGrpSpPr/>
          <p:nvPr/>
        </p:nvGrpSpPr>
        <p:grpSpPr>
          <a:xfrm>
            <a:off x="955356" y="702873"/>
            <a:ext cx="8990330" cy="5680710"/>
            <a:chOff x="1285140" y="2846467"/>
            <a:chExt cx="8990330" cy="5680710"/>
          </a:xfrm>
        </p:grpSpPr>
        <p:sp>
          <p:nvSpPr>
            <p:cNvPr id="8" name="object 6">
              <a:extLst>
                <a:ext uri="{FF2B5EF4-FFF2-40B4-BE49-F238E27FC236}">
                  <a16:creationId xmlns:a16="http://schemas.microsoft.com/office/drawing/2014/main" id="{A703622C-07DD-B4C4-8806-B71CBE9C9572}"/>
                </a:ext>
              </a:extLst>
            </p:cNvPr>
            <p:cNvSpPr/>
            <p:nvPr/>
          </p:nvSpPr>
          <p:spPr>
            <a:xfrm>
              <a:off x="1371736" y="7303256"/>
              <a:ext cx="8031480" cy="886460"/>
            </a:xfrm>
            <a:custGeom>
              <a:avLst/>
              <a:gdLst/>
              <a:ahLst/>
              <a:cxnLst/>
              <a:rect l="l" t="t" r="r" b="b"/>
              <a:pathLst>
                <a:path w="8031480" h="886459">
                  <a:moveTo>
                    <a:pt x="8031449" y="886379"/>
                  </a:moveTo>
                  <a:lnTo>
                    <a:pt x="0" y="886379"/>
                  </a:lnTo>
                  <a:lnTo>
                    <a:pt x="0" y="0"/>
                  </a:lnTo>
                </a:path>
              </a:pathLst>
            </a:custGeom>
            <a:ln w="71023">
              <a:solidFill>
                <a:srgbClr val="2D4045"/>
              </a:solidFill>
            </a:ln>
          </p:spPr>
          <p:txBody>
            <a:bodyPr wrap="square" lIns="0" tIns="0" rIns="0" bIns="0" rtlCol="0"/>
            <a:lstStyle/>
            <a:p>
              <a:endParaRPr/>
            </a:p>
          </p:txBody>
        </p:sp>
        <p:sp>
          <p:nvSpPr>
            <p:cNvPr id="9" name="object 7">
              <a:extLst>
                <a:ext uri="{FF2B5EF4-FFF2-40B4-BE49-F238E27FC236}">
                  <a16:creationId xmlns:a16="http://schemas.microsoft.com/office/drawing/2014/main" id="{D9C2FCBE-7031-98F2-AEE0-02C0DC2FFEBF}"/>
                </a:ext>
              </a:extLst>
            </p:cNvPr>
            <p:cNvSpPr/>
            <p:nvPr/>
          </p:nvSpPr>
          <p:spPr>
            <a:xfrm>
              <a:off x="1371733" y="6416753"/>
              <a:ext cx="1444625" cy="887094"/>
            </a:xfrm>
            <a:custGeom>
              <a:avLst/>
              <a:gdLst/>
              <a:ahLst/>
              <a:cxnLst/>
              <a:rect l="l" t="t" r="r" b="b"/>
              <a:pathLst>
                <a:path w="1444625" h="887095">
                  <a:moveTo>
                    <a:pt x="1444002" y="0"/>
                  </a:moveTo>
                  <a:lnTo>
                    <a:pt x="0" y="0"/>
                  </a:lnTo>
                  <a:lnTo>
                    <a:pt x="0" y="886492"/>
                  </a:lnTo>
                </a:path>
              </a:pathLst>
            </a:custGeom>
            <a:ln w="71023">
              <a:solidFill>
                <a:srgbClr val="2D4045"/>
              </a:solidFill>
            </a:ln>
          </p:spPr>
          <p:txBody>
            <a:bodyPr wrap="square" lIns="0" tIns="0" rIns="0" bIns="0" rtlCol="0"/>
            <a:lstStyle/>
            <a:p>
              <a:endParaRPr/>
            </a:p>
          </p:txBody>
        </p:sp>
        <p:sp>
          <p:nvSpPr>
            <p:cNvPr id="10" name="object 8">
              <a:extLst>
                <a:ext uri="{FF2B5EF4-FFF2-40B4-BE49-F238E27FC236}">
                  <a16:creationId xmlns:a16="http://schemas.microsoft.com/office/drawing/2014/main" id="{E5ADF2F1-6323-EC8C-DBA2-CF2D8C001C9F}"/>
                </a:ext>
              </a:extLst>
            </p:cNvPr>
            <p:cNvSpPr/>
            <p:nvPr/>
          </p:nvSpPr>
          <p:spPr>
            <a:xfrm>
              <a:off x="2815739" y="5549125"/>
              <a:ext cx="2268855" cy="868044"/>
            </a:xfrm>
            <a:custGeom>
              <a:avLst/>
              <a:gdLst/>
              <a:ahLst/>
              <a:cxnLst/>
              <a:rect l="l" t="t" r="r" b="b"/>
              <a:pathLst>
                <a:path w="2268854" h="868045">
                  <a:moveTo>
                    <a:pt x="2268477" y="0"/>
                  </a:moveTo>
                  <a:lnTo>
                    <a:pt x="0" y="0"/>
                  </a:lnTo>
                  <a:lnTo>
                    <a:pt x="0" y="867629"/>
                  </a:lnTo>
                </a:path>
              </a:pathLst>
            </a:custGeom>
            <a:ln w="71023">
              <a:solidFill>
                <a:srgbClr val="2D4045"/>
              </a:solidFill>
            </a:ln>
          </p:spPr>
          <p:txBody>
            <a:bodyPr wrap="square" lIns="0" tIns="0" rIns="0" bIns="0" rtlCol="0"/>
            <a:lstStyle/>
            <a:p>
              <a:endParaRPr/>
            </a:p>
          </p:txBody>
        </p:sp>
        <p:sp>
          <p:nvSpPr>
            <p:cNvPr id="11" name="object 9">
              <a:extLst>
                <a:ext uri="{FF2B5EF4-FFF2-40B4-BE49-F238E27FC236}">
                  <a16:creationId xmlns:a16="http://schemas.microsoft.com/office/drawing/2014/main" id="{D66FC9BB-96CE-C4D2-D33C-3E84B5549F16}"/>
                </a:ext>
              </a:extLst>
            </p:cNvPr>
            <p:cNvSpPr/>
            <p:nvPr/>
          </p:nvSpPr>
          <p:spPr>
            <a:xfrm>
              <a:off x="5084215" y="4719335"/>
              <a:ext cx="1478280" cy="829944"/>
            </a:xfrm>
            <a:custGeom>
              <a:avLst/>
              <a:gdLst/>
              <a:ahLst/>
              <a:cxnLst/>
              <a:rect l="l" t="t" r="r" b="b"/>
              <a:pathLst>
                <a:path w="1478279" h="829945">
                  <a:moveTo>
                    <a:pt x="1478009" y="0"/>
                  </a:moveTo>
                  <a:lnTo>
                    <a:pt x="0" y="0"/>
                  </a:lnTo>
                  <a:lnTo>
                    <a:pt x="0" y="829787"/>
                  </a:lnTo>
                </a:path>
              </a:pathLst>
            </a:custGeom>
            <a:ln w="71023">
              <a:solidFill>
                <a:srgbClr val="2D4045"/>
              </a:solidFill>
            </a:ln>
          </p:spPr>
          <p:txBody>
            <a:bodyPr wrap="square" lIns="0" tIns="0" rIns="0" bIns="0" rtlCol="0"/>
            <a:lstStyle/>
            <a:p>
              <a:endParaRPr/>
            </a:p>
          </p:txBody>
        </p:sp>
        <p:sp>
          <p:nvSpPr>
            <p:cNvPr id="12" name="object 10">
              <a:extLst>
                <a:ext uri="{FF2B5EF4-FFF2-40B4-BE49-F238E27FC236}">
                  <a16:creationId xmlns:a16="http://schemas.microsoft.com/office/drawing/2014/main" id="{E792D522-E8C1-E1F6-FD3F-218DEB6A77F7}"/>
                </a:ext>
              </a:extLst>
            </p:cNvPr>
            <p:cNvSpPr/>
            <p:nvPr/>
          </p:nvSpPr>
          <p:spPr>
            <a:xfrm>
              <a:off x="9403184" y="8189637"/>
              <a:ext cx="632460" cy="302260"/>
            </a:xfrm>
            <a:custGeom>
              <a:avLst/>
              <a:gdLst/>
              <a:ahLst/>
              <a:cxnLst/>
              <a:rect l="l" t="t" r="r" b="b"/>
              <a:pathLst>
                <a:path w="632459" h="302259">
                  <a:moveTo>
                    <a:pt x="632113" y="301809"/>
                  </a:moveTo>
                  <a:lnTo>
                    <a:pt x="0" y="301809"/>
                  </a:lnTo>
                  <a:lnTo>
                    <a:pt x="0" y="0"/>
                  </a:lnTo>
                </a:path>
              </a:pathLst>
            </a:custGeom>
            <a:ln w="71023">
              <a:solidFill>
                <a:srgbClr val="2D4045"/>
              </a:solidFill>
            </a:ln>
          </p:spPr>
          <p:txBody>
            <a:bodyPr wrap="square" lIns="0" tIns="0" rIns="0" bIns="0" rtlCol="0"/>
            <a:lstStyle/>
            <a:p>
              <a:endParaRPr/>
            </a:p>
          </p:txBody>
        </p:sp>
        <p:sp>
          <p:nvSpPr>
            <p:cNvPr id="13" name="object 11">
              <a:extLst>
                <a:ext uri="{FF2B5EF4-FFF2-40B4-BE49-F238E27FC236}">
                  <a16:creationId xmlns:a16="http://schemas.microsoft.com/office/drawing/2014/main" id="{B3AD72E3-2EB9-9CFD-9BFE-274650AB0A5A}"/>
                </a:ext>
              </a:extLst>
            </p:cNvPr>
            <p:cNvSpPr/>
            <p:nvPr/>
          </p:nvSpPr>
          <p:spPr>
            <a:xfrm>
              <a:off x="5908805" y="6379023"/>
              <a:ext cx="4126865" cy="302260"/>
            </a:xfrm>
            <a:custGeom>
              <a:avLst/>
              <a:gdLst/>
              <a:ahLst/>
              <a:cxnLst/>
              <a:rect l="l" t="t" r="r" b="b"/>
              <a:pathLst>
                <a:path w="4126865" h="302259">
                  <a:moveTo>
                    <a:pt x="4126493" y="301823"/>
                  </a:moveTo>
                  <a:lnTo>
                    <a:pt x="0" y="301823"/>
                  </a:lnTo>
                  <a:lnTo>
                    <a:pt x="0" y="0"/>
                  </a:lnTo>
                </a:path>
              </a:pathLst>
            </a:custGeom>
            <a:ln w="71023">
              <a:solidFill>
                <a:srgbClr val="2D4045"/>
              </a:solidFill>
            </a:ln>
          </p:spPr>
          <p:txBody>
            <a:bodyPr wrap="square" lIns="0" tIns="0" rIns="0" bIns="0" rtlCol="0"/>
            <a:lstStyle/>
            <a:p>
              <a:endParaRPr/>
            </a:p>
          </p:txBody>
        </p:sp>
        <p:sp>
          <p:nvSpPr>
            <p:cNvPr id="14" name="object 12">
              <a:extLst>
                <a:ext uri="{FF2B5EF4-FFF2-40B4-BE49-F238E27FC236}">
                  <a16:creationId xmlns:a16="http://schemas.microsoft.com/office/drawing/2014/main" id="{D3C77FEE-D0F7-245C-9158-BB25939AD3A8}"/>
                </a:ext>
              </a:extLst>
            </p:cNvPr>
            <p:cNvSpPr/>
            <p:nvPr/>
          </p:nvSpPr>
          <p:spPr>
            <a:xfrm>
              <a:off x="5084216" y="5549122"/>
              <a:ext cx="824865" cy="829944"/>
            </a:xfrm>
            <a:custGeom>
              <a:avLst/>
              <a:gdLst/>
              <a:ahLst/>
              <a:cxnLst/>
              <a:rect l="l" t="t" r="r" b="b"/>
              <a:pathLst>
                <a:path w="824864" h="829945">
                  <a:moveTo>
                    <a:pt x="824588" y="829901"/>
                  </a:moveTo>
                  <a:lnTo>
                    <a:pt x="0" y="829901"/>
                  </a:lnTo>
                  <a:lnTo>
                    <a:pt x="0" y="0"/>
                  </a:lnTo>
                </a:path>
              </a:pathLst>
            </a:custGeom>
            <a:ln w="71023">
              <a:solidFill>
                <a:srgbClr val="2D4045"/>
              </a:solidFill>
            </a:ln>
          </p:spPr>
          <p:txBody>
            <a:bodyPr wrap="square" lIns="0" tIns="0" rIns="0" bIns="0" rtlCol="0"/>
            <a:lstStyle/>
            <a:p>
              <a:endParaRPr/>
            </a:p>
          </p:txBody>
        </p:sp>
        <p:sp>
          <p:nvSpPr>
            <p:cNvPr id="15" name="object 13">
              <a:extLst>
                <a:ext uri="{FF2B5EF4-FFF2-40B4-BE49-F238E27FC236}">
                  <a16:creationId xmlns:a16="http://schemas.microsoft.com/office/drawing/2014/main" id="{D7C8B13A-472F-9BA2-A5C3-902BC7AF4EE3}"/>
                </a:ext>
              </a:extLst>
            </p:cNvPr>
            <p:cNvSpPr/>
            <p:nvPr/>
          </p:nvSpPr>
          <p:spPr>
            <a:xfrm>
              <a:off x="9403184" y="7887909"/>
              <a:ext cx="632460" cy="302260"/>
            </a:xfrm>
            <a:custGeom>
              <a:avLst/>
              <a:gdLst/>
              <a:ahLst/>
              <a:cxnLst/>
              <a:rect l="l" t="t" r="r" b="b"/>
              <a:pathLst>
                <a:path w="632459" h="302259">
                  <a:moveTo>
                    <a:pt x="632113" y="0"/>
                  </a:moveTo>
                  <a:lnTo>
                    <a:pt x="0" y="0"/>
                  </a:lnTo>
                  <a:lnTo>
                    <a:pt x="0" y="301724"/>
                  </a:lnTo>
                </a:path>
              </a:pathLst>
            </a:custGeom>
            <a:ln w="71023">
              <a:solidFill>
                <a:srgbClr val="2D4045"/>
              </a:solidFill>
            </a:ln>
          </p:spPr>
          <p:txBody>
            <a:bodyPr wrap="square" lIns="0" tIns="0" rIns="0" bIns="0" rtlCol="0"/>
            <a:lstStyle/>
            <a:p>
              <a:endParaRPr/>
            </a:p>
          </p:txBody>
        </p:sp>
        <p:sp>
          <p:nvSpPr>
            <p:cNvPr id="16" name="object 14">
              <a:extLst>
                <a:ext uri="{FF2B5EF4-FFF2-40B4-BE49-F238E27FC236}">
                  <a16:creationId xmlns:a16="http://schemas.microsoft.com/office/drawing/2014/main" id="{28CE83CE-A255-AA2B-17B7-87FA16E05D7D}"/>
                </a:ext>
              </a:extLst>
            </p:cNvPr>
            <p:cNvSpPr/>
            <p:nvPr/>
          </p:nvSpPr>
          <p:spPr>
            <a:xfrm>
              <a:off x="5908805" y="6077310"/>
              <a:ext cx="4126865" cy="302260"/>
            </a:xfrm>
            <a:custGeom>
              <a:avLst/>
              <a:gdLst/>
              <a:ahLst/>
              <a:cxnLst/>
              <a:rect l="l" t="t" r="r" b="b"/>
              <a:pathLst>
                <a:path w="4126865" h="302260">
                  <a:moveTo>
                    <a:pt x="4126493" y="0"/>
                  </a:moveTo>
                  <a:lnTo>
                    <a:pt x="0" y="0"/>
                  </a:lnTo>
                  <a:lnTo>
                    <a:pt x="0" y="301709"/>
                  </a:lnTo>
                </a:path>
              </a:pathLst>
            </a:custGeom>
            <a:ln w="71023">
              <a:solidFill>
                <a:srgbClr val="2D4045"/>
              </a:solidFill>
            </a:ln>
          </p:spPr>
          <p:txBody>
            <a:bodyPr wrap="square" lIns="0" tIns="0" rIns="0" bIns="0" rtlCol="0"/>
            <a:lstStyle/>
            <a:p>
              <a:endParaRPr/>
            </a:p>
          </p:txBody>
        </p:sp>
        <p:sp>
          <p:nvSpPr>
            <p:cNvPr id="17" name="object 15">
              <a:extLst>
                <a:ext uri="{FF2B5EF4-FFF2-40B4-BE49-F238E27FC236}">
                  <a16:creationId xmlns:a16="http://schemas.microsoft.com/office/drawing/2014/main" id="{8147CA97-B365-DC95-3736-983FB388CDE2}"/>
                </a:ext>
              </a:extLst>
            </p:cNvPr>
            <p:cNvSpPr/>
            <p:nvPr/>
          </p:nvSpPr>
          <p:spPr>
            <a:xfrm>
              <a:off x="9175908" y="3059531"/>
              <a:ext cx="859790" cy="302260"/>
            </a:xfrm>
            <a:custGeom>
              <a:avLst/>
              <a:gdLst/>
              <a:ahLst/>
              <a:cxnLst/>
              <a:rect l="l" t="t" r="r" b="b"/>
              <a:pathLst>
                <a:path w="859790" h="302260">
                  <a:moveTo>
                    <a:pt x="859390" y="0"/>
                  </a:moveTo>
                  <a:lnTo>
                    <a:pt x="0" y="0"/>
                  </a:lnTo>
                  <a:lnTo>
                    <a:pt x="0" y="301823"/>
                  </a:lnTo>
                </a:path>
              </a:pathLst>
            </a:custGeom>
            <a:ln w="71023">
              <a:solidFill>
                <a:srgbClr val="2D4045"/>
              </a:solidFill>
            </a:ln>
          </p:spPr>
          <p:txBody>
            <a:bodyPr wrap="square" lIns="0" tIns="0" rIns="0" bIns="0" rtlCol="0"/>
            <a:lstStyle/>
            <a:p>
              <a:endParaRPr/>
            </a:p>
          </p:txBody>
        </p:sp>
        <p:sp>
          <p:nvSpPr>
            <p:cNvPr id="18" name="object 16">
              <a:extLst>
                <a:ext uri="{FF2B5EF4-FFF2-40B4-BE49-F238E27FC236}">
                  <a16:creationId xmlns:a16="http://schemas.microsoft.com/office/drawing/2014/main" id="{1F315556-A57B-D6EB-8A15-7EC896216A94}"/>
                </a:ext>
              </a:extLst>
            </p:cNvPr>
            <p:cNvSpPr/>
            <p:nvPr/>
          </p:nvSpPr>
          <p:spPr>
            <a:xfrm>
              <a:off x="8025320" y="4266600"/>
              <a:ext cx="2010410" cy="302260"/>
            </a:xfrm>
            <a:custGeom>
              <a:avLst/>
              <a:gdLst/>
              <a:ahLst/>
              <a:cxnLst/>
              <a:rect l="l" t="t" r="r" b="b"/>
              <a:pathLst>
                <a:path w="2010409" h="302260">
                  <a:moveTo>
                    <a:pt x="2009978" y="0"/>
                  </a:moveTo>
                  <a:lnTo>
                    <a:pt x="0" y="0"/>
                  </a:lnTo>
                  <a:lnTo>
                    <a:pt x="0" y="301823"/>
                  </a:lnTo>
                </a:path>
              </a:pathLst>
            </a:custGeom>
            <a:ln w="71023">
              <a:solidFill>
                <a:srgbClr val="2D4045"/>
              </a:solidFill>
            </a:ln>
          </p:spPr>
          <p:txBody>
            <a:bodyPr wrap="square" lIns="0" tIns="0" rIns="0" bIns="0" rtlCol="0"/>
            <a:lstStyle/>
            <a:p>
              <a:endParaRPr/>
            </a:p>
          </p:txBody>
        </p:sp>
        <p:sp>
          <p:nvSpPr>
            <p:cNvPr id="19" name="object 17">
              <a:extLst>
                <a:ext uri="{FF2B5EF4-FFF2-40B4-BE49-F238E27FC236}">
                  <a16:creationId xmlns:a16="http://schemas.microsoft.com/office/drawing/2014/main" id="{F4843CEC-E8E6-33F6-C400-7DCA7CB34221}"/>
                </a:ext>
              </a:extLst>
            </p:cNvPr>
            <p:cNvSpPr/>
            <p:nvPr/>
          </p:nvSpPr>
          <p:spPr>
            <a:xfrm>
              <a:off x="7147405" y="3964890"/>
              <a:ext cx="878205" cy="603885"/>
            </a:xfrm>
            <a:custGeom>
              <a:avLst/>
              <a:gdLst/>
              <a:ahLst/>
              <a:cxnLst/>
              <a:rect l="l" t="t" r="r" b="b"/>
              <a:pathLst>
                <a:path w="878204" h="603885">
                  <a:moveTo>
                    <a:pt x="877913" y="603533"/>
                  </a:moveTo>
                  <a:lnTo>
                    <a:pt x="0" y="603533"/>
                  </a:lnTo>
                  <a:lnTo>
                    <a:pt x="0" y="0"/>
                  </a:lnTo>
                </a:path>
              </a:pathLst>
            </a:custGeom>
            <a:ln w="71023">
              <a:solidFill>
                <a:srgbClr val="2D4045"/>
              </a:solidFill>
            </a:ln>
          </p:spPr>
          <p:txBody>
            <a:bodyPr wrap="square" lIns="0" tIns="0" rIns="0" bIns="0" rtlCol="0"/>
            <a:lstStyle/>
            <a:p>
              <a:endParaRPr/>
            </a:p>
          </p:txBody>
        </p:sp>
        <p:sp>
          <p:nvSpPr>
            <p:cNvPr id="20" name="object 18">
              <a:extLst>
                <a:ext uri="{FF2B5EF4-FFF2-40B4-BE49-F238E27FC236}">
                  <a16:creationId xmlns:a16="http://schemas.microsoft.com/office/drawing/2014/main" id="{97F3011B-127B-EB18-073E-A02E75F5A7BC}"/>
                </a:ext>
              </a:extLst>
            </p:cNvPr>
            <p:cNvSpPr/>
            <p:nvPr/>
          </p:nvSpPr>
          <p:spPr>
            <a:xfrm>
              <a:off x="8025320" y="4568427"/>
              <a:ext cx="2010410" cy="302260"/>
            </a:xfrm>
            <a:custGeom>
              <a:avLst/>
              <a:gdLst/>
              <a:ahLst/>
              <a:cxnLst/>
              <a:rect l="l" t="t" r="r" b="b"/>
              <a:pathLst>
                <a:path w="2010409" h="302260">
                  <a:moveTo>
                    <a:pt x="2009978" y="301709"/>
                  </a:moveTo>
                  <a:lnTo>
                    <a:pt x="0" y="301709"/>
                  </a:lnTo>
                  <a:lnTo>
                    <a:pt x="0" y="0"/>
                  </a:lnTo>
                </a:path>
              </a:pathLst>
            </a:custGeom>
            <a:ln w="71023">
              <a:solidFill>
                <a:srgbClr val="2D4045"/>
              </a:solidFill>
            </a:ln>
          </p:spPr>
          <p:txBody>
            <a:bodyPr wrap="square" lIns="0" tIns="0" rIns="0" bIns="0" rtlCol="0"/>
            <a:lstStyle/>
            <a:p>
              <a:endParaRPr/>
            </a:p>
          </p:txBody>
        </p:sp>
        <p:sp>
          <p:nvSpPr>
            <p:cNvPr id="21" name="object 19">
              <a:extLst>
                <a:ext uri="{FF2B5EF4-FFF2-40B4-BE49-F238E27FC236}">
                  <a16:creationId xmlns:a16="http://schemas.microsoft.com/office/drawing/2014/main" id="{7A572FC0-BA5A-69E4-3187-06F36526C9B3}"/>
                </a:ext>
              </a:extLst>
            </p:cNvPr>
            <p:cNvSpPr/>
            <p:nvPr/>
          </p:nvSpPr>
          <p:spPr>
            <a:xfrm>
              <a:off x="7147406" y="3361354"/>
              <a:ext cx="2028825" cy="603885"/>
            </a:xfrm>
            <a:custGeom>
              <a:avLst/>
              <a:gdLst/>
              <a:ahLst/>
              <a:cxnLst/>
              <a:rect l="l" t="t" r="r" b="b"/>
              <a:pathLst>
                <a:path w="2028825" h="603885">
                  <a:moveTo>
                    <a:pt x="2028501" y="0"/>
                  </a:moveTo>
                  <a:lnTo>
                    <a:pt x="0" y="0"/>
                  </a:lnTo>
                  <a:lnTo>
                    <a:pt x="0" y="603533"/>
                  </a:lnTo>
                </a:path>
              </a:pathLst>
            </a:custGeom>
            <a:ln w="71023">
              <a:solidFill>
                <a:srgbClr val="2D4045"/>
              </a:solidFill>
            </a:ln>
          </p:spPr>
          <p:txBody>
            <a:bodyPr wrap="square" lIns="0" tIns="0" rIns="0" bIns="0" rtlCol="0"/>
            <a:lstStyle/>
            <a:p>
              <a:endParaRPr/>
            </a:p>
          </p:txBody>
        </p:sp>
        <p:sp>
          <p:nvSpPr>
            <p:cNvPr id="22" name="object 20">
              <a:extLst>
                <a:ext uri="{FF2B5EF4-FFF2-40B4-BE49-F238E27FC236}">
                  <a16:creationId xmlns:a16="http://schemas.microsoft.com/office/drawing/2014/main" id="{8B7D9668-EC22-3F9C-7740-B5158BE6601B}"/>
                </a:ext>
              </a:extLst>
            </p:cNvPr>
            <p:cNvSpPr/>
            <p:nvPr/>
          </p:nvSpPr>
          <p:spPr>
            <a:xfrm>
              <a:off x="6562225" y="4719335"/>
              <a:ext cx="3473450" cy="754380"/>
            </a:xfrm>
            <a:custGeom>
              <a:avLst/>
              <a:gdLst/>
              <a:ahLst/>
              <a:cxnLst/>
              <a:rect l="l" t="t" r="r" b="b"/>
              <a:pathLst>
                <a:path w="3473450" h="754379">
                  <a:moveTo>
                    <a:pt x="3473072" y="754331"/>
                  </a:moveTo>
                  <a:lnTo>
                    <a:pt x="0" y="754331"/>
                  </a:lnTo>
                  <a:lnTo>
                    <a:pt x="0" y="0"/>
                  </a:lnTo>
                </a:path>
              </a:pathLst>
            </a:custGeom>
            <a:ln w="71023">
              <a:solidFill>
                <a:srgbClr val="2D4045"/>
              </a:solidFill>
            </a:ln>
          </p:spPr>
          <p:txBody>
            <a:bodyPr wrap="square" lIns="0" tIns="0" rIns="0" bIns="0" rtlCol="0"/>
            <a:lstStyle/>
            <a:p>
              <a:endParaRPr/>
            </a:p>
          </p:txBody>
        </p:sp>
        <p:sp>
          <p:nvSpPr>
            <p:cNvPr id="23" name="object 21">
              <a:extLst>
                <a:ext uri="{FF2B5EF4-FFF2-40B4-BE49-F238E27FC236}">
                  <a16:creationId xmlns:a16="http://schemas.microsoft.com/office/drawing/2014/main" id="{C707F963-3272-691C-F05C-FD566C9326AB}"/>
                </a:ext>
              </a:extLst>
            </p:cNvPr>
            <p:cNvSpPr/>
            <p:nvPr/>
          </p:nvSpPr>
          <p:spPr>
            <a:xfrm>
              <a:off x="2815738" y="6416755"/>
              <a:ext cx="7219950" cy="868044"/>
            </a:xfrm>
            <a:custGeom>
              <a:avLst/>
              <a:gdLst/>
              <a:ahLst/>
              <a:cxnLst/>
              <a:rect l="l" t="t" r="r" b="b"/>
              <a:pathLst>
                <a:path w="7219950" h="868045">
                  <a:moveTo>
                    <a:pt x="7219559" y="867629"/>
                  </a:moveTo>
                  <a:lnTo>
                    <a:pt x="0" y="867629"/>
                  </a:lnTo>
                  <a:lnTo>
                    <a:pt x="0" y="0"/>
                  </a:lnTo>
                </a:path>
              </a:pathLst>
            </a:custGeom>
            <a:ln w="71023">
              <a:solidFill>
                <a:srgbClr val="2D4045"/>
              </a:solidFill>
            </a:ln>
          </p:spPr>
          <p:txBody>
            <a:bodyPr wrap="square" lIns="0" tIns="0" rIns="0" bIns="0" rtlCol="0"/>
            <a:lstStyle/>
            <a:p>
              <a:endParaRPr/>
            </a:p>
          </p:txBody>
        </p:sp>
        <p:sp>
          <p:nvSpPr>
            <p:cNvPr id="24" name="object 22">
              <a:extLst>
                <a:ext uri="{FF2B5EF4-FFF2-40B4-BE49-F238E27FC236}">
                  <a16:creationId xmlns:a16="http://schemas.microsoft.com/office/drawing/2014/main" id="{21417616-3C30-4DBF-8108-5F3F88083772}"/>
                </a:ext>
              </a:extLst>
            </p:cNvPr>
            <p:cNvSpPr/>
            <p:nvPr/>
          </p:nvSpPr>
          <p:spPr>
            <a:xfrm>
              <a:off x="1285140" y="7303250"/>
              <a:ext cx="86995" cy="0"/>
            </a:xfrm>
            <a:custGeom>
              <a:avLst/>
              <a:gdLst/>
              <a:ahLst/>
              <a:cxnLst/>
              <a:rect l="l" t="t" r="r" b="b"/>
              <a:pathLst>
                <a:path w="86994">
                  <a:moveTo>
                    <a:pt x="0" y="0"/>
                  </a:moveTo>
                  <a:lnTo>
                    <a:pt x="86592" y="0"/>
                  </a:lnTo>
                </a:path>
              </a:pathLst>
            </a:custGeom>
            <a:ln w="71023">
              <a:solidFill>
                <a:srgbClr val="2D4045"/>
              </a:solidFill>
            </a:ln>
          </p:spPr>
          <p:txBody>
            <a:bodyPr wrap="square" lIns="0" tIns="0" rIns="0" bIns="0" rtlCol="0"/>
            <a:lstStyle/>
            <a:p>
              <a:endParaRPr/>
            </a:p>
          </p:txBody>
        </p:sp>
        <p:sp>
          <p:nvSpPr>
            <p:cNvPr id="25" name="object 23">
              <a:extLst>
                <a:ext uri="{FF2B5EF4-FFF2-40B4-BE49-F238E27FC236}">
                  <a16:creationId xmlns:a16="http://schemas.microsoft.com/office/drawing/2014/main" id="{0841FADC-38D9-4AF9-9317-328CE41DA0DB}"/>
                </a:ext>
              </a:extLst>
            </p:cNvPr>
            <p:cNvSpPr/>
            <p:nvPr/>
          </p:nvSpPr>
          <p:spPr>
            <a:xfrm>
              <a:off x="6562229" y="3964885"/>
              <a:ext cx="585470" cy="755015"/>
            </a:xfrm>
            <a:custGeom>
              <a:avLst/>
              <a:gdLst/>
              <a:ahLst/>
              <a:cxnLst/>
              <a:rect l="l" t="t" r="r" b="b"/>
              <a:pathLst>
                <a:path w="585470" h="755014">
                  <a:moveTo>
                    <a:pt x="585180" y="0"/>
                  </a:moveTo>
                  <a:lnTo>
                    <a:pt x="0" y="0"/>
                  </a:lnTo>
                  <a:lnTo>
                    <a:pt x="0" y="754445"/>
                  </a:lnTo>
                </a:path>
              </a:pathLst>
            </a:custGeom>
            <a:ln w="71023">
              <a:solidFill>
                <a:srgbClr val="2D4045"/>
              </a:solidFill>
            </a:ln>
          </p:spPr>
          <p:txBody>
            <a:bodyPr wrap="square" lIns="0" tIns="0" rIns="0" bIns="0" rtlCol="0"/>
            <a:lstStyle/>
            <a:p>
              <a:endParaRPr/>
            </a:p>
          </p:txBody>
        </p:sp>
        <p:sp>
          <p:nvSpPr>
            <p:cNvPr id="26" name="object 24">
              <a:extLst>
                <a:ext uri="{FF2B5EF4-FFF2-40B4-BE49-F238E27FC236}">
                  <a16:creationId xmlns:a16="http://schemas.microsoft.com/office/drawing/2014/main" id="{D6888C5C-2935-CE4A-1519-608C04278090}"/>
                </a:ext>
              </a:extLst>
            </p:cNvPr>
            <p:cNvSpPr/>
            <p:nvPr/>
          </p:nvSpPr>
          <p:spPr>
            <a:xfrm>
              <a:off x="9175908" y="3361352"/>
              <a:ext cx="859790" cy="302260"/>
            </a:xfrm>
            <a:custGeom>
              <a:avLst/>
              <a:gdLst/>
              <a:ahLst/>
              <a:cxnLst/>
              <a:rect l="l" t="t" r="r" b="b"/>
              <a:pathLst>
                <a:path w="859790" h="302260">
                  <a:moveTo>
                    <a:pt x="859390" y="301709"/>
                  </a:moveTo>
                  <a:lnTo>
                    <a:pt x="0" y="301709"/>
                  </a:lnTo>
                  <a:lnTo>
                    <a:pt x="0" y="0"/>
                  </a:lnTo>
                </a:path>
              </a:pathLst>
            </a:custGeom>
            <a:ln w="71023">
              <a:solidFill>
                <a:srgbClr val="2D4045"/>
              </a:solidFill>
            </a:ln>
          </p:spPr>
          <p:txBody>
            <a:bodyPr wrap="square" lIns="0" tIns="0" rIns="0" bIns="0" rtlCol="0"/>
            <a:lstStyle/>
            <a:p>
              <a:endParaRPr/>
            </a:p>
          </p:txBody>
        </p:sp>
        <p:sp>
          <p:nvSpPr>
            <p:cNvPr id="27" name="object 25">
              <a:extLst>
                <a:ext uri="{FF2B5EF4-FFF2-40B4-BE49-F238E27FC236}">
                  <a16:creationId xmlns:a16="http://schemas.microsoft.com/office/drawing/2014/main" id="{FC84B190-EF3F-8E71-5C6E-BF94DCE3682C}"/>
                </a:ext>
              </a:extLst>
            </p:cNvPr>
            <p:cNvSpPr/>
            <p:nvPr/>
          </p:nvSpPr>
          <p:spPr>
            <a:xfrm>
              <a:off x="9852708" y="5876379"/>
              <a:ext cx="410209" cy="410209"/>
            </a:xfrm>
            <a:custGeom>
              <a:avLst/>
              <a:gdLst/>
              <a:ahLst/>
              <a:cxnLst/>
              <a:rect l="l" t="t" r="r" b="b"/>
              <a:pathLst>
                <a:path w="410209" h="410210">
                  <a:moveTo>
                    <a:pt x="227458" y="0"/>
                  </a:moveTo>
                  <a:lnTo>
                    <a:pt x="182316" y="0"/>
                  </a:lnTo>
                  <a:lnTo>
                    <a:pt x="138049" y="9856"/>
                  </a:lnTo>
                  <a:lnTo>
                    <a:pt x="96407" y="29569"/>
                  </a:lnTo>
                  <a:lnTo>
                    <a:pt x="59139" y="59138"/>
                  </a:lnTo>
                  <a:lnTo>
                    <a:pt x="29569" y="96406"/>
                  </a:lnTo>
                  <a:lnTo>
                    <a:pt x="9856" y="138049"/>
                  </a:lnTo>
                  <a:lnTo>
                    <a:pt x="0" y="182316"/>
                  </a:lnTo>
                  <a:lnTo>
                    <a:pt x="0" y="227458"/>
                  </a:lnTo>
                  <a:lnTo>
                    <a:pt x="9856" y="271725"/>
                  </a:lnTo>
                  <a:lnTo>
                    <a:pt x="29569" y="313367"/>
                  </a:lnTo>
                  <a:lnTo>
                    <a:pt x="59139" y="350635"/>
                  </a:lnTo>
                  <a:lnTo>
                    <a:pt x="96407" y="380204"/>
                  </a:lnTo>
                  <a:lnTo>
                    <a:pt x="138049" y="399917"/>
                  </a:lnTo>
                  <a:lnTo>
                    <a:pt x="182316" y="409774"/>
                  </a:lnTo>
                  <a:lnTo>
                    <a:pt x="227458" y="409774"/>
                  </a:lnTo>
                  <a:lnTo>
                    <a:pt x="271725" y="399917"/>
                  </a:lnTo>
                  <a:lnTo>
                    <a:pt x="313367" y="380204"/>
                  </a:lnTo>
                  <a:lnTo>
                    <a:pt x="350636" y="350635"/>
                  </a:lnTo>
                  <a:lnTo>
                    <a:pt x="380205" y="313367"/>
                  </a:lnTo>
                  <a:lnTo>
                    <a:pt x="399917" y="271725"/>
                  </a:lnTo>
                  <a:lnTo>
                    <a:pt x="409774" y="227458"/>
                  </a:lnTo>
                  <a:lnTo>
                    <a:pt x="409774" y="182316"/>
                  </a:lnTo>
                  <a:lnTo>
                    <a:pt x="399917" y="138049"/>
                  </a:lnTo>
                  <a:lnTo>
                    <a:pt x="380205" y="96406"/>
                  </a:lnTo>
                  <a:lnTo>
                    <a:pt x="350636" y="59138"/>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28" name="object 26">
              <a:extLst>
                <a:ext uri="{FF2B5EF4-FFF2-40B4-BE49-F238E27FC236}">
                  <a16:creationId xmlns:a16="http://schemas.microsoft.com/office/drawing/2014/main" id="{72D55DE5-442D-2C08-FBE9-5EB36CA888B3}"/>
                </a:ext>
              </a:extLst>
            </p:cNvPr>
            <p:cNvSpPr/>
            <p:nvPr/>
          </p:nvSpPr>
          <p:spPr>
            <a:xfrm>
              <a:off x="9852708" y="5876379"/>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29" name="object 27">
              <a:extLst>
                <a:ext uri="{FF2B5EF4-FFF2-40B4-BE49-F238E27FC236}">
                  <a16:creationId xmlns:a16="http://schemas.microsoft.com/office/drawing/2014/main" id="{6E6977B4-4D25-1BA0-35B9-FED5718A5037}"/>
                </a:ext>
              </a:extLst>
            </p:cNvPr>
            <p:cNvSpPr/>
            <p:nvPr/>
          </p:nvSpPr>
          <p:spPr>
            <a:xfrm>
              <a:off x="9852708" y="285916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30" name="object 28">
              <a:extLst>
                <a:ext uri="{FF2B5EF4-FFF2-40B4-BE49-F238E27FC236}">
                  <a16:creationId xmlns:a16="http://schemas.microsoft.com/office/drawing/2014/main" id="{C3B8F98F-013D-435A-3541-1109DBBAF32F}"/>
                </a:ext>
              </a:extLst>
            </p:cNvPr>
            <p:cNvSpPr/>
            <p:nvPr/>
          </p:nvSpPr>
          <p:spPr>
            <a:xfrm>
              <a:off x="9852708" y="2859167"/>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sp>
          <p:nvSpPr>
            <p:cNvPr id="31" name="object 29">
              <a:extLst>
                <a:ext uri="{FF2B5EF4-FFF2-40B4-BE49-F238E27FC236}">
                  <a16:creationId xmlns:a16="http://schemas.microsoft.com/office/drawing/2014/main" id="{796DE51C-59AF-204B-858F-B41CAB7E8F50}"/>
                </a:ext>
              </a:extLst>
            </p:cNvPr>
            <p:cNvSpPr/>
            <p:nvPr/>
          </p:nvSpPr>
          <p:spPr>
            <a:xfrm>
              <a:off x="4887240" y="5330409"/>
              <a:ext cx="410209" cy="410209"/>
            </a:xfrm>
            <a:custGeom>
              <a:avLst/>
              <a:gdLst/>
              <a:ahLst/>
              <a:cxnLst/>
              <a:rect l="l" t="t" r="r" b="b"/>
              <a:pathLst>
                <a:path w="410210" h="410210">
                  <a:moveTo>
                    <a:pt x="227457" y="0"/>
                  </a:moveTo>
                  <a:lnTo>
                    <a:pt x="182316" y="0"/>
                  </a:lnTo>
                  <a:lnTo>
                    <a:pt x="138049" y="9856"/>
                  </a:lnTo>
                  <a:lnTo>
                    <a:pt x="96407" y="29569"/>
                  </a:lnTo>
                  <a:lnTo>
                    <a:pt x="59139" y="59139"/>
                  </a:lnTo>
                  <a:lnTo>
                    <a:pt x="29569" y="96407"/>
                  </a:lnTo>
                  <a:lnTo>
                    <a:pt x="9856" y="138049"/>
                  </a:lnTo>
                  <a:lnTo>
                    <a:pt x="0" y="182316"/>
                  </a:lnTo>
                  <a:lnTo>
                    <a:pt x="0" y="227457"/>
                  </a:lnTo>
                  <a:lnTo>
                    <a:pt x="9856" y="271724"/>
                  </a:lnTo>
                  <a:lnTo>
                    <a:pt x="29569" y="313366"/>
                  </a:lnTo>
                  <a:lnTo>
                    <a:pt x="59139" y="350634"/>
                  </a:lnTo>
                  <a:lnTo>
                    <a:pt x="96407" y="380204"/>
                  </a:lnTo>
                  <a:lnTo>
                    <a:pt x="138049" y="399917"/>
                  </a:lnTo>
                  <a:lnTo>
                    <a:pt x="182316" y="409774"/>
                  </a:lnTo>
                  <a:lnTo>
                    <a:pt x="227457" y="409774"/>
                  </a:lnTo>
                  <a:lnTo>
                    <a:pt x="271724" y="399917"/>
                  </a:lnTo>
                  <a:lnTo>
                    <a:pt x="313366" y="380204"/>
                  </a:lnTo>
                  <a:lnTo>
                    <a:pt x="350634" y="350634"/>
                  </a:lnTo>
                  <a:lnTo>
                    <a:pt x="380204" y="313366"/>
                  </a:lnTo>
                  <a:lnTo>
                    <a:pt x="399917" y="271724"/>
                  </a:lnTo>
                  <a:lnTo>
                    <a:pt x="409774" y="227457"/>
                  </a:lnTo>
                  <a:lnTo>
                    <a:pt x="409774" y="182316"/>
                  </a:lnTo>
                  <a:lnTo>
                    <a:pt x="399917" y="138049"/>
                  </a:lnTo>
                  <a:lnTo>
                    <a:pt x="380204" y="96407"/>
                  </a:lnTo>
                  <a:lnTo>
                    <a:pt x="350634" y="59139"/>
                  </a:lnTo>
                  <a:lnTo>
                    <a:pt x="313366" y="29569"/>
                  </a:lnTo>
                  <a:lnTo>
                    <a:pt x="271724" y="9856"/>
                  </a:lnTo>
                  <a:lnTo>
                    <a:pt x="227457" y="0"/>
                  </a:lnTo>
                  <a:close/>
                </a:path>
              </a:pathLst>
            </a:custGeom>
            <a:solidFill>
              <a:srgbClr val="577A85"/>
            </a:solidFill>
          </p:spPr>
          <p:txBody>
            <a:bodyPr wrap="square" lIns="0" tIns="0" rIns="0" bIns="0" rtlCol="0"/>
            <a:lstStyle/>
            <a:p>
              <a:endParaRPr/>
            </a:p>
          </p:txBody>
        </p:sp>
        <p:sp>
          <p:nvSpPr>
            <p:cNvPr id="32" name="object 30">
              <a:extLst>
                <a:ext uri="{FF2B5EF4-FFF2-40B4-BE49-F238E27FC236}">
                  <a16:creationId xmlns:a16="http://schemas.microsoft.com/office/drawing/2014/main" id="{B3E34AAD-5A9F-61CB-CC9A-07528B443943}"/>
                </a:ext>
              </a:extLst>
            </p:cNvPr>
            <p:cNvSpPr/>
            <p:nvPr/>
          </p:nvSpPr>
          <p:spPr>
            <a:xfrm>
              <a:off x="4887239" y="5330408"/>
              <a:ext cx="410209" cy="410209"/>
            </a:xfrm>
            <a:custGeom>
              <a:avLst/>
              <a:gdLst/>
              <a:ahLst/>
              <a:cxnLst/>
              <a:rect l="l" t="t" r="r" b="b"/>
              <a:pathLst>
                <a:path w="410210"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grpSp>
      <p:sp>
        <p:nvSpPr>
          <p:cNvPr id="33" name="object 31">
            <a:extLst>
              <a:ext uri="{FF2B5EF4-FFF2-40B4-BE49-F238E27FC236}">
                <a16:creationId xmlns:a16="http://schemas.microsoft.com/office/drawing/2014/main" id="{54113D1F-A1D3-86D8-9250-DF280241E039}"/>
              </a:ext>
            </a:extLst>
          </p:cNvPr>
          <p:cNvSpPr txBox="1"/>
          <p:nvPr/>
        </p:nvSpPr>
        <p:spPr>
          <a:xfrm>
            <a:off x="10084216" y="663106"/>
            <a:ext cx="1943100" cy="58267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577A85"/>
                </a:solidFill>
                <a:latin typeface="Calibri"/>
                <a:cs typeface="Calibri"/>
              </a:rPr>
              <a:t>wolf</a:t>
            </a:r>
            <a:endParaRPr sz="2400">
              <a:latin typeface="Calibri"/>
              <a:cs typeface="Calibri"/>
            </a:endParaRPr>
          </a:p>
          <a:p>
            <a:pPr marL="12700" marR="823594">
              <a:lnSpc>
                <a:spcPct val="164900"/>
              </a:lnSpc>
              <a:spcBef>
                <a:spcPts val="50"/>
              </a:spcBef>
            </a:pPr>
            <a:r>
              <a:rPr sz="2400" dirty="0">
                <a:latin typeface="Calibri"/>
                <a:cs typeface="Calibri"/>
              </a:rPr>
              <a:t>dog </a:t>
            </a:r>
            <a:r>
              <a:rPr sz="2400" spc="5" dirty="0">
                <a:latin typeface="Calibri"/>
                <a:cs typeface="Calibri"/>
              </a:rPr>
              <a:t> </a:t>
            </a:r>
            <a:r>
              <a:rPr sz="2400" spc="-30" dirty="0">
                <a:solidFill>
                  <a:srgbClr val="344347"/>
                </a:solidFill>
                <a:latin typeface="Calibri"/>
                <a:cs typeface="Calibri"/>
              </a:rPr>
              <a:t>otter </a:t>
            </a:r>
            <a:r>
              <a:rPr sz="2400" spc="-25" dirty="0">
                <a:solidFill>
                  <a:srgbClr val="344347"/>
                </a:solidFill>
                <a:latin typeface="Calibri"/>
                <a:cs typeface="Calibri"/>
              </a:rPr>
              <a:t> </a:t>
            </a:r>
            <a:r>
              <a:rPr sz="2400" spc="-10" dirty="0">
                <a:solidFill>
                  <a:srgbClr val="344347"/>
                </a:solidFill>
                <a:latin typeface="Calibri"/>
                <a:cs typeface="Calibri"/>
              </a:rPr>
              <a:t>skunk </a:t>
            </a:r>
            <a:r>
              <a:rPr sz="2400" spc="-5" dirty="0">
                <a:solidFill>
                  <a:srgbClr val="344347"/>
                </a:solidFill>
                <a:latin typeface="Calibri"/>
                <a:cs typeface="Calibri"/>
              </a:rPr>
              <a:t> </a:t>
            </a:r>
            <a:r>
              <a:rPr sz="2400" spc="-15" dirty="0">
                <a:solidFill>
                  <a:srgbClr val="344347"/>
                </a:solidFill>
                <a:latin typeface="Calibri"/>
                <a:cs typeface="Calibri"/>
              </a:rPr>
              <a:t>cat </a:t>
            </a:r>
            <a:r>
              <a:rPr sz="2400" spc="-10" dirty="0">
                <a:solidFill>
                  <a:srgbClr val="344347"/>
                </a:solidFill>
                <a:latin typeface="Calibri"/>
                <a:cs typeface="Calibri"/>
              </a:rPr>
              <a:t> </a:t>
            </a:r>
            <a:r>
              <a:rPr sz="2400" dirty="0">
                <a:solidFill>
                  <a:srgbClr val="577A86"/>
                </a:solidFill>
                <a:latin typeface="Calibri"/>
                <a:cs typeface="Calibri"/>
              </a:rPr>
              <a:t>elepha</a:t>
            </a:r>
            <a:r>
              <a:rPr sz="2400" spc="-25" dirty="0">
                <a:solidFill>
                  <a:srgbClr val="577A86"/>
                </a:solidFill>
                <a:latin typeface="Calibri"/>
                <a:cs typeface="Calibri"/>
              </a:rPr>
              <a:t>n</a:t>
            </a:r>
            <a:r>
              <a:rPr sz="2400" dirty="0">
                <a:solidFill>
                  <a:srgbClr val="577A86"/>
                </a:solidFill>
                <a:latin typeface="Calibri"/>
                <a:cs typeface="Calibri"/>
              </a:rPr>
              <a:t>t</a:t>
            </a:r>
            <a:endParaRPr sz="2400">
              <a:latin typeface="Calibri"/>
              <a:cs typeface="Calibri"/>
            </a:endParaRPr>
          </a:p>
          <a:p>
            <a:pPr marL="12700" marR="5080">
              <a:lnSpc>
                <a:spcPct val="164400"/>
              </a:lnSpc>
              <a:spcBef>
                <a:spcPts val="65"/>
              </a:spcBef>
            </a:pPr>
            <a:r>
              <a:rPr sz="2400" spc="-5" dirty="0">
                <a:solidFill>
                  <a:srgbClr val="344347"/>
                </a:solidFill>
                <a:latin typeface="Calibri"/>
                <a:cs typeface="Calibri"/>
              </a:rPr>
              <a:t>elephant</a:t>
            </a:r>
            <a:r>
              <a:rPr sz="2400" spc="-85" dirty="0">
                <a:solidFill>
                  <a:srgbClr val="344347"/>
                </a:solidFill>
                <a:latin typeface="Calibri"/>
                <a:cs typeface="Calibri"/>
              </a:rPr>
              <a:t> </a:t>
            </a:r>
            <a:r>
              <a:rPr sz="2400" spc="-10" dirty="0">
                <a:solidFill>
                  <a:srgbClr val="344347"/>
                </a:solidFill>
                <a:latin typeface="Calibri"/>
                <a:cs typeface="Calibri"/>
              </a:rPr>
              <a:t>shrew </a:t>
            </a:r>
            <a:r>
              <a:rPr sz="2400" spc="-525" dirty="0">
                <a:solidFill>
                  <a:srgbClr val="344347"/>
                </a:solidFill>
                <a:latin typeface="Calibri"/>
                <a:cs typeface="Calibri"/>
              </a:rPr>
              <a:t> </a:t>
            </a:r>
            <a:r>
              <a:rPr sz="2400" dirty="0">
                <a:solidFill>
                  <a:srgbClr val="344347"/>
                </a:solidFill>
                <a:latin typeface="Calibri"/>
                <a:cs typeface="Calibri"/>
              </a:rPr>
              <a:t>possum </a:t>
            </a:r>
            <a:r>
              <a:rPr sz="2400" spc="5" dirty="0">
                <a:solidFill>
                  <a:srgbClr val="344347"/>
                </a:solidFill>
                <a:latin typeface="Calibri"/>
                <a:cs typeface="Calibri"/>
              </a:rPr>
              <a:t> </a:t>
            </a:r>
            <a:r>
              <a:rPr sz="2400" dirty="0">
                <a:solidFill>
                  <a:srgbClr val="344347"/>
                </a:solidFill>
                <a:latin typeface="Calibri"/>
                <a:cs typeface="Calibri"/>
              </a:rPr>
              <a:t>echidna </a:t>
            </a:r>
            <a:r>
              <a:rPr sz="2400" spc="5" dirty="0">
                <a:solidFill>
                  <a:srgbClr val="344347"/>
                </a:solidFill>
                <a:latin typeface="Calibri"/>
                <a:cs typeface="Calibri"/>
              </a:rPr>
              <a:t> </a:t>
            </a:r>
            <a:r>
              <a:rPr sz="2400" spc="-5" dirty="0">
                <a:solidFill>
                  <a:srgbClr val="344347"/>
                </a:solidFill>
                <a:latin typeface="Calibri"/>
                <a:cs typeface="Calibri"/>
              </a:rPr>
              <a:t>platypus</a:t>
            </a:r>
            <a:endParaRPr sz="2400">
              <a:latin typeface="Calibri"/>
              <a:cs typeface="Calibri"/>
            </a:endParaRPr>
          </a:p>
        </p:txBody>
      </p:sp>
    </p:spTree>
    <p:extLst>
      <p:ext uri="{BB962C8B-B14F-4D97-AF65-F5344CB8AC3E}">
        <p14:creationId xmlns:p14="http://schemas.microsoft.com/office/powerpoint/2010/main" val="3092301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E218049-CD3D-1E9C-BAA2-228B25BF87ED}"/>
              </a:ext>
            </a:extLst>
          </p:cNvPr>
          <p:cNvSpPr txBox="1">
            <a:spLocks noGrp="1"/>
          </p:cNvSpPr>
          <p:nvPr>
            <p:ph type="title"/>
          </p:nvPr>
        </p:nvSpPr>
        <p:spPr>
          <a:xfrm>
            <a:off x="549405" y="36097"/>
            <a:ext cx="5359400" cy="578363"/>
          </a:xfrm>
          <a:prstGeom prst="rect">
            <a:avLst/>
          </a:prstGeom>
        </p:spPr>
        <p:txBody>
          <a:bodyPr vert="horz" wrap="square" lIns="0" tIns="11430" rIns="0" bIns="0" rtlCol="0">
            <a:spAutoFit/>
          </a:bodyPr>
          <a:lstStyle/>
          <a:p>
            <a:pPr marL="12700">
              <a:lnSpc>
                <a:spcPct val="100000"/>
              </a:lnSpc>
              <a:spcBef>
                <a:spcPts val="90"/>
              </a:spcBef>
            </a:pPr>
            <a:r>
              <a:rPr spc="50" dirty="0"/>
              <a:t>Common</a:t>
            </a:r>
            <a:r>
              <a:rPr spc="-170" dirty="0"/>
              <a:t> </a:t>
            </a:r>
            <a:r>
              <a:rPr dirty="0"/>
              <a:t>ancestors</a:t>
            </a:r>
          </a:p>
        </p:txBody>
      </p:sp>
      <p:sp>
        <p:nvSpPr>
          <p:cNvPr id="5" name="object 3">
            <a:extLst>
              <a:ext uri="{FF2B5EF4-FFF2-40B4-BE49-F238E27FC236}">
                <a16:creationId xmlns:a16="http://schemas.microsoft.com/office/drawing/2014/main" id="{DBCF3CC5-49F2-F542-633E-C931870FE7D4}"/>
              </a:ext>
            </a:extLst>
          </p:cNvPr>
          <p:cNvSpPr txBox="1"/>
          <p:nvPr/>
        </p:nvSpPr>
        <p:spPr>
          <a:xfrm>
            <a:off x="724942" y="2181080"/>
            <a:ext cx="395351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344347"/>
                </a:solidFill>
                <a:latin typeface="Calibri"/>
                <a:cs typeface="Calibri"/>
              </a:rPr>
              <a:t>Most</a:t>
            </a:r>
            <a:r>
              <a:rPr sz="2400" spc="-15" dirty="0">
                <a:solidFill>
                  <a:srgbClr val="344347"/>
                </a:solidFill>
                <a:latin typeface="Calibri"/>
                <a:cs typeface="Calibri"/>
              </a:rPr>
              <a:t> Recent</a:t>
            </a:r>
            <a:r>
              <a:rPr sz="2400" spc="-10" dirty="0">
                <a:solidFill>
                  <a:srgbClr val="344347"/>
                </a:solidFill>
                <a:latin typeface="Calibri"/>
                <a:cs typeface="Calibri"/>
              </a:rPr>
              <a:t> </a:t>
            </a:r>
            <a:r>
              <a:rPr sz="2400" spc="-5" dirty="0">
                <a:solidFill>
                  <a:srgbClr val="344347"/>
                </a:solidFill>
                <a:latin typeface="Calibri"/>
                <a:cs typeface="Calibri"/>
              </a:rPr>
              <a:t>Common</a:t>
            </a:r>
            <a:r>
              <a:rPr sz="2400" spc="-15" dirty="0">
                <a:solidFill>
                  <a:srgbClr val="344347"/>
                </a:solidFill>
                <a:latin typeface="Calibri"/>
                <a:cs typeface="Calibri"/>
              </a:rPr>
              <a:t> </a:t>
            </a:r>
            <a:r>
              <a:rPr sz="2400" spc="-10" dirty="0">
                <a:solidFill>
                  <a:srgbClr val="344347"/>
                </a:solidFill>
                <a:latin typeface="Calibri"/>
                <a:cs typeface="Calibri"/>
              </a:rPr>
              <a:t>Ancestor</a:t>
            </a:r>
            <a:endParaRPr sz="2400">
              <a:latin typeface="Calibri"/>
              <a:cs typeface="Calibri"/>
            </a:endParaRPr>
          </a:p>
        </p:txBody>
      </p:sp>
      <p:sp>
        <p:nvSpPr>
          <p:cNvPr id="6" name="object 4">
            <a:extLst>
              <a:ext uri="{FF2B5EF4-FFF2-40B4-BE49-F238E27FC236}">
                <a16:creationId xmlns:a16="http://schemas.microsoft.com/office/drawing/2014/main" id="{25515A0F-4DB0-FE99-89B2-FB028CA20C7B}"/>
              </a:ext>
            </a:extLst>
          </p:cNvPr>
          <p:cNvSpPr txBox="1"/>
          <p:nvPr/>
        </p:nvSpPr>
        <p:spPr>
          <a:xfrm>
            <a:off x="1841451" y="2549380"/>
            <a:ext cx="283718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44347"/>
                </a:solidFill>
                <a:latin typeface="Calibri"/>
                <a:cs typeface="Calibri"/>
              </a:rPr>
              <a:t>of</a:t>
            </a:r>
            <a:r>
              <a:rPr sz="2400" spc="-20" dirty="0">
                <a:solidFill>
                  <a:srgbClr val="344347"/>
                </a:solidFill>
                <a:latin typeface="Calibri"/>
                <a:cs typeface="Calibri"/>
              </a:rPr>
              <a:t> </a:t>
            </a:r>
            <a:r>
              <a:rPr sz="2400" spc="-5" dirty="0">
                <a:solidFill>
                  <a:srgbClr val="344347"/>
                </a:solidFill>
                <a:latin typeface="Calibri"/>
                <a:cs typeface="Calibri"/>
              </a:rPr>
              <a:t>eutherian</a:t>
            </a:r>
            <a:r>
              <a:rPr sz="2400" spc="-15" dirty="0">
                <a:solidFill>
                  <a:srgbClr val="344347"/>
                </a:solidFill>
                <a:latin typeface="Calibri"/>
                <a:cs typeface="Calibri"/>
              </a:rPr>
              <a:t> </a:t>
            </a:r>
            <a:r>
              <a:rPr sz="2400" spc="-5" dirty="0">
                <a:solidFill>
                  <a:srgbClr val="344347"/>
                </a:solidFill>
                <a:latin typeface="Calibri"/>
                <a:cs typeface="Calibri"/>
              </a:rPr>
              <a:t>mammals</a:t>
            </a:r>
            <a:endParaRPr sz="2400" dirty="0">
              <a:latin typeface="Calibri"/>
              <a:cs typeface="Calibri"/>
            </a:endParaRPr>
          </a:p>
        </p:txBody>
      </p:sp>
      <p:grpSp>
        <p:nvGrpSpPr>
          <p:cNvPr id="7" name="object 5">
            <a:extLst>
              <a:ext uri="{FF2B5EF4-FFF2-40B4-BE49-F238E27FC236}">
                <a16:creationId xmlns:a16="http://schemas.microsoft.com/office/drawing/2014/main" id="{468086A9-09CA-05BE-058A-A9224D4F2AE9}"/>
              </a:ext>
            </a:extLst>
          </p:cNvPr>
          <p:cNvGrpSpPr/>
          <p:nvPr/>
        </p:nvGrpSpPr>
        <p:grpSpPr>
          <a:xfrm>
            <a:off x="1000119" y="588645"/>
            <a:ext cx="8990330" cy="5680710"/>
            <a:chOff x="1285140" y="2846467"/>
            <a:chExt cx="8990330" cy="5680710"/>
          </a:xfrm>
        </p:grpSpPr>
        <p:sp>
          <p:nvSpPr>
            <p:cNvPr id="8" name="object 6">
              <a:extLst>
                <a:ext uri="{FF2B5EF4-FFF2-40B4-BE49-F238E27FC236}">
                  <a16:creationId xmlns:a16="http://schemas.microsoft.com/office/drawing/2014/main" id="{66747184-EFB1-8810-D45D-301290924C0E}"/>
                </a:ext>
              </a:extLst>
            </p:cNvPr>
            <p:cNvSpPr/>
            <p:nvPr/>
          </p:nvSpPr>
          <p:spPr>
            <a:xfrm>
              <a:off x="1371736" y="7303256"/>
              <a:ext cx="8031480" cy="886460"/>
            </a:xfrm>
            <a:custGeom>
              <a:avLst/>
              <a:gdLst/>
              <a:ahLst/>
              <a:cxnLst/>
              <a:rect l="l" t="t" r="r" b="b"/>
              <a:pathLst>
                <a:path w="8031480" h="886459">
                  <a:moveTo>
                    <a:pt x="8031449" y="886379"/>
                  </a:moveTo>
                  <a:lnTo>
                    <a:pt x="0" y="886379"/>
                  </a:lnTo>
                  <a:lnTo>
                    <a:pt x="0" y="0"/>
                  </a:lnTo>
                </a:path>
              </a:pathLst>
            </a:custGeom>
            <a:ln w="71023">
              <a:solidFill>
                <a:srgbClr val="2D4045"/>
              </a:solidFill>
            </a:ln>
          </p:spPr>
          <p:txBody>
            <a:bodyPr wrap="square" lIns="0" tIns="0" rIns="0" bIns="0" rtlCol="0"/>
            <a:lstStyle/>
            <a:p>
              <a:endParaRPr/>
            </a:p>
          </p:txBody>
        </p:sp>
        <p:sp>
          <p:nvSpPr>
            <p:cNvPr id="9" name="object 7">
              <a:extLst>
                <a:ext uri="{FF2B5EF4-FFF2-40B4-BE49-F238E27FC236}">
                  <a16:creationId xmlns:a16="http://schemas.microsoft.com/office/drawing/2014/main" id="{140C2DC6-D545-B1AB-291D-9B0386BAB91A}"/>
                </a:ext>
              </a:extLst>
            </p:cNvPr>
            <p:cNvSpPr/>
            <p:nvPr/>
          </p:nvSpPr>
          <p:spPr>
            <a:xfrm>
              <a:off x="1371733" y="6416753"/>
              <a:ext cx="1444625" cy="887094"/>
            </a:xfrm>
            <a:custGeom>
              <a:avLst/>
              <a:gdLst/>
              <a:ahLst/>
              <a:cxnLst/>
              <a:rect l="l" t="t" r="r" b="b"/>
              <a:pathLst>
                <a:path w="1444625" h="887095">
                  <a:moveTo>
                    <a:pt x="1444002" y="0"/>
                  </a:moveTo>
                  <a:lnTo>
                    <a:pt x="0" y="0"/>
                  </a:lnTo>
                  <a:lnTo>
                    <a:pt x="0" y="886492"/>
                  </a:lnTo>
                </a:path>
              </a:pathLst>
            </a:custGeom>
            <a:ln w="71023">
              <a:solidFill>
                <a:srgbClr val="2D4045"/>
              </a:solidFill>
            </a:ln>
          </p:spPr>
          <p:txBody>
            <a:bodyPr wrap="square" lIns="0" tIns="0" rIns="0" bIns="0" rtlCol="0"/>
            <a:lstStyle/>
            <a:p>
              <a:endParaRPr/>
            </a:p>
          </p:txBody>
        </p:sp>
        <p:sp>
          <p:nvSpPr>
            <p:cNvPr id="10" name="object 8">
              <a:extLst>
                <a:ext uri="{FF2B5EF4-FFF2-40B4-BE49-F238E27FC236}">
                  <a16:creationId xmlns:a16="http://schemas.microsoft.com/office/drawing/2014/main" id="{7F96FB8D-78D4-4822-35CB-A4CED62B2BF1}"/>
                </a:ext>
              </a:extLst>
            </p:cNvPr>
            <p:cNvSpPr/>
            <p:nvPr/>
          </p:nvSpPr>
          <p:spPr>
            <a:xfrm>
              <a:off x="2815739" y="5549125"/>
              <a:ext cx="2268855" cy="868044"/>
            </a:xfrm>
            <a:custGeom>
              <a:avLst/>
              <a:gdLst/>
              <a:ahLst/>
              <a:cxnLst/>
              <a:rect l="l" t="t" r="r" b="b"/>
              <a:pathLst>
                <a:path w="2268854" h="868045">
                  <a:moveTo>
                    <a:pt x="2268477" y="0"/>
                  </a:moveTo>
                  <a:lnTo>
                    <a:pt x="0" y="0"/>
                  </a:lnTo>
                  <a:lnTo>
                    <a:pt x="0" y="867629"/>
                  </a:lnTo>
                </a:path>
              </a:pathLst>
            </a:custGeom>
            <a:ln w="71023">
              <a:solidFill>
                <a:srgbClr val="2D4045"/>
              </a:solidFill>
            </a:ln>
          </p:spPr>
          <p:txBody>
            <a:bodyPr wrap="square" lIns="0" tIns="0" rIns="0" bIns="0" rtlCol="0"/>
            <a:lstStyle/>
            <a:p>
              <a:endParaRPr/>
            </a:p>
          </p:txBody>
        </p:sp>
        <p:sp>
          <p:nvSpPr>
            <p:cNvPr id="11" name="object 9">
              <a:extLst>
                <a:ext uri="{FF2B5EF4-FFF2-40B4-BE49-F238E27FC236}">
                  <a16:creationId xmlns:a16="http://schemas.microsoft.com/office/drawing/2014/main" id="{EFF5D942-F844-8041-9E65-234CDB7325A1}"/>
                </a:ext>
              </a:extLst>
            </p:cNvPr>
            <p:cNvSpPr/>
            <p:nvPr/>
          </p:nvSpPr>
          <p:spPr>
            <a:xfrm>
              <a:off x="5084215" y="4719335"/>
              <a:ext cx="1478280" cy="829944"/>
            </a:xfrm>
            <a:custGeom>
              <a:avLst/>
              <a:gdLst/>
              <a:ahLst/>
              <a:cxnLst/>
              <a:rect l="l" t="t" r="r" b="b"/>
              <a:pathLst>
                <a:path w="1478279" h="829945">
                  <a:moveTo>
                    <a:pt x="1478009" y="0"/>
                  </a:moveTo>
                  <a:lnTo>
                    <a:pt x="0" y="0"/>
                  </a:lnTo>
                  <a:lnTo>
                    <a:pt x="0" y="829787"/>
                  </a:lnTo>
                </a:path>
              </a:pathLst>
            </a:custGeom>
            <a:ln w="71023">
              <a:solidFill>
                <a:srgbClr val="2D4045"/>
              </a:solidFill>
            </a:ln>
          </p:spPr>
          <p:txBody>
            <a:bodyPr wrap="square" lIns="0" tIns="0" rIns="0" bIns="0" rtlCol="0"/>
            <a:lstStyle/>
            <a:p>
              <a:endParaRPr/>
            </a:p>
          </p:txBody>
        </p:sp>
        <p:sp>
          <p:nvSpPr>
            <p:cNvPr id="12" name="object 10">
              <a:extLst>
                <a:ext uri="{FF2B5EF4-FFF2-40B4-BE49-F238E27FC236}">
                  <a16:creationId xmlns:a16="http://schemas.microsoft.com/office/drawing/2014/main" id="{81D04853-CA6B-C40E-ADAE-8707B3404140}"/>
                </a:ext>
              </a:extLst>
            </p:cNvPr>
            <p:cNvSpPr/>
            <p:nvPr/>
          </p:nvSpPr>
          <p:spPr>
            <a:xfrm>
              <a:off x="9403184" y="8189637"/>
              <a:ext cx="632460" cy="302260"/>
            </a:xfrm>
            <a:custGeom>
              <a:avLst/>
              <a:gdLst/>
              <a:ahLst/>
              <a:cxnLst/>
              <a:rect l="l" t="t" r="r" b="b"/>
              <a:pathLst>
                <a:path w="632459" h="302259">
                  <a:moveTo>
                    <a:pt x="632113" y="301809"/>
                  </a:moveTo>
                  <a:lnTo>
                    <a:pt x="0" y="301809"/>
                  </a:lnTo>
                  <a:lnTo>
                    <a:pt x="0" y="0"/>
                  </a:lnTo>
                </a:path>
              </a:pathLst>
            </a:custGeom>
            <a:ln w="71023">
              <a:solidFill>
                <a:srgbClr val="2D4045"/>
              </a:solidFill>
            </a:ln>
          </p:spPr>
          <p:txBody>
            <a:bodyPr wrap="square" lIns="0" tIns="0" rIns="0" bIns="0" rtlCol="0"/>
            <a:lstStyle/>
            <a:p>
              <a:endParaRPr/>
            </a:p>
          </p:txBody>
        </p:sp>
        <p:sp>
          <p:nvSpPr>
            <p:cNvPr id="13" name="object 11">
              <a:extLst>
                <a:ext uri="{FF2B5EF4-FFF2-40B4-BE49-F238E27FC236}">
                  <a16:creationId xmlns:a16="http://schemas.microsoft.com/office/drawing/2014/main" id="{B6F21C67-A613-8E1B-5324-A171D7840C63}"/>
                </a:ext>
              </a:extLst>
            </p:cNvPr>
            <p:cNvSpPr/>
            <p:nvPr/>
          </p:nvSpPr>
          <p:spPr>
            <a:xfrm>
              <a:off x="5908805" y="6379023"/>
              <a:ext cx="4126865" cy="302260"/>
            </a:xfrm>
            <a:custGeom>
              <a:avLst/>
              <a:gdLst/>
              <a:ahLst/>
              <a:cxnLst/>
              <a:rect l="l" t="t" r="r" b="b"/>
              <a:pathLst>
                <a:path w="4126865" h="302259">
                  <a:moveTo>
                    <a:pt x="4126493" y="301823"/>
                  </a:moveTo>
                  <a:lnTo>
                    <a:pt x="0" y="301823"/>
                  </a:lnTo>
                  <a:lnTo>
                    <a:pt x="0" y="0"/>
                  </a:lnTo>
                </a:path>
              </a:pathLst>
            </a:custGeom>
            <a:ln w="71023">
              <a:solidFill>
                <a:srgbClr val="2D4045"/>
              </a:solidFill>
            </a:ln>
          </p:spPr>
          <p:txBody>
            <a:bodyPr wrap="square" lIns="0" tIns="0" rIns="0" bIns="0" rtlCol="0"/>
            <a:lstStyle/>
            <a:p>
              <a:endParaRPr/>
            </a:p>
          </p:txBody>
        </p:sp>
        <p:sp>
          <p:nvSpPr>
            <p:cNvPr id="14" name="object 12">
              <a:extLst>
                <a:ext uri="{FF2B5EF4-FFF2-40B4-BE49-F238E27FC236}">
                  <a16:creationId xmlns:a16="http://schemas.microsoft.com/office/drawing/2014/main" id="{AEFCF9BD-FCBD-1084-D842-36B318E40E05}"/>
                </a:ext>
              </a:extLst>
            </p:cNvPr>
            <p:cNvSpPr/>
            <p:nvPr/>
          </p:nvSpPr>
          <p:spPr>
            <a:xfrm>
              <a:off x="5084216" y="5549122"/>
              <a:ext cx="824865" cy="829944"/>
            </a:xfrm>
            <a:custGeom>
              <a:avLst/>
              <a:gdLst/>
              <a:ahLst/>
              <a:cxnLst/>
              <a:rect l="l" t="t" r="r" b="b"/>
              <a:pathLst>
                <a:path w="824864" h="829945">
                  <a:moveTo>
                    <a:pt x="824588" y="829901"/>
                  </a:moveTo>
                  <a:lnTo>
                    <a:pt x="0" y="829901"/>
                  </a:lnTo>
                  <a:lnTo>
                    <a:pt x="0" y="0"/>
                  </a:lnTo>
                </a:path>
              </a:pathLst>
            </a:custGeom>
            <a:ln w="71023">
              <a:solidFill>
                <a:srgbClr val="2D4045"/>
              </a:solidFill>
            </a:ln>
          </p:spPr>
          <p:txBody>
            <a:bodyPr wrap="square" lIns="0" tIns="0" rIns="0" bIns="0" rtlCol="0"/>
            <a:lstStyle/>
            <a:p>
              <a:endParaRPr/>
            </a:p>
          </p:txBody>
        </p:sp>
        <p:sp>
          <p:nvSpPr>
            <p:cNvPr id="15" name="object 13">
              <a:extLst>
                <a:ext uri="{FF2B5EF4-FFF2-40B4-BE49-F238E27FC236}">
                  <a16:creationId xmlns:a16="http://schemas.microsoft.com/office/drawing/2014/main" id="{C7F02518-F037-E315-C888-23FBEE3707CE}"/>
                </a:ext>
              </a:extLst>
            </p:cNvPr>
            <p:cNvSpPr/>
            <p:nvPr/>
          </p:nvSpPr>
          <p:spPr>
            <a:xfrm>
              <a:off x="9403184" y="7887909"/>
              <a:ext cx="632460" cy="302260"/>
            </a:xfrm>
            <a:custGeom>
              <a:avLst/>
              <a:gdLst/>
              <a:ahLst/>
              <a:cxnLst/>
              <a:rect l="l" t="t" r="r" b="b"/>
              <a:pathLst>
                <a:path w="632459" h="302259">
                  <a:moveTo>
                    <a:pt x="632113" y="0"/>
                  </a:moveTo>
                  <a:lnTo>
                    <a:pt x="0" y="0"/>
                  </a:lnTo>
                  <a:lnTo>
                    <a:pt x="0" y="301724"/>
                  </a:lnTo>
                </a:path>
              </a:pathLst>
            </a:custGeom>
            <a:ln w="71023">
              <a:solidFill>
                <a:srgbClr val="2D4045"/>
              </a:solidFill>
            </a:ln>
          </p:spPr>
          <p:txBody>
            <a:bodyPr wrap="square" lIns="0" tIns="0" rIns="0" bIns="0" rtlCol="0"/>
            <a:lstStyle/>
            <a:p>
              <a:endParaRPr/>
            </a:p>
          </p:txBody>
        </p:sp>
        <p:sp>
          <p:nvSpPr>
            <p:cNvPr id="16" name="object 14">
              <a:extLst>
                <a:ext uri="{FF2B5EF4-FFF2-40B4-BE49-F238E27FC236}">
                  <a16:creationId xmlns:a16="http://schemas.microsoft.com/office/drawing/2014/main" id="{162E7A6A-5519-B5F7-E704-098B4E582F71}"/>
                </a:ext>
              </a:extLst>
            </p:cNvPr>
            <p:cNvSpPr/>
            <p:nvPr/>
          </p:nvSpPr>
          <p:spPr>
            <a:xfrm>
              <a:off x="5908805" y="6077310"/>
              <a:ext cx="4126865" cy="302260"/>
            </a:xfrm>
            <a:custGeom>
              <a:avLst/>
              <a:gdLst/>
              <a:ahLst/>
              <a:cxnLst/>
              <a:rect l="l" t="t" r="r" b="b"/>
              <a:pathLst>
                <a:path w="4126865" h="302260">
                  <a:moveTo>
                    <a:pt x="4126493" y="0"/>
                  </a:moveTo>
                  <a:lnTo>
                    <a:pt x="0" y="0"/>
                  </a:lnTo>
                  <a:lnTo>
                    <a:pt x="0" y="301709"/>
                  </a:lnTo>
                </a:path>
              </a:pathLst>
            </a:custGeom>
            <a:ln w="71023">
              <a:solidFill>
                <a:srgbClr val="2D4045"/>
              </a:solidFill>
            </a:ln>
          </p:spPr>
          <p:txBody>
            <a:bodyPr wrap="square" lIns="0" tIns="0" rIns="0" bIns="0" rtlCol="0"/>
            <a:lstStyle/>
            <a:p>
              <a:endParaRPr/>
            </a:p>
          </p:txBody>
        </p:sp>
        <p:sp>
          <p:nvSpPr>
            <p:cNvPr id="17" name="object 15">
              <a:extLst>
                <a:ext uri="{FF2B5EF4-FFF2-40B4-BE49-F238E27FC236}">
                  <a16:creationId xmlns:a16="http://schemas.microsoft.com/office/drawing/2014/main" id="{4F94F509-F327-A7A1-20B6-70379BE52B83}"/>
                </a:ext>
              </a:extLst>
            </p:cNvPr>
            <p:cNvSpPr/>
            <p:nvPr/>
          </p:nvSpPr>
          <p:spPr>
            <a:xfrm>
              <a:off x="9175908" y="3059531"/>
              <a:ext cx="859790" cy="302260"/>
            </a:xfrm>
            <a:custGeom>
              <a:avLst/>
              <a:gdLst/>
              <a:ahLst/>
              <a:cxnLst/>
              <a:rect l="l" t="t" r="r" b="b"/>
              <a:pathLst>
                <a:path w="859790" h="302260">
                  <a:moveTo>
                    <a:pt x="859390" y="0"/>
                  </a:moveTo>
                  <a:lnTo>
                    <a:pt x="0" y="0"/>
                  </a:lnTo>
                  <a:lnTo>
                    <a:pt x="0" y="301823"/>
                  </a:lnTo>
                </a:path>
              </a:pathLst>
            </a:custGeom>
            <a:ln w="71023">
              <a:solidFill>
                <a:srgbClr val="2D4045"/>
              </a:solidFill>
            </a:ln>
          </p:spPr>
          <p:txBody>
            <a:bodyPr wrap="square" lIns="0" tIns="0" rIns="0" bIns="0" rtlCol="0"/>
            <a:lstStyle/>
            <a:p>
              <a:endParaRPr/>
            </a:p>
          </p:txBody>
        </p:sp>
        <p:sp>
          <p:nvSpPr>
            <p:cNvPr id="18" name="object 16">
              <a:extLst>
                <a:ext uri="{FF2B5EF4-FFF2-40B4-BE49-F238E27FC236}">
                  <a16:creationId xmlns:a16="http://schemas.microsoft.com/office/drawing/2014/main" id="{68D820D0-4BAD-BF80-BBD6-DBC214DC6C69}"/>
                </a:ext>
              </a:extLst>
            </p:cNvPr>
            <p:cNvSpPr/>
            <p:nvPr/>
          </p:nvSpPr>
          <p:spPr>
            <a:xfrm>
              <a:off x="8025320" y="4266600"/>
              <a:ext cx="2010410" cy="302260"/>
            </a:xfrm>
            <a:custGeom>
              <a:avLst/>
              <a:gdLst/>
              <a:ahLst/>
              <a:cxnLst/>
              <a:rect l="l" t="t" r="r" b="b"/>
              <a:pathLst>
                <a:path w="2010409" h="302260">
                  <a:moveTo>
                    <a:pt x="2009978" y="0"/>
                  </a:moveTo>
                  <a:lnTo>
                    <a:pt x="0" y="0"/>
                  </a:lnTo>
                  <a:lnTo>
                    <a:pt x="0" y="301823"/>
                  </a:lnTo>
                </a:path>
              </a:pathLst>
            </a:custGeom>
            <a:ln w="71023">
              <a:solidFill>
                <a:srgbClr val="2D4045"/>
              </a:solidFill>
            </a:ln>
          </p:spPr>
          <p:txBody>
            <a:bodyPr wrap="square" lIns="0" tIns="0" rIns="0" bIns="0" rtlCol="0"/>
            <a:lstStyle/>
            <a:p>
              <a:endParaRPr/>
            </a:p>
          </p:txBody>
        </p:sp>
        <p:sp>
          <p:nvSpPr>
            <p:cNvPr id="19" name="object 17">
              <a:extLst>
                <a:ext uri="{FF2B5EF4-FFF2-40B4-BE49-F238E27FC236}">
                  <a16:creationId xmlns:a16="http://schemas.microsoft.com/office/drawing/2014/main" id="{DBECC506-0CE5-3532-76A4-4DC5E3F14B47}"/>
                </a:ext>
              </a:extLst>
            </p:cNvPr>
            <p:cNvSpPr/>
            <p:nvPr/>
          </p:nvSpPr>
          <p:spPr>
            <a:xfrm>
              <a:off x="7147405" y="3964890"/>
              <a:ext cx="878205" cy="603885"/>
            </a:xfrm>
            <a:custGeom>
              <a:avLst/>
              <a:gdLst/>
              <a:ahLst/>
              <a:cxnLst/>
              <a:rect l="l" t="t" r="r" b="b"/>
              <a:pathLst>
                <a:path w="878204" h="603885">
                  <a:moveTo>
                    <a:pt x="877913" y="603533"/>
                  </a:moveTo>
                  <a:lnTo>
                    <a:pt x="0" y="603533"/>
                  </a:lnTo>
                  <a:lnTo>
                    <a:pt x="0" y="0"/>
                  </a:lnTo>
                </a:path>
              </a:pathLst>
            </a:custGeom>
            <a:ln w="71023">
              <a:solidFill>
                <a:srgbClr val="2D4045"/>
              </a:solidFill>
            </a:ln>
          </p:spPr>
          <p:txBody>
            <a:bodyPr wrap="square" lIns="0" tIns="0" rIns="0" bIns="0" rtlCol="0"/>
            <a:lstStyle/>
            <a:p>
              <a:endParaRPr/>
            </a:p>
          </p:txBody>
        </p:sp>
        <p:sp>
          <p:nvSpPr>
            <p:cNvPr id="20" name="object 18">
              <a:extLst>
                <a:ext uri="{FF2B5EF4-FFF2-40B4-BE49-F238E27FC236}">
                  <a16:creationId xmlns:a16="http://schemas.microsoft.com/office/drawing/2014/main" id="{FC9EB188-369B-6D7A-E6A4-CD1E09AD1A69}"/>
                </a:ext>
              </a:extLst>
            </p:cNvPr>
            <p:cNvSpPr/>
            <p:nvPr/>
          </p:nvSpPr>
          <p:spPr>
            <a:xfrm>
              <a:off x="8025320" y="4568427"/>
              <a:ext cx="2010410" cy="302260"/>
            </a:xfrm>
            <a:custGeom>
              <a:avLst/>
              <a:gdLst/>
              <a:ahLst/>
              <a:cxnLst/>
              <a:rect l="l" t="t" r="r" b="b"/>
              <a:pathLst>
                <a:path w="2010409" h="302260">
                  <a:moveTo>
                    <a:pt x="2009978" y="301709"/>
                  </a:moveTo>
                  <a:lnTo>
                    <a:pt x="0" y="301709"/>
                  </a:lnTo>
                  <a:lnTo>
                    <a:pt x="0" y="0"/>
                  </a:lnTo>
                </a:path>
              </a:pathLst>
            </a:custGeom>
            <a:ln w="71023">
              <a:solidFill>
                <a:srgbClr val="2D4045"/>
              </a:solidFill>
            </a:ln>
          </p:spPr>
          <p:txBody>
            <a:bodyPr wrap="square" lIns="0" tIns="0" rIns="0" bIns="0" rtlCol="0"/>
            <a:lstStyle/>
            <a:p>
              <a:endParaRPr/>
            </a:p>
          </p:txBody>
        </p:sp>
        <p:sp>
          <p:nvSpPr>
            <p:cNvPr id="21" name="object 19">
              <a:extLst>
                <a:ext uri="{FF2B5EF4-FFF2-40B4-BE49-F238E27FC236}">
                  <a16:creationId xmlns:a16="http://schemas.microsoft.com/office/drawing/2014/main" id="{86150DF6-43D1-15B4-7829-F75EBD87047C}"/>
                </a:ext>
              </a:extLst>
            </p:cNvPr>
            <p:cNvSpPr/>
            <p:nvPr/>
          </p:nvSpPr>
          <p:spPr>
            <a:xfrm>
              <a:off x="7147406" y="3361354"/>
              <a:ext cx="2028825" cy="603885"/>
            </a:xfrm>
            <a:custGeom>
              <a:avLst/>
              <a:gdLst/>
              <a:ahLst/>
              <a:cxnLst/>
              <a:rect l="l" t="t" r="r" b="b"/>
              <a:pathLst>
                <a:path w="2028825" h="603885">
                  <a:moveTo>
                    <a:pt x="2028501" y="0"/>
                  </a:moveTo>
                  <a:lnTo>
                    <a:pt x="0" y="0"/>
                  </a:lnTo>
                  <a:lnTo>
                    <a:pt x="0" y="603533"/>
                  </a:lnTo>
                </a:path>
              </a:pathLst>
            </a:custGeom>
            <a:ln w="71023">
              <a:solidFill>
                <a:srgbClr val="2D4045"/>
              </a:solidFill>
            </a:ln>
          </p:spPr>
          <p:txBody>
            <a:bodyPr wrap="square" lIns="0" tIns="0" rIns="0" bIns="0" rtlCol="0"/>
            <a:lstStyle/>
            <a:p>
              <a:endParaRPr/>
            </a:p>
          </p:txBody>
        </p:sp>
        <p:sp>
          <p:nvSpPr>
            <p:cNvPr id="22" name="object 20">
              <a:extLst>
                <a:ext uri="{FF2B5EF4-FFF2-40B4-BE49-F238E27FC236}">
                  <a16:creationId xmlns:a16="http://schemas.microsoft.com/office/drawing/2014/main" id="{233235B0-FAAD-28CC-0DBF-48EE31891334}"/>
                </a:ext>
              </a:extLst>
            </p:cNvPr>
            <p:cNvSpPr/>
            <p:nvPr/>
          </p:nvSpPr>
          <p:spPr>
            <a:xfrm>
              <a:off x="6562225" y="4719335"/>
              <a:ext cx="3473450" cy="754380"/>
            </a:xfrm>
            <a:custGeom>
              <a:avLst/>
              <a:gdLst/>
              <a:ahLst/>
              <a:cxnLst/>
              <a:rect l="l" t="t" r="r" b="b"/>
              <a:pathLst>
                <a:path w="3473450" h="754379">
                  <a:moveTo>
                    <a:pt x="3473072" y="754331"/>
                  </a:moveTo>
                  <a:lnTo>
                    <a:pt x="0" y="754331"/>
                  </a:lnTo>
                  <a:lnTo>
                    <a:pt x="0" y="0"/>
                  </a:lnTo>
                </a:path>
              </a:pathLst>
            </a:custGeom>
            <a:ln w="71023">
              <a:solidFill>
                <a:srgbClr val="2D4045"/>
              </a:solidFill>
            </a:ln>
          </p:spPr>
          <p:txBody>
            <a:bodyPr wrap="square" lIns="0" tIns="0" rIns="0" bIns="0" rtlCol="0"/>
            <a:lstStyle/>
            <a:p>
              <a:endParaRPr/>
            </a:p>
          </p:txBody>
        </p:sp>
        <p:sp>
          <p:nvSpPr>
            <p:cNvPr id="23" name="object 21">
              <a:extLst>
                <a:ext uri="{FF2B5EF4-FFF2-40B4-BE49-F238E27FC236}">
                  <a16:creationId xmlns:a16="http://schemas.microsoft.com/office/drawing/2014/main" id="{AB41C75E-2E2B-C342-731A-288EEA112726}"/>
                </a:ext>
              </a:extLst>
            </p:cNvPr>
            <p:cNvSpPr/>
            <p:nvPr/>
          </p:nvSpPr>
          <p:spPr>
            <a:xfrm>
              <a:off x="2815738" y="6416755"/>
              <a:ext cx="7219950" cy="868044"/>
            </a:xfrm>
            <a:custGeom>
              <a:avLst/>
              <a:gdLst/>
              <a:ahLst/>
              <a:cxnLst/>
              <a:rect l="l" t="t" r="r" b="b"/>
              <a:pathLst>
                <a:path w="7219950" h="868045">
                  <a:moveTo>
                    <a:pt x="7219559" y="867629"/>
                  </a:moveTo>
                  <a:lnTo>
                    <a:pt x="0" y="867629"/>
                  </a:lnTo>
                  <a:lnTo>
                    <a:pt x="0" y="0"/>
                  </a:lnTo>
                </a:path>
              </a:pathLst>
            </a:custGeom>
            <a:ln w="71023">
              <a:solidFill>
                <a:srgbClr val="2D4045"/>
              </a:solidFill>
            </a:ln>
          </p:spPr>
          <p:txBody>
            <a:bodyPr wrap="square" lIns="0" tIns="0" rIns="0" bIns="0" rtlCol="0"/>
            <a:lstStyle/>
            <a:p>
              <a:endParaRPr/>
            </a:p>
          </p:txBody>
        </p:sp>
        <p:sp>
          <p:nvSpPr>
            <p:cNvPr id="24" name="object 22">
              <a:extLst>
                <a:ext uri="{FF2B5EF4-FFF2-40B4-BE49-F238E27FC236}">
                  <a16:creationId xmlns:a16="http://schemas.microsoft.com/office/drawing/2014/main" id="{CF41A62F-E57D-439B-40B3-62AD9C0A26D1}"/>
                </a:ext>
              </a:extLst>
            </p:cNvPr>
            <p:cNvSpPr/>
            <p:nvPr/>
          </p:nvSpPr>
          <p:spPr>
            <a:xfrm>
              <a:off x="1285140" y="7303250"/>
              <a:ext cx="86995" cy="0"/>
            </a:xfrm>
            <a:custGeom>
              <a:avLst/>
              <a:gdLst/>
              <a:ahLst/>
              <a:cxnLst/>
              <a:rect l="l" t="t" r="r" b="b"/>
              <a:pathLst>
                <a:path w="86994">
                  <a:moveTo>
                    <a:pt x="0" y="0"/>
                  </a:moveTo>
                  <a:lnTo>
                    <a:pt x="86592" y="0"/>
                  </a:lnTo>
                </a:path>
              </a:pathLst>
            </a:custGeom>
            <a:ln w="71023">
              <a:solidFill>
                <a:srgbClr val="2D4045"/>
              </a:solidFill>
            </a:ln>
          </p:spPr>
          <p:txBody>
            <a:bodyPr wrap="square" lIns="0" tIns="0" rIns="0" bIns="0" rtlCol="0"/>
            <a:lstStyle/>
            <a:p>
              <a:endParaRPr/>
            </a:p>
          </p:txBody>
        </p:sp>
        <p:sp>
          <p:nvSpPr>
            <p:cNvPr id="25" name="object 23">
              <a:extLst>
                <a:ext uri="{FF2B5EF4-FFF2-40B4-BE49-F238E27FC236}">
                  <a16:creationId xmlns:a16="http://schemas.microsoft.com/office/drawing/2014/main" id="{5E8AC714-4136-0AA1-5454-6E50A12E20BB}"/>
                </a:ext>
              </a:extLst>
            </p:cNvPr>
            <p:cNvSpPr/>
            <p:nvPr/>
          </p:nvSpPr>
          <p:spPr>
            <a:xfrm>
              <a:off x="6562229" y="3964885"/>
              <a:ext cx="585470" cy="755015"/>
            </a:xfrm>
            <a:custGeom>
              <a:avLst/>
              <a:gdLst/>
              <a:ahLst/>
              <a:cxnLst/>
              <a:rect l="l" t="t" r="r" b="b"/>
              <a:pathLst>
                <a:path w="585470" h="755014">
                  <a:moveTo>
                    <a:pt x="585180" y="0"/>
                  </a:moveTo>
                  <a:lnTo>
                    <a:pt x="0" y="0"/>
                  </a:lnTo>
                  <a:lnTo>
                    <a:pt x="0" y="754445"/>
                  </a:lnTo>
                </a:path>
              </a:pathLst>
            </a:custGeom>
            <a:ln w="71023">
              <a:solidFill>
                <a:srgbClr val="2D4045"/>
              </a:solidFill>
            </a:ln>
          </p:spPr>
          <p:txBody>
            <a:bodyPr wrap="square" lIns="0" tIns="0" rIns="0" bIns="0" rtlCol="0"/>
            <a:lstStyle/>
            <a:p>
              <a:endParaRPr/>
            </a:p>
          </p:txBody>
        </p:sp>
        <p:sp>
          <p:nvSpPr>
            <p:cNvPr id="26" name="object 24">
              <a:extLst>
                <a:ext uri="{FF2B5EF4-FFF2-40B4-BE49-F238E27FC236}">
                  <a16:creationId xmlns:a16="http://schemas.microsoft.com/office/drawing/2014/main" id="{ADF2FE22-779B-B40F-5046-5BC6833D91C1}"/>
                </a:ext>
              </a:extLst>
            </p:cNvPr>
            <p:cNvSpPr/>
            <p:nvPr/>
          </p:nvSpPr>
          <p:spPr>
            <a:xfrm>
              <a:off x="9175908" y="3361352"/>
              <a:ext cx="859790" cy="302260"/>
            </a:xfrm>
            <a:custGeom>
              <a:avLst/>
              <a:gdLst/>
              <a:ahLst/>
              <a:cxnLst/>
              <a:rect l="l" t="t" r="r" b="b"/>
              <a:pathLst>
                <a:path w="859790" h="302260">
                  <a:moveTo>
                    <a:pt x="859390" y="301709"/>
                  </a:moveTo>
                  <a:lnTo>
                    <a:pt x="0" y="301709"/>
                  </a:lnTo>
                  <a:lnTo>
                    <a:pt x="0" y="0"/>
                  </a:lnTo>
                </a:path>
              </a:pathLst>
            </a:custGeom>
            <a:ln w="71023">
              <a:solidFill>
                <a:srgbClr val="2D4045"/>
              </a:solidFill>
            </a:ln>
          </p:spPr>
          <p:txBody>
            <a:bodyPr wrap="square" lIns="0" tIns="0" rIns="0" bIns="0" rtlCol="0"/>
            <a:lstStyle/>
            <a:p>
              <a:endParaRPr/>
            </a:p>
          </p:txBody>
        </p:sp>
        <p:sp>
          <p:nvSpPr>
            <p:cNvPr id="27" name="object 25">
              <a:extLst>
                <a:ext uri="{FF2B5EF4-FFF2-40B4-BE49-F238E27FC236}">
                  <a16:creationId xmlns:a16="http://schemas.microsoft.com/office/drawing/2014/main" id="{D2A7646C-F444-6B76-510E-5E35BFCBBF35}"/>
                </a:ext>
              </a:extLst>
            </p:cNvPr>
            <p:cNvSpPr/>
            <p:nvPr/>
          </p:nvSpPr>
          <p:spPr>
            <a:xfrm>
              <a:off x="9852708" y="5876379"/>
              <a:ext cx="410209" cy="410209"/>
            </a:xfrm>
            <a:custGeom>
              <a:avLst/>
              <a:gdLst/>
              <a:ahLst/>
              <a:cxnLst/>
              <a:rect l="l" t="t" r="r" b="b"/>
              <a:pathLst>
                <a:path w="410209" h="410210">
                  <a:moveTo>
                    <a:pt x="227458" y="0"/>
                  </a:moveTo>
                  <a:lnTo>
                    <a:pt x="182316" y="0"/>
                  </a:lnTo>
                  <a:lnTo>
                    <a:pt x="138049" y="9856"/>
                  </a:lnTo>
                  <a:lnTo>
                    <a:pt x="96407" y="29569"/>
                  </a:lnTo>
                  <a:lnTo>
                    <a:pt x="59139" y="59138"/>
                  </a:lnTo>
                  <a:lnTo>
                    <a:pt x="29569" y="96406"/>
                  </a:lnTo>
                  <a:lnTo>
                    <a:pt x="9856" y="138049"/>
                  </a:lnTo>
                  <a:lnTo>
                    <a:pt x="0" y="182316"/>
                  </a:lnTo>
                  <a:lnTo>
                    <a:pt x="0" y="227458"/>
                  </a:lnTo>
                  <a:lnTo>
                    <a:pt x="9856" y="271725"/>
                  </a:lnTo>
                  <a:lnTo>
                    <a:pt x="29569" y="313367"/>
                  </a:lnTo>
                  <a:lnTo>
                    <a:pt x="59139" y="350635"/>
                  </a:lnTo>
                  <a:lnTo>
                    <a:pt x="96407" y="380204"/>
                  </a:lnTo>
                  <a:lnTo>
                    <a:pt x="138049" y="399917"/>
                  </a:lnTo>
                  <a:lnTo>
                    <a:pt x="182316" y="409774"/>
                  </a:lnTo>
                  <a:lnTo>
                    <a:pt x="227458" y="409774"/>
                  </a:lnTo>
                  <a:lnTo>
                    <a:pt x="271725" y="399917"/>
                  </a:lnTo>
                  <a:lnTo>
                    <a:pt x="313367" y="380204"/>
                  </a:lnTo>
                  <a:lnTo>
                    <a:pt x="350636" y="350635"/>
                  </a:lnTo>
                  <a:lnTo>
                    <a:pt x="380205" y="313367"/>
                  </a:lnTo>
                  <a:lnTo>
                    <a:pt x="399917" y="271725"/>
                  </a:lnTo>
                  <a:lnTo>
                    <a:pt x="409774" y="227458"/>
                  </a:lnTo>
                  <a:lnTo>
                    <a:pt x="409774" y="182316"/>
                  </a:lnTo>
                  <a:lnTo>
                    <a:pt x="399917" y="138049"/>
                  </a:lnTo>
                  <a:lnTo>
                    <a:pt x="380205" y="96406"/>
                  </a:lnTo>
                  <a:lnTo>
                    <a:pt x="350636" y="59138"/>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28" name="object 26">
              <a:extLst>
                <a:ext uri="{FF2B5EF4-FFF2-40B4-BE49-F238E27FC236}">
                  <a16:creationId xmlns:a16="http://schemas.microsoft.com/office/drawing/2014/main" id="{D382D55D-4A58-CF30-899C-F53A5800FB53}"/>
                </a:ext>
              </a:extLst>
            </p:cNvPr>
            <p:cNvSpPr/>
            <p:nvPr/>
          </p:nvSpPr>
          <p:spPr>
            <a:xfrm>
              <a:off x="9852708" y="5876379"/>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29" name="object 27">
              <a:extLst>
                <a:ext uri="{FF2B5EF4-FFF2-40B4-BE49-F238E27FC236}">
                  <a16:creationId xmlns:a16="http://schemas.microsoft.com/office/drawing/2014/main" id="{8BFA5213-E0E9-F334-D78B-E4737B8267B8}"/>
                </a:ext>
              </a:extLst>
            </p:cNvPr>
            <p:cNvSpPr/>
            <p:nvPr/>
          </p:nvSpPr>
          <p:spPr>
            <a:xfrm>
              <a:off x="9852708" y="285916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30" name="object 28">
              <a:extLst>
                <a:ext uri="{FF2B5EF4-FFF2-40B4-BE49-F238E27FC236}">
                  <a16:creationId xmlns:a16="http://schemas.microsoft.com/office/drawing/2014/main" id="{C2369E23-F97F-53A7-CA3D-CF86A1605181}"/>
                </a:ext>
              </a:extLst>
            </p:cNvPr>
            <p:cNvSpPr/>
            <p:nvPr/>
          </p:nvSpPr>
          <p:spPr>
            <a:xfrm>
              <a:off x="9852708" y="2859167"/>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sp>
          <p:nvSpPr>
            <p:cNvPr id="31" name="object 29">
              <a:extLst>
                <a:ext uri="{FF2B5EF4-FFF2-40B4-BE49-F238E27FC236}">
                  <a16:creationId xmlns:a16="http://schemas.microsoft.com/office/drawing/2014/main" id="{5435404B-3CEA-9ABE-8F15-9FB4524EA625}"/>
                </a:ext>
              </a:extLst>
            </p:cNvPr>
            <p:cNvSpPr/>
            <p:nvPr/>
          </p:nvSpPr>
          <p:spPr>
            <a:xfrm>
              <a:off x="4887240" y="5330409"/>
              <a:ext cx="410209" cy="410209"/>
            </a:xfrm>
            <a:custGeom>
              <a:avLst/>
              <a:gdLst/>
              <a:ahLst/>
              <a:cxnLst/>
              <a:rect l="l" t="t" r="r" b="b"/>
              <a:pathLst>
                <a:path w="410210" h="410210">
                  <a:moveTo>
                    <a:pt x="227457" y="0"/>
                  </a:moveTo>
                  <a:lnTo>
                    <a:pt x="182316" y="0"/>
                  </a:lnTo>
                  <a:lnTo>
                    <a:pt x="138049" y="9856"/>
                  </a:lnTo>
                  <a:lnTo>
                    <a:pt x="96407" y="29569"/>
                  </a:lnTo>
                  <a:lnTo>
                    <a:pt x="59139" y="59139"/>
                  </a:lnTo>
                  <a:lnTo>
                    <a:pt x="29569" y="96407"/>
                  </a:lnTo>
                  <a:lnTo>
                    <a:pt x="9856" y="138049"/>
                  </a:lnTo>
                  <a:lnTo>
                    <a:pt x="0" y="182316"/>
                  </a:lnTo>
                  <a:lnTo>
                    <a:pt x="0" y="227457"/>
                  </a:lnTo>
                  <a:lnTo>
                    <a:pt x="9856" y="271724"/>
                  </a:lnTo>
                  <a:lnTo>
                    <a:pt x="29569" y="313366"/>
                  </a:lnTo>
                  <a:lnTo>
                    <a:pt x="59139" y="350634"/>
                  </a:lnTo>
                  <a:lnTo>
                    <a:pt x="96407" y="380204"/>
                  </a:lnTo>
                  <a:lnTo>
                    <a:pt x="138049" y="399917"/>
                  </a:lnTo>
                  <a:lnTo>
                    <a:pt x="182316" y="409774"/>
                  </a:lnTo>
                  <a:lnTo>
                    <a:pt x="227457" y="409774"/>
                  </a:lnTo>
                  <a:lnTo>
                    <a:pt x="271724" y="399917"/>
                  </a:lnTo>
                  <a:lnTo>
                    <a:pt x="313366" y="380204"/>
                  </a:lnTo>
                  <a:lnTo>
                    <a:pt x="350634" y="350634"/>
                  </a:lnTo>
                  <a:lnTo>
                    <a:pt x="380204" y="313366"/>
                  </a:lnTo>
                  <a:lnTo>
                    <a:pt x="399917" y="271724"/>
                  </a:lnTo>
                  <a:lnTo>
                    <a:pt x="409774" y="227457"/>
                  </a:lnTo>
                  <a:lnTo>
                    <a:pt x="409774" y="182316"/>
                  </a:lnTo>
                  <a:lnTo>
                    <a:pt x="399917" y="138049"/>
                  </a:lnTo>
                  <a:lnTo>
                    <a:pt x="380204" y="96407"/>
                  </a:lnTo>
                  <a:lnTo>
                    <a:pt x="350634" y="59139"/>
                  </a:lnTo>
                  <a:lnTo>
                    <a:pt x="313366" y="29569"/>
                  </a:lnTo>
                  <a:lnTo>
                    <a:pt x="271724" y="9856"/>
                  </a:lnTo>
                  <a:lnTo>
                    <a:pt x="227457" y="0"/>
                  </a:lnTo>
                  <a:close/>
                </a:path>
              </a:pathLst>
            </a:custGeom>
            <a:solidFill>
              <a:srgbClr val="577A85"/>
            </a:solidFill>
          </p:spPr>
          <p:txBody>
            <a:bodyPr wrap="square" lIns="0" tIns="0" rIns="0" bIns="0" rtlCol="0"/>
            <a:lstStyle/>
            <a:p>
              <a:endParaRPr/>
            </a:p>
          </p:txBody>
        </p:sp>
        <p:sp>
          <p:nvSpPr>
            <p:cNvPr id="32" name="object 30">
              <a:extLst>
                <a:ext uri="{FF2B5EF4-FFF2-40B4-BE49-F238E27FC236}">
                  <a16:creationId xmlns:a16="http://schemas.microsoft.com/office/drawing/2014/main" id="{B7317526-7FC4-2BA3-CC37-687AB0543689}"/>
                </a:ext>
              </a:extLst>
            </p:cNvPr>
            <p:cNvSpPr/>
            <p:nvPr/>
          </p:nvSpPr>
          <p:spPr>
            <a:xfrm>
              <a:off x="4887239" y="5330408"/>
              <a:ext cx="410209" cy="410209"/>
            </a:xfrm>
            <a:custGeom>
              <a:avLst/>
              <a:gdLst/>
              <a:ahLst/>
              <a:cxnLst/>
              <a:rect l="l" t="t" r="r" b="b"/>
              <a:pathLst>
                <a:path w="410210"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a:p>
          </p:txBody>
        </p:sp>
        <p:sp>
          <p:nvSpPr>
            <p:cNvPr id="33" name="object 31">
              <a:extLst>
                <a:ext uri="{FF2B5EF4-FFF2-40B4-BE49-F238E27FC236}">
                  <a16:creationId xmlns:a16="http://schemas.microsoft.com/office/drawing/2014/main" id="{23F913F4-A78C-7BBA-B83F-D1F6E6D1E155}"/>
                </a:ext>
              </a:extLst>
            </p:cNvPr>
            <p:cNvSpPr/>
            <p:nvPr/>
          </p:nvSpPr>
          <p:spPr>
            <a:xfrm>
              <a:off x="9852708" y="3426485"/>
              <a:ext cx="410209" cy="410209"/>
            </a:xfrm>
            <a:custGeom>
              <a:avLst/>
              <a:gdLst/>
              <a:ahLst/>
              <a:cxnLst/>
              <a:rect l="l" t="t" r="r" b="b"/>
              <a:pathLst>
                <a:path w="410209" h="410210">
                  <a:moveTo>
                    <a:pt x="227458" y="0"/>
                  </a:moveTo>
                  <a:lnTo>
                    <a:pt x="182316" y="0"/>
                  </a:lnTo>
                  <a:lnTo>
                    <a:pt x="138049" y="9856"/>
                  </a:lnTo>
                  <a:lnTo>
                    <a:pt x="96407" y="29569"/>
                  </a:lnTo>
                  <a:lnTo>
                    <a:pt x="59139" y="59138"/>
                  </a:lnTo>
                  <a:lnTo>
                    <a:pt x="29569" y="96406"/>
                  </a:lnTo>
                  <a:lnTo>
                    <a:pt x="9856" y="138049"/>
                  </a:lnTo>
                  <a:lnTo>
                    <a:pt x="0" y="182316"/>
                  </a:lnTo>
                  <a:lnTo>
                    <a:pt x="0" y="227458"/>
                  </a:lnTo>
                  <a:lnTo>
                    <a:pt x="9856" y="271725"/>
                  </a:lnTo>
                  <a:lnTo>
                    <a:pt x="29569" y="313367"/>
                  </a:lnTo>
                  <a:lnTo>
                    <a:pt x="59139" y="350635"/>
                  </a:lnTo>
                  <a:lnTo>
                    <a:pt x="96407" y="380204"/>
                  </a:lnTo>
                  <a:lnTo>
                    <a:pt x="138049" y="399917"/>
                  </a:lnTo>
                  <a:lnTo>
                    <a:pt x="182316" y="409774"/>
                  </a:lnTo>
                  <a:lnTo>
                    <a:pt x="227458" y="409774"/>
                  </a:lnTo>
                  <a:lnTo>
                    <a:pt x="271725" y="399917"/>
                  </a:lnTo>
                  <a:lnTo>
                    <a:pt x="313367" y="380204"/>
                  </a:lnTo>
                  <a:lnTo>
                    <a:pt x="350636" y="350635"/>
                  </a:lnTo>
                  <a:lnTo>
                    <a:pt x="380205" y="313367"/>
                  </a:lnTo>
                  <a:lnTo>
                    <a:pt x="399917" y="271725"/>
                  </a:lnTo>
                  <a:lnTo>
                    <a:pt x="409774" y="227458"/>
                  </a:lnTo>
                  <a:lnTo>
                    <a:pt x="409774" y="182316"/>
                  </a:lnTo>
                  <a:lnTo>
                    <a:pt x="399917" y="138049"/>
                  </a:lnTo>
                  <a:lnTo>
                    <a:pt x="380205" y="96406"/>
                  </a:lnTo>
                  <a:lnTo>
                    <a:pt x="350636" y="59138"/>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34" name="object 32">
              <a:extLst>
                <a:ext uri="{FF2B5EF4-FFF2-40B4-BE49-F238E27FC236}">
                  <a16:creationId xmlns:a16="http://schemas.microsoft.com/office/drawing/2014/main" id="{605CC243-BFE7-1A31-DD1C-7E06F1B5AF44}"/>
                </a:ext>
              </a:extLst>
            </p:cNvPr>
            <p:cNvSpPr/>
            <p:nvPr/>
          </p:nvSpPr>
          <p:spPr>
            <a:xfrm>
              <a:off x="9852708" y="3426485"/>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35" name="object 33">
              <a:extLst>
                <a:ext uri="{FF2B5EF4-FFF2-40B4-BE49-F238E27FC236}">
                  <a16:creationId xmlns:a16="http://schemas.microsoft.com/office/drawing/2014/main" id="{75293FDC-AEF5-B225-4DD1-749CAA240F1C}"/>
                </a:ext>
              </a:extLst>
            </p:cNvPr>
            <p:cNvSpPr/>
            <p:nvPr/>
          </p:nvSpPr>
          <p:spPr>
            <a:xfrm>
              <a:off x="9852708" y="4029928"/>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8" y="409774"/>
                  </a:lnTo>
                  <a:lnTo>
                    <a:pt x="271725" y="399917"/>
                  </a:lnTo>
                  <a:lnTo>
                    <a:pt x="313367" y="380205"/>
                  </a:lnTo>
                  <a:lnTo>
                    <a:pt x="350636" y="350636"/>
                  </a:lnTo>
                  <a:lnTo>
                    <a:pt x="380205" y="313367"/>
                  </a:lnTo>
                  <a:lnTo>
                    <a:pt x="399917" y="271725"/>
                  </a:lnTo>
                  <a:lnTo>
                    <a:pt x="409774" y="227458"/>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36" name="object 34">
              <a:extLst>
                <a:ext uri="{FF2B5EF4-FFF2-40B4-BE49-F238E27FC236}">
                  <a16:creationId xmlns:a16="http://schemas.microsoft.com/office/drawing/2014/main" id="{5160E31A-10F1-2712-CB8C-C870AA281B55}"/>
                </a:ext>
              </a:extLst>
            </p:cNvPr>
            <p:cNvSpPr/>
            <p:nvPr/>
          </p:nvSpPr>
          <p:spPr>
            <a:xfrm>
              <a:off x="9852708" y="4029928"/>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37" name="object 35">
              <a:extLst>
                <a:ext uri="{FF2B5EF4-FFF2-40B4-BE49-F238E27FC236}">
                  <a16:creationId xmlns:a16="http://schemas.microsoft.com/office/drawing/2014/main" id="{EBB2792D-37CD-854A-9847-EEF03A4BAAEC}"/>
                </a:ext>
              </a:extLst>
            </p:cNvPr>
            <p:cNvSpPr/>
            <p:nvPr/>
          </p:nvSpPr>
          <p:spPr>
            <a:xfrm>
              <a:off x="9852708" y="4671913"/>
              <a:ext cx="410209" cy="410209"/>
            </a:xfrm>
            <a:custGeom>
              <a:avLst/>
              <a:gdLst/>
              <a:ahLst/>
              <a:cxnLst/>
              <a:rect l="l" t="t" r="r" b="b"/>
              <a:pathLst>
                <a:path w="410209" h="410210">
                  <a:moveTo>
                    <a:pt x="227458" y="0"/>
                  </a:moveTo>
                  <a:lnTo>
                    <a:pt x="182316" y="0"/>
                  </a:lnTo>
                  <a:lnTo>
                    <a:pt x="138049" y="9856"/>
                  </a:lnTo>
                  <a:lnTo>
                    <a:pt x="96407" y="29569"/>
                  </a:lnTo>
                  <a:lnTo>
                    <a:pt x="59139" y="59139"/>
                  </a:lnTo>
                  <a:lnTo>
                    <a:pt x="29569" y="96407"/>
                  </a:lnTo>
                  <a:lnTo>
                    <a:pt x="9856" y="138049"/>
                  </a:lnTo>
                  <a:lnTo>
                    <a:pt x="0" y="182316"/>
                  </a:lnTo>
                  <a:lnTo>
                    <a:pt x="0" y="227457"/>
                  </a:lnTo>
                  <a:lnTo>
                    <a:pt x="9856" y="271724"/>
                  </a:lnTo>
                  <a:lnTo>
                    <a:pt x="29569" y="313366"/>
                  </a:lnTo>
                  <a:lnTo>
                    <a:pt x="59139" y="350634"/>
                  </a:lnTo>
                  <a:lnTo>
                    <a:pt x="96407" y="380204"/>
                  </a:lnTo>
                  <a:lnTo>
                    <a:pt x="138049" y="399917"/>
                  </a:lnTo>
                  <a:lnTo>
                    <a:pt x="182316" y="409774"/>
                  </a:lnTo>
                  <a:lnTo>
                    <a:pt x="227458" y="409774"/>
                  </a:lnTo>
                  <a:lnTo>
                    <a:pt x="271725" y="399917"/>
                  </a:lnTo>
                  <a:lnTo>
                    <a:pt x="313367" y="380204"/>
                  </a:lnTo>
                  <a:lnTo>
                    <a:pt x="350636" y="350634"/>
                  </a:lnTo>
                  <a:lnTo>
                    <a:pt x="380205" y="313366"/>
                  </a:lnTo>
                  <a:lnTo>
                    <a:pt x="399917" y="271724"/>
                  </a:lnTo>
                  <a:lnTo>
                    <a:pt x="409774" y="227457"/>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38" name="object 36">
              <a:extLst>
                <a:ext uri="{FF2B5EF4-FFF2-40B4-BE49-F238E27FC236}">
                  <a16:creationId xmlns:a16="http://schemas.microsoft.com/office/drawing/2014/main" id="{2D24044C-D57E-137A-92DF-D821D1113845}"/>
                </a:ext>
              </a:extLst>
            </p:cNvPr>
            <p:cNvSpPr/>
            <p:nvPr/>
          </p:nvSpPr>
          <p:spPr>
            <a:xfrm>
              <a:off x="9852708" y="4671912"/>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39" name="object 37">
              <a:extLst>
                <a:ext uri="{FF2B5EF4-FFF2-40B4-BE49-F238E27FC236}">
                  <a16:creationId xmlns:a16="http://schemas.microsoft.com/office/drawing/2014/main" id="{5CEFBA6A-3BB6-642D-704F-6081225AA6DA}"/>
                </a:ext>
              </a:extLst>
            </p:cNvPr>
            <p:cNvSpPr/>
            <p:nvPr/>
          </p:nvSpPr>
          <p:spPr>
            <a:xfrm>
              <a:off x="9852708" y="5254875"/>
              <a:ext cx="410209" cy="410209"/>
            </a:xfrm>
            <a:custGeom>
              <a:avLst/>
              <a:gdLst/>
              <a:ahLst/>
              <a:cxnLst/>
              <a:rect l="l" t="t" r="r" b="b"/>
              <a:pathLst>
                <a:path w="410209" h="410210">
                  <a:moveTo>
                    <a:pt x="227458" y="0"/>
                  </a:moveTo>
                  <a:lnTo>
                    <a:pt x="182316" y="0"/>
                  </a:lnTo>
                  <a:lnTo>
                    <a:pt x="138049" y="9856"/>
                  </a:lnTo>
                  <a:lnTo>
                    <a:pt x="96407" y="29569"/>
                  </a:lnTo>
                  <a:lnTo>
                    <a:pt x="59139" y="59138"/>
                  </a:lnTo>
                  <a:lnTo>
                    <a:pt x="29569" y="96406"/>
                  </a:lnTo>
                  <a:lnTo>
                    <a:pt x="9856" y="138049"/>
                  </a:lnTo>
                  <a:lnTo>
                    <a:pt x="0" y="182316"/>
                  </a:lnTo>
                  <a:lnTo>
                    <a:pt x="0" y="227458"/>
                  </a:lnTo>
                  <a:lnTo>
                    <a:pt x="9856" y="271725"/>
                  </a:lnTo>
                  <a:lnTo>
                    <a:pt x="29569" y="313367"/>
                  </a:lnTo>
                  <a:lnTo>
                    <a:pt x="59139" y="350635"/>
                  </a:lnTo>
                  <a:lnTo>
                    <a:pt x="96407" y="380204"/>
                  </a:lnTo>
                  <a:lnTo>
                    <a:pt x="138049" y="399917"/>
                  </a:lnTo>
                  <a:lnTo>
                    <a:pt x="182316" y="409774"/>
                  </a:lnTo>
                  <a:lnTo>
                    <a:pt x="227458" y="409774"/>
                  </a:lnTo>
                  <a:lnTo>
                    <a:pt x="271725" y="399917"/>
                  </a:lnTo>
                  <a:lnTo>
                    <a:pt x="313367" y="380204"/>
                  </a:lnTo>
                  <a:lnTo>
                    <a:pt x="350636" y="350635"/>
                  </a:lnTo>
                  <a:lnTo>
                    <a:pt x="380205" y="313367"/>
                  </a:lnTo>
                  <a:lnTo>
                    <a:pt x="399917" y="271725"/>
                  </a:lnTo>
                  <a:lnTo>
                    <a:pt x="409774" y="227458"/>
                  </a:lnTo>
                  <a:lnTo>
                    <a:pt x="409774" y="182316"/>
                  </a:lnTo>
                  <a:lnTo>
                    <a:pt x="399917" y="138049"/>
                  </a:lnTo>
                  <a:lnTo>
                    <a:pt x="380205" y="96406"/>
                  </a:lnTo>
                  <a:lnTo>
                    <a:pt x="350636" y="59138"/>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40" name="object 38">
              <a:extLst>
                <a:ext uri="{FF2B5EF4-FFF2-40B4-BE49-F238E27FC236}">
                  <a16:creationId xmlns:a16="http://schemas.microsoft.com/office/drawing/2014/main" id="{CA82BADF-5AC6-CA6C-33C8-157324B2EEC0}"/>
                </a:ext>
              </a:extLst>
            </p:cNvPr>
            <p:cNvSpPr/>
            <p:nvPr/>
          </p:nvSpPr>
          <p:spPr>
            <a:xfrm>
              <a:off x="9852708" y="5254875"/>
              <a:ext cx="410209" cy="410209"/>
            </a:xfrm>
            <a:custGeom>
              <a:avLst/>
              <a:gdLst/>
              <a:ahLst/>
              <a:cxnLst/>
              <a:rect l="l" t="t" r="r" b="b"/>
              <a:pathLst>
                <a:path w="410209" h="410210">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sp>
          <p:nvSpPr>
            <p:cNvPr id="41" name="object 39">
              <a:extLst>
                <a:ext uri="{FF2B5EF4-FFF2-40B4-BE49-F238E27FC236}">
                  <a16:creationId xmlns:a16="http://schemas.microsoft.com/office/drawing/2014/main" id="{43DA7BF1-E30D-3CCD-01C3-56AEB876F14A}"/>
                </a:ext>
              </a:extLst>
            </p:cNvPr>
            <p:cNvSpPr/>
            <p:nvPr/>
          </p:nvSpPr>
          <p:spPr>
            <a:xfrm>
              <a:off x="9852708" y="6461759"/>
              <a:ext cx="410209" cy="410209"/>
            </a:xfrm>
            <a:custGeom>
              <a:avLst/>
              <a:gdLst/>
              <a:ahLst/>
              <a:cxnLst/>
              <a:rect l="l" t="t" r="r" b="b"/>
              <a:pathLst>
                <a:path w="410209" h="410209">
                  <a:moveTo>
                    <a:pt x="227458" y="0"/>
                  </a:moveTo>
                  <a:lnTo>
                    <a:pt x="182316" y="0"/>
                  </a:lnTo>
                  <a:lnTo>
                    <a:pt x="138049" y="9856"/>
                  </a:lnTo>
                  <a:lnTo>
                    <a:pt x="96407" y="29569"/>
                  </a:lnTo>
                  <a:lnTo>
                    <a:pt x="59139" y="59139"/>
                  </a:lnTo>
                  <a:lnTo>
                    <a:pt x="29569" y="96407"/>
                  </a:lnTo>
                  <a:lnTo>
                    <a:pt x="9856" y="138049"/>
                  </a:lnTo>
                  <a:lnTo>
                    <a:pt x="0" y="182316"/>
                  </a:lnTo>
                  <a:lnTo>
                    <a:pt x="0" y="227457"/>
                  </a:lnTo>
                  <a:lnTo>
                    <a:pt x="9856" y="271724"/>
                  </a:lnTo>
                  <a:lnTo>
                    <a:pt x="29569" y="313366"/>
                  </a:lnTo>
                  <a:lnTo>
                    <a:pt x="59139" y="350634"/>
                  </a:lnTo>
                  <a:lnTo>
                    <a:pt x="96407" y="380204"/>
                  </a:lnTo>
                  <a:lnTo>
                    <a:pt x="138049" y="399917"/>
                  </a:lnTo>
                  <a:lnTo>
                    <a:pt x="182316" y="409774"/>
                  </a:lnTo>
                  <a:lnTo>
                    <a:pt x="227458" y="409774"/>
                  </a:lnTo>
                  <a:lnTo>
                    <a:pt x="271725" y="399917"/>
                  </a:lnTo>
                  <a:lnTo>
                    <a:pt x="313367" y="380204"/>
                  </a:lnTo>
                  <a:lnTo>
                    <a:pt x="350636" y="350634"/>
                  </a:lnTo>
                  <a:lnTo>
                    <a:pt x="380205" y="313366"/>
                  </a:lnTo>
                  <a:lnTo>
                    <a:pt x="399917" y="271724"/>
                  </a:lnTo>
                  <a:lnTo>
                    <a:pt x="409774" y="227457"/>
                  </a:lnTo>
                  <a:lnTo>
                    <a:pt x="409774" y="182316"/>
                  </a:lnTo>
                  <a:lnTo>
                    <a:pt x="399917" y="138049"/>
                  </a:lnTo>
                  <a:lnTo>
                    <a:pt x="380205" y="96407"/>
                  </a:lnTo>
                  <a:lnTo>
                    <a:pt x="350636" y="59139"/>
                  </a:lnTo>
                  <a:lnTo>
                    <a:pt x="313367" y="29569"/>
                  </a:lnTo>
                  <a:lnTo>
                    <a:pt x="271725" y="9856"/>
                  </a:lnTo>
                  <a:lnTo>
                    <a:pt x="227458" y="0"/>
                  </a:lnTo>
                  <a:close/>
                </a:path>
              </a:pathLst>
            </a:custGeom>
            <a:solidFill>
              <a:srgbClr val="B0D9D0"/>
            </a:solidFill>
          </p:spPr>
          <p:txBody>
            <a:bodyPr wrap="square" lIns="0" tIns="0" rIns="0" bIns="0" rtlCol="0"/>
            <a:lstStyle/>
            <a:p>
              <a:endParaRPr/>
            </a:p>
          </p:txBody>
        </p:sp>
        <p:sp>
          <p:nvSpPr>
            <p:cNvPr id="42" name="object 40">
              <a:extLst>
                <a:ext uri="{FF2B5EF4-FFF2-40B4-BE49-F238E27FC236}">
                  <a16:creationId xmlns:a16="http://schemas.microsoft.com/office/drawing/2014/main" id="{857C2413-F904-E8CD-7E9F-E0D2C7355269}"/>
                </a:ext>
              </a:extLst>
            </p:cNvPr>
            <p:cNvSpPr/>
            <p:nvPr/>
          </p:nvSpPr>
          <p:spPr>
            <a:xfrm>
              <a:off x="9852708" y="6461759"/>
              <a:ext cx="410209" cy="410209"/>
            </a:xfrm>
            <a:custGeom>
              <a:avLst/>
              <a:gdLst/>
              <a:ahLst/>
              <a:cxnLst/>
              <a:rect l="l" t="t" r="r" b="b"/>
              <a:pathLst>
                <a:path w="410209" h="410209">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344347"/>
              </a:solidFill>
            </a:ln>
          </p:spPr>
          <p:txBody>
            <a:bodyPr wrap="square" lIns="0" tIns="0" rIns="0" bIns="0" rtlCol="0"/>
            <a:lstStyle/>
            <a:p>
              <a:endParaRPr/>
            </a:p>
          </p:txBody>
        </p:sp>
      </p:grpSp>
      <p:sp>
        <p:nvSpPr>
          <p:cNvPr id="43" name="object 41">
            <a:extLst>
              <a:ext uri="{FF2B5EF4-FFF2-40B4-BE49-F238E27FC236}">
                <a16:creationId xmlns:a16="http://schemas.microsoft.com/office/drawing/2014/main" id="{3BA1613B-71B3-AA7A-5ECE-4037585B504F}"/>
              </a:ext>
            </a:extLst>
          </p:cNvPr>
          <p:cNvSpPr txBox="1"/>
          <p:nvPr/>
        </p:nvSpPr>
        <p:spPr>
          <a:xfrm>
            <a:off x="10128979" y="548878"/>
            <a:ext cx="1943100" cy="58267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577A85"/>
                </a:solidFill>
                <a:latin typeface="Calibri"/>
                <a:cs typeface="Calibri"/>
              </a:rPr>
              <a:t>wolf</a:t>
            </a:r>
            <a:endParaRPr sz="2400">
              <a:latin typeface="Calibri"/>
              <a:cs typeface="Calibri"/>
            </a:endParaRPr>
          </a:p>
          <a:p>
            <a:pPr marL="12700" marR="823594">
              <a:lnSpc>
                <a:spcPct val="164900"/>
              </a:lnSpc>
              <a:spcBef>
                <a:spcPts val="50"/>
              </a:spcBef>
            </a:pPr>
            <a:r>
              <a:rPr sz="2400" dirty="0">
                <a:solidFill>
                  <a:srgbClr val="577A85"/>
                </a:solidFill>
                <a:latin typeface="Calibri"/>
                <a:cs typeface="Calibri"/>
              </a:rPr>
              <a:t>dog </a:t>
            </a:r>
            <a:r>
              <a:rPr sz="2400" spc="5" dirty="0">
                <a:solidFill>
                  <a:srgbClr val="577A85"/>
                </a:solidFill>
                <a:latin typeface="Calibri"/>
                <a:cs typeface="Calibri"/>
              </a:rPr>
              <a:t> </a:t>
            </a:r>
            <a:r>
              <a:rPr sz="2400" spc="-30" dirty="0">
                <a:solidFill>
                  <a:srgbClr val="577A86"/>
                </a:solidFill>
                <a:latin typeface="Calibri"/>
                <a:cs typeface="Calibri"/>
              </a:rPr>
              <a:t>otter </a:t>
            </a:r>
            <a:r>
              <a:rPr sz="2400" spc="-25" dirty="0">
                <a:solidFill>
                  <a:srgbClr val="577A86"/>
                </a:solidFill>
                <a:latin typeface="Calibri"/>
                <a:cs typeface="Calibri"/>
              </a:rPr>
              <a:t> </a:t>
            </a:r>
            <a:r>
              <a:rPr sz="2400" spc="-10" dirty="0">
                <a:solidFill>
                  <a:srgbClr val="577A86"/>
                </a:solidFill>
                <a:latin typeface="Calibri"/>
                <a:cs typeface="Calibri"/>
              </a:rPr>
              <a:t>skunk </a:t>
            </a:r>
            <a:r>
              <a:rPr sz="2400" spc="-5" dirty="0">
                <a:solidFill>
                  <a:srgbClr val="577A86"/>
                </a:solidFill>
                <a:latin typeface="Calibri"/>
                <a:cs typeface="Calibri"/>
              </a:rPr>
              <a:t> </a:t>
            </a:r>
            <a:r>
              <a:rPr sz="2400" spc="-15" dirty="0">
                <a:solidFill>
                  <a:srgbClr val="577A86"/>
                </a:solidFill>
                <a:latin typeface="Calibri"/>
                <a:cs typeface="Calibri"/>
              </a:rPr>
              <a:t>cat </a:t>
            </a:r>
            <a:r>
              <a:rPr sz="2400" spc="-10" dirty="0">
                <a:solidFill>
                  <a:srgbClr val="577A86"/>
                </a:solidFill>
                <a:latin typeface="Calibri"/>
                <a:cs typeface="Calibri"/>
              </a:rPr>
              <a:t> </a:t>
            </a:r>
            <a:r>
              <a:rPr sz="2400" dirty="0">
                <a:solidFill>
                  <a:srgbClr val="577A86"/>
                </a:solidFill>
                <a:latin typeface="Calibri"/>
                <a:cs typeface="Calibri"/>
              </a:rPr>
              <a:t>elepha</a:t>
            </a:r>
            <a:r>
              <a:rPr sz="2400" spc="-25" dirty="0">
                <a:solidFill>
                  <a:srgbClr val="577A86"/>
                </a:solidFill>
                <a:latin typeface="Calibri"/>
                <a:cs typeface="Calibri"/>
              </a:rPr>
              <a:t>n</a:t>
            </a:r>
            <a:r>
              <a:rPr sz="2400" dirty="0">
                <a:solidFill>
                  <a:srgbClr val="577A86"/>
                </a:solidFill>
                <a:latin typeface="Calibri"/>
                <a:cs typeface="Calibri"/>
              </a:rPr>
              <a:t>t</a:t>
            </a:r>
            <a:endParaRPr sz="2400">
              <a:latin typeface="Calibri"/>
              <a:cs typeface="Calibri"/>
            </a:endParaRPr>
          </a:p>
          <a:p>
            <a:pPr marL="12700" marR="5080">
              <a:lnSpc>
                <a:spcPct val="164400"/>
              </a:lnSpc>
              <a:spcBef>
                <a:spcPts val="65"/>
              </a:spcBef>
            </a:pPr>
            <a:r>
              <a:rPr sz="2400" spc="-5" dirty="0">
                <a:solidFill>
                  <a:srgbClr val="577A86"/>
                </a:solidFill>
                <a:latin typeface="Calibri"/>
                <a:cs typeface="Calibri"/>
              </a:rPr>
              <a:t>elephant</a:t>
            </a:r>
            <a:r>
              <a:rPr sz="2400" spc="-85" dirty="0">
                <a:solidFill>
                  <a:srgbClr val="577A86"/>
                </a:solidFill>
                <a:latin typeface="Calibri"/>
                <a:cs typeface="Calibri"/>
              </a:rPr>
              <a:t> </a:t>
            </a:r>
            <a:r>
              <a:rPr sz="2400" spc="-10" dirty="0">
                <a:solidFill>
                  <a:srgbClr val="577A86"/>
                </a:solidFill>
                <a:latin typeface="Calibri"/>
                <a:cs typeface="Calibri"/>
              </a:rPr>
              <a:t>shrew </a:t>
            </a:r>
            <a:r>
              <a:rPr sz="2400" spc="-525" dirty="0">
                <a:solidFill>
                  <a:srgbClr val="577A86"/>
                </a:solidFill>
                <a:latin typeface="Calibri"/>
                <a:cs typeface="Calibri"/>
              </a:rPr>
              <a:t> </a:t>
            </a:r>
            <a:r>
              <a:rPr sz="2400" dirty="0">
                <a:solidFill>
                  <a:srgbClr val="344347"/>
                </a:solidFill>
                <a:latin typeface="Calibri"/>
                <a:cs typeface="Calibri"/>
              </a:rPr>
              <a:t>possum </a:t>
            </a:r>
            <a:r>
              <a:rPr sz="2400" spc="5" dirty="0">
                <a:solidFill>
                  <a:srgbClr val="344347"/>
                </a:solidFill>
                <a:latin typeface="Calibri"/>
                <a:cs typeface="Calibri"/>
              </a:rPr>
              <a:t> </a:t>
            </a:r>
            <a:r>
              <a:rPr sz="2400" dirty="0">
                <a:solidFill>
                  <a:srgbClr val="344347"/>
                </a:solidFill>
                <a:latin typeface="Calibri"/>
                <a:cs typeface="Calibri"/>
              </a:rPr>
              <a:t>echidna </a:t>
            </a:r>
            <a:r>
              <a:rPr sz="2400" spc="5" dirty="0">
                <a:solidFill>
                  <a:srgbClr val="344347"/>
                </a:solidFill>
                <a:latin typeface="Calibri"/>
                <a:cs typeface="Calibri"/>
              </a:rPr>
              <a:t> </a:t>
            </a:r>
            <a:r>
              <a:rPr sz="2400" spc="-5" dirty="0">
                <a:solidFill>
                  <a:srgbClr val="344347"/>
                </a:solidFill>
                <a:latin typeface="Calibri"/>
                <a:cs typeface="Calibri"/>
              </a:rPr>
              <a:t>platypus</a:t>
            </a:r>
            <a:endParaRPr sz="2400">
              <a:latin typeface="Calibri"/>
              <a:cs typeface="Calibri"/>
            </a:endParaRPr>
          </a:p>
        </p:txBody>
      </p:sp>
    </p:spTree>
    <p:extLst>
      <p:ext uri="{BB962C8B-B14F-4D97-AF65-F5344CB8AC3E}">
        <p14:creationId xmlns:p14="http://schemas.microsoft.com/office/powerpoint/2010/main" val="29911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object 7">
            <a:extLst>
              <a:ext uri="{FF2B5EF4-FFF2-40B4-BE49-F238E27FC236}">
                <a16:creationId xmlns:a16="http://schemas.microsoft.com/office/drawing/2014/main" id="{D113DE2C-9DA0-406F-7E3E-E0108D139B7A}"/>
              </a:ext>
            </a:extLst>
          </p:cNvPr>
          <p:cNvGrpSpPr/>
          <p:nvPr/>
        </p:nvGrpSpPr>
        <p:grpSpPr>
          <a:xfrm>
            <a:off x="894711" y="764651"/>
            <a:ext cx="6837584" cy="5679900"/>
            <a:chOff x="1082039" y="2018627"/>
            <a:chExt cx="9042400" cy="7511415"/>
          </a:xfrm>
        </p:grpSpPr>
        <p:sp>
          <p:nvSpPr>
            <p:cNvPr id="58" name="object 8">
              <a:extLst>
                <a:ext uri="{FF2B5EF4-FFF2-40B4-BE49-F238E27FC236}">
                  <a16:creationId xmlns:a16="http://schemas.microsoft.com/office/drawing/2014/main" id="{C422FD60-A7B5-5316-98AD-480CF905602F}"/>
                </a:ext>
              </a:extLst>
            </p:cNvPr>
            <p:cNvSpPr/>
            <p:nvPr/>
          </p:nvSpPr>
          <p:spPr>
            <a:xfrm>
              <a:off x="6829596" y="3369231"/>
              <a:ext cx="1771650" cy="802005"/>
            </a:xfrm>
            <a:custGeom>
              <a:avLst/>
              <a:gdLst/>
              <a:ahLst/>
              <a:cxnLst/>
              <a:rect l="l" t="t" r="r" b="b"/>
              <a:pathLst>
                <a:path w="1771650" h="802004">
                  <a:moveTo>
                    <a:pt x="1771044" y="801645"/>
                  </a:moveTo>
                  <a:lnTo>
                    <a:pt x="0" y="801645"/>
                  </a:lnTo>
                  <a:lnTo>
                    <a:pt x="0" y="0"/>
                  </a:lnTo>
                </a:path>
              </a:pathLst>
            </a:custGeom>
            <a:ln w="45551">
              <a:solidFill>
                <a:srgbClr val="000000"/>
              </a:solidFill>
            </a:ln>
          </p:spPr>
          <p:txBody>
            <a:bodyPr wrap="square" lIns="0" tIns="0" rIns="0" bIns="0" rtlCol="0"/>
            <a:lstStyle/>
            <a:p>
              <a:endParaRPr/>
            </a:p>
          </p:txBody>
        </p:sp>
        <p:sp>
          <p:nvSpPr>
            <p:cNvPr id="59" name="object 9">
              <a:extLst>
                <a:ext uri="{FF2B5EF4-FFF2-40B4-BE49-F238E27FC236}">
                  <a16:creationId xmlns:a16="http://schemas.microsoft.com/office/drawing/2014/main" id="{5B9BC7A7-11D3-9E9D-DB87-67D3A2827E66}"/>
                </a:ext>
              </a:extLst>
            </p:cNvPr>
            <p:cNvSpPr/>
            <p:nvPr/>
          </p:nvSpPr>
          <p:spPr>
            <a:xfrm>
              <a:off x="8600635" y="3770055"/>
              <a:ext cx="339725" cy="401320"/>
            </a:xfrm>
            <a:custGeom>
              <a:avLst/>
              <a:gdLst/>
              <a:ahLst/>
              <a:cxnLst/>
              <a:rect l="l" t="t" r="r" b="b"/>
              <a:pathLst>
                <a:path w="339725" h="401320">
                  <a:moveTo>
                    <a:pt x="339505" y="0"/>
                  </a:moveTo>
                  <a:lnTo>
                    <a:pt x="0" y="0"/>
                  </a:lnTo>
                  <a:lnTo>
                    <a:pt x="0" y="400822"/>
                  </a:lnTo>
                </a:path>
              </a:pathLst>
            </a:custGeom>
            <a:ln w="45559">
              <a:solidFill>
                <a:srgbClr val="000000"/>
              </a:solidFill>
            </a:ln>
          </p:spPr>
          <p:txBody>
            <a:bodyPr wrap="square" lIns="0" tIns="0" rIns="0" bIns="0" rtlCol="0"/>
            <a:lstStyle/>
            <a:p>
              <a:endParaRPr/>
            </a:p>
          </p:txBody>
        </p:sp>
        <p:sp>
          <p:nvSpPr>
            <p:cNvPr id="60" name="object 10">
              <a:extLst>
                <a:ext uri="{FF2B5EF4-FFF2-40B4-BE49-F238E27FC236}">
                  <a16:creationId xmlns:a16="http://schemas.microsoft.com/office/drawing/2014/main" id="{38282834-696A-4DF1-2A82-3EC4B38B7892}"/>
                </a:ext>
              </a:extLst>
            </p:cNvPr>
            <p:cNvSpPr/>
            <p:nvPr/>
          </p:nvSpPr>
          <p:spPr>
            <a:xfrm>
              <a:off x="8600644" y="4170875"/>
              <a:ext cx="309880" cy="401320"/>
            </a:xfrm>
            <a:custGeom>
              <a:avLst/>
              <a:gdLst/>
              <a:ahLst/>
              <a:cxnLst/>
              <a:rect l="l" t="t" r="r" b="b"/>
              <a:pathLst>
                <a:path w="309879" h="401320">
                  <a:moveTo>
                    <a:pt x="309370" y="400822"/>
                  </a:moveTo>
                  <a:lnTo>
                    <a:pt x="0" y="400822"/>
                  </a:lnTo>
                  <a:lnTo>
                    <a:pt x="0" y="0"/>
                  </a:lnTo>
                </a:path>
              </a:pathLst>
            </a:custGeom>
            <a:ln w="45560">
              <a:solidFill>
                <a:srgbClr val="000000"/>
              </a:solidFill>
            </a:ln>
          </p:spPr>
          <p:txBody>
            <a:bodyPr wrap="square" lIns="0" tIns="0" rIns="0" bIns="0" rtlCol="0"/>
            <a:lstStyle/>
            <a:p>
              <a:endParaRPr/>
            </a:p>
          </p:txBody>
        </p:sp>
        <p:sp>
          <p:nvSpPr>
            <p:cNvPr id="61" name="object 11">
              <a:extLst>
                <a:ext uri="{FF2B5EF4-FFF2-40B4-BE49-F238E27FC236}">
                  <a16:creationId xmlns:a16="http://schemas.microsoft.com/office/drawing/2014/main" id="{E9A15409-631A-6290-A9F3-76853EB7A769}"/>
                </a:ext>
              </a:extLst>
            </p:cNvPr>
            <p:cNvSpPr/>
            <p:nvPr/>
          </p:nvSpPr>
          <p:spPr>
            <a:xfrm>
              <a:off x="4076732" y="6174990"/>
              <a:ext cx="5899150" cy="401320"/>
            </a:xfrm>
            <a:custGeom>
              <a:avLst/>
              <a:gdLst/>
              <a:ahLst/>
              <a:cxnLst/>
              <a:rect l="l" t="t" r="r" b="b"/>
              <a:pathLst>
                <a:path w="5899150" h="401320">
                  <a:moveTo>
                    <a:pt x="5899066" y="0"/>
                  </a:moveTo>
                  <a:lnTo>
                    <a:pt x="0" y="0"/>
                  </a:lnTo>
                  <a:lnTo>
                    <a:pt x="0" y="400822"/>
                  </a:lnTo>
                </a:path>
              </a:pathLst>
            </a:custGeom>
            <a:ln w="45548">
              <a:solidFill>
                <a:srgbClr val="000000"/>
              </a:solidFill>
            </a:ln>
          </p:spPr>
          <p:txBody>
            <a:bodyPr wrap="square" lIns="0" tIns="0" rIns="0" bIns="0" rtlCol="0"/>
            <a:lstStyle/>
            <a:p>
              <a:endParaRPr/>
            </a:p>
          </p:txBody>
        </p:sp>
        <p:sp>
          <p:nvSpPr>
            <p:cNvPr id="62" name="object 12">
              <a:extLst>
                <a:ext uri="{FF2B5EF4-FFF2-40B4-BE49-F238E27FC236}">
                  <a16:creationId xmlns:a16="http://schemas.microsoft.com/office/drawing/2014/main" id="{B1C03E8A-0989-B990-DDF9-10E78C49FC46}"/>
                </a:ext>
              </a:extLst>
            </p:cNvPr>
            <p:cNvSpPr/>
            <p:nvPr/>
          </p:nvSpPr>
          <p:spPr>
            <a:xfrm>
              <a:off x="4076727" y="6575824"/>
              <a:ext cx="5243830" cy="401320"/>
            </a:xfrm>
            <a:custGeom>
              <a:avLst/>
              <a:gdLst/>
              <a:ahLst/>
              <a:cxnLst/>
              <a:rect l="l" t="t" r="r" b="b"/>
              <a:pathLst>
                <a:path w="5243830" h="401320">
                  <a:moveTo>
                    <a:pt x="5243628" y="400807"/>
                  </a:moveTo>
                  <a:lnTo>
                    <a:pt x="0" y="400807"/>
                  </a:lnTo>
                  <a:lnTo>
                    <a:pt x="0" y="0"/>
                  </a:lnTo>
                </a:path>
              </a:pathLst>
            </a:custGeom>
            <a:ln w="45548">
              <a:solidFill>
                <a:srgbClr val="000000"/>
              </a:solidFill>
            </a:ln>
          </p:spPr>
          <p:txBody>
            <a:bodyPr wrap="square" lIns="0" tIns="0" rIns="0" bIns="0" rtlCol="0"/>
            <a:lstStyle/>
            <a:p>
              <a:endParaRPr/>
            </a:p>
          </p:txBody>
        </p:sp>
        <p:sp>
          <p:nvSpPr>
            <p:cNvPr id="63" name="object 13">
              <a:extLst>
                <a:ext uri="{FF2B5EF4-FFF2-40B4-BE49-F238E27FC236}">
                  <a16:creationId xmlns:a16="http://schemas.microsoft.com/office/drawing/2014/main" id="{68ADC435-9F8B-0238-6FDC-614F430E7582}"/>
                </a:ext>
              </a:extLst>
            </p:cNvPr>
            <p:cNvSpPr/>
            <p:nvPr/>
          </p:nvSpPr>
          <p:spPr>
            <a:xfrm>
              <a:off x="3814502" y="4371290"/>
              <a:ext cx="2621915" cy="1102360"/>
            </a:xfrm>
            <a:custGeom>
              <a:avLst/>
              <a:gdLst/>
              <a:ahLst/>
              <a:cxnLst/>
              <a:rect l="l" t="t" r="r" b="b"/>
              <a:pathLst>
                <a:path w="2621915" h="1102360">
                  <a:moveTo>
                    <a:pt x="2621874" y="0"/>
                  </a:moveTo>
                  <a:lnTo>
                    <a:pt x="0" y="0"/>
                  </a:lnTo>
                  <a:lnTo>
                    <a:pt x="0" y="1102261"/>
                  </a:lnTo>
                </a:path>
              </a:pathLst>
            </a:custGeom>
            <a:ln w="45550">
              <a:solidFill>
                <a:srgbClr val="000000"/>
              </a:solidFill>
            </a:ln>
          </p:spPr>
          <p:txBody>
            <a:bodyPr wrap="square" lIns="0" tIns="0" rIns="0" bIns="0" rtlCol="0"/>
            <a:lstStyle/>
            <a:p>
              <a:endParaRPr/>
            </a:p>
          </p:txBody>
        </p:sp>
        <p:sp>
          <p:nvSpPr>
            <p:cNvPr id="64" name="object 14">
              <a:extLst>
                <a:ext uri="{FF2B5EF4-FFF2-40B4-BE49-F238E27FC236}">
                  <a16:creationId xmlns:a16="http://schemas.microsoft.com/office/drawing/2014/main" id="{C107B200-A45F-4117-7825-38911763A25F}"/>
                </a:ext>
              </a:extLst>
            </p:cNvPr>
            <p:cNvSpPr/>
            <p:nvPr/>
          </p:nvSpPr>
          <p:spPr>
            <a:xfrm>
              <a:off x="6436373" y="3369235"/>
              <a:ext cx="393700" cy="1002665"/>
            </a:xfrm>
            <a:custGeom>
              <a:avLst/>
              <a:gdLst/>
              <a:ahLst/>
              <a:cxnLst/>
              <a:rect l="l" t="t" r="r" b="b"/>
              <a:pathLst>
                <a:path w="393700" h="1002664">
                  <a:moveTo>
                    <a:pt x="393229" y="0"/>
                  </a:moveTo>
                  <a:lnTo>
                    <a:pt x="0" y="0"/>
                  </a:lnTo>
                  <a:lnTo>
                    <a:pt x="0" y="1002056"/>
                  </a:lnTo>
                </a:path>
              </a:pathLst>
            </a:custGeom>
            <a:ln w="45564">
              <a:solidFill>
                <a:srgbClr val="000000"/>
              </a:solidFill>
            </a:ln>
          </p:spPr>
          <p:txBody>
            <a:bodyPr wrap="square" lIns="0" tIns="0" rIns="0" bIns="0" rtlCol="0"/>
            <a:lstStyle/>
            <a:p>
              <a:endParaRPr/>
            </a:p>
          </p:txBody>
        </p:sp>
        <p:sp>
          <p:nvSpPr>
            <p:cNvPr id="65" name="object 15">
              <a:extLst>
                <a:ext uri="{FF2B5EF4-FFF2-40B4-BE49-F238E27FC236}">
                  <a16:creationId xmlns:a16="http://schemas.microsoft.com/office/drawing/2014/main" id="{07995D6D-7270-4911-1D40-29102758C5AF}"/>
                </a:ext>
              </a:extLst>
            </p:cNvPr>
            <p:cNvSpPr/>
            <p:nvPr/>
          </p:nvSpPr>
          <p:spPr>
            <a:xfrm>
              <a:off x="9058129" y="8980751"/>
              <a:ext cx="393700" cy="401320"/>
            </a:xfrm>
            <a:custGeom>
              <a:avLst/>
              <a:gdLst/>
              <a:ahLst/>
              <a:cxnLst/>
              <a:rect l="l" t="t" r="r" b="b"/>
              <a:pathLst>
                <a:path w="393700" h="401320">
                  <a:moveTo>
                    <a:pt x="393335" y="400822"/>
                  </a:moveTo>
                  <a:lnTo>
                    <a:pt x="0" y="400822"/>
                  </a:lnTo>
                  <a:lnTo>
                    <a:pt x="0" y="0"/>
                  </a:lnTo>
                </a:path>
              </a:pathLst>
            </a:custGeom>
            <a:ln w="45557">
              <a:solidFill>
                <a:srgbClr val="000000"/>
              </a:solidFill>
            </a:ln>
          </p:spPr>
          <p:txBody>
            <a:bodyPr wrap="square" lIns="0" tIns="0" rIns="0" bIns="0" rtlCol="0"/>
            <a:lstStyle/>
            <a:p>
              <a:endParaRPr/>
            </a:p>
          </p:txBody>
        </p:sp>
        <p:sp>
          <p:nvSpPr>
            <p:cNvPr id="66" name="object 16">
              <a:extLst>
                <a:ext uri="{FF2B5EF4-FFF2-40B4-BE49-F238E27FC236}">
                  <a16:creationId xmlns:a16="http://schemas.microsoft.com/office/drawing/2014/main" id="{2A6277B7-4C8D-EA0C-FB89-CE70E319BAD1}"/>
                </a:ext>
              </a:extLst>
            </p:cNvPr>
            <p:cNvSpPr/>
            <p:nvPr/>
          </p:nvSpPr>
          <p:spPr>
            <a:xfrm>
              <a:off x="2503631" y="5473547"/>
              <a:ext cx="1311275" cy="1152525"/>
            </a:xfrm>
            <a:custGeom>
              <a:avLst/>
              <a:gdLst/>
              <a:ahLst/>
              <a:cxnLst/>
              <a:rect l="l" t="t" r="r" b="b"/>
              <a:pathLst>
                <a:path w="1311275" h="1152525">
                  <a:moveTo>
                    <a:pt x="1310876" y="0"/>
                  </a:moveTo>
                  <a:lnTo>
                    <a:pt x="0" y="0"/>
                  </a:lnTo>
                  <a:lnTo>
                    <a:pt x="0" y="1152425"/>
                  </a:lnTo>
                </a:path>
              </a:pathLst>
            </a:custGeom>
            <a:ln w="45556">
              <a:solidFill>
                <a:srgbClr val="000000"/>
              </a:solidFill>
            </a:ln>
          </p:spPr>
          <p:txBody>
            <a:bodyPr wrap="square" lIns="0" tIns="0" rIns="0" bIns="0" rtlCol="0"/>
            <a:lstStyle/>
            <a:p>
              <a:endParaRPr/>
            </a:p>
          </p:txBody>
        </p:sp>
        <p:sp>
          <p:nvSpPr>
            <p:cNvPr id="67" name="object 17">
              <a:extLst>
                <a:ext uri="{FF2B5EF4-FFF2-40B4-BE49-F238E27FC236}">
                  <a16:creationId xmlns:a16="http://schemas.microsoft.com/office/drawing/2014/main" id="{F9C6A99C-556B-F243-F8C1-F899B80E43A2}"/>
                </a:ext>
              </a:extLst>
            </p:cNvPr>
            <p:cNvSpPr/>
            <p:nvPr/>
          </p:nvSpPr>
          <p:spPr>
            <a:xfrm>
              <a:off x="1104899" y="7803301"/>
              <a:ext cx="88265" cy="0"/>
            </a:xfrm>
            <a:custGeom>
              <a:avLst/>
              <a:gdLst/>
              <a:ahLst/>
              <a:cxnLst/>
              <a:rect l="l" t="t" r="r" b="b"/>
              <a:pathLst>
                <a:path w="88265">
                  <a:moveTo>
                    <a:pt x="0" y="0"/>
                  </a:moveTo>
                  <a:lnTo>
                    <a:pt x="87853" y="0"/>
                  </a:lnTo>
                </a:path>
              </a:pathLst>
            </a:custGeom>
            <a:ln w="45548">
              <a:solidFill>
                <a:srgbClr val="000000"/>
              </a:solidFill>
            </a:ln>
          </p:spPr>
          <p:txBody>
            <a:bodyPr wrap="square" lIns="0" tIns="0" rIns="0" bIns="0" rtlCol="0"/>
            <a:lstStyle/>
            <a:p>
              <a:endParaRPr/>
            </a:p>
          </p:txBody>
        </p:sp>
        <p:sp>
          <p:nvSpPr>
            <p:cNvPr id="68" name="object 18">
              <a:extLst>
                <a:ext uri="{FF2B5EF4-FFF2-40B4-BE49-F238E27FC236}">
                  <a16:creationId xmlns:a16="http://schemas.microsoft.com/office/drawing/2014/main" id="{CEC31D43-1B26-EA62-F35D-619D072C126F}"/>
                </a:ext>
              </a:extLst>
            </p:cNvPr>
            <p:cNvSpPr/>
            <p:nvPr/>
          </p:nvSpPr>
          <p:spPr>
            <a:xfrm>
              <a:off x="2503621" y="6625969"/>
              <a:ext cx="5243830" cy="1152525"/>
            </a:xfrm>
            <a:custGeom>
              <a:avLst/>
              <a:gdLst/>
              <a:ahLst/>
              <a:cxnLst/>
              <a:rect l="l" t="t" r="r" b="b"/>
              <a:pathLst>
                <a:path w="5243830" h="1152525">
                  <a:moveTo>
                    <a:pt x="5243628" y="1152304"/>
                  </a:moveTo>
                  <a:lnTo>
                    <a:pt x="0" y="1152304"/>
                  </a:lnTo>
                  <a:lnTo>
                    <a:pt x="0" y="0"/>
                  </a:lnTo>
                </a:path>
              </a:pathLst>
            </a:custGeom>
            <a:ln w="45548">
              <a:solidFill>
                <a:srgbClr val="000000"/>
              </a:solidFill>
            </a:ln>
          </p:spPr>
          <p:txBody>
            <a:bodyPr wrap="square" lIns="0" tIns="0" rIns="0" bIns="0" rtlCol="0"/>
            <a:lstStyle/>
            <a:p>
              <a:endParaRPr/>
            </a:p>
          </p:txBody>
        </p:sp>
        <p:sp>
          <p:nvSpPr>
            <p:cNvPr id="69" name="object 19">
              <a:extLst>
                <a:ext uri="{FF2B5EF4-FFF2-40B4-BE49-F238E27FC236}">
                  <a16:creationId xmlns:a16="http://schemas.microsoft.com/office/drawing/2014/main" id="{B42EB7A4-3ED9-F23D-83C8-C3C784E0A7D6}"/>
                </a:ext>
              </a:extLst>
            </p:cNvPr>
            <p:cNvSpPr/>
            <p:nvPr/>
          </p:nvSpPr>
          <p:spPr>
            <a:xfrm>
              <a:off x="7878355" y="2166763"/>
              <a:ext cx="1311275" cy="401320"/>
            </a:xfrm>
            <a:custGeom>
              <a:avLst/>
              <a:gdLst/>
              <a:ahLst/>
              <a:cxnLst/>
              <a:rect l="l" t="t" r="r" b="b"/>
              <a:pathLst>
                <a:path w="1311275" h="401319">
                  <a:moveTo>
                    <a:pt x="1310891" y="0"/>
                  </a:moveTo>
                  <a:lnTo>
                    <a:pt x="0" y="0"/>
                  </a:lnTo>
                  <a:lnTo>
                    <a:pt x="0" y="400822"/>
                  </a:lnTo>
                </a:path>
              </a:pathLst>
            </a:custGeom>
            <a:ln w="45549">
              <a:solidFill>
                <a:srgbClr val="000000"/>
              </a:solidFill>
            </a:ln>
          </p:spPr>
          <p:txBody>
            <a:bodyPr wrap="square" lIns="0" tIns="0" rIns="0" bIns="0" rtlCol="0"/>
            <a:lstStyle/>
            <a:p>
              <a:endParaRPr/>
            </a:p>
          </p:txBody>
        </p:sp>
        <p:sp>
          <p:nvSpPr>
            <p:cNvPr id="70" name="object 20">
              <a:extLst>
                <a:ext uri="{FF2B5EF4-FFF2-40B4-BE49-F238E27FC236}">
                  <a16:creationId xmlns:a16="http://schemas.microsoft.com/office/drawing/2014/main" id="{C223AB5E-58D4-017D-CD65-764367255C00}"/>
                </a:ext>
              </a:extLst>
            </p:cNvPr>
            <p:cNvSpPr/>
            <p:nvPr/>
          </p:nvSpPr>
          <p:spPr>
            <a:xfrm>
              <a:off x="6436382" y="4371290"/>
              <a:ext cx="2753360" cy="1002665"/>
            </a:xfrm>
            <a:custGeom>
              <a:avLst/>
              <a:gdLst/>
              <a:ahLst/>
              <a:cxnLst/>
              <a:rect l="l" t="t" r="r" b="b"/>
              <a:pathLst>
                <a:path w="2753359" h="1002664">
                  <a:moveTo>
                    <a:pt x="2752865" y="1002056"/>
                  </a:moveTo>
                  <a:lnTo>
                    <a:pt x="0" y="1002056"/>
                  </a:lnTo>
                  <a:lnTo>
                    <a:pt x="0" y="0"/>
                  </a:lnTo>
                </a:path>
              </a:pathLst>
            </a:custGeom>
            <a:ln w="45550">
              <a:solidFill>
                <a:srgbClr val="000000"/>
              </a:solidFill>
            </a:ln>
          </p:spPr>
          <p:txBody>
            <a:bodyPr wrap="square" lIns="0" tIns="0" rIns="0" bIns="0" rtlCol="0"/>
            <a:lstStyle/>
            <a:p>
              <a:endParaRPr/>
            </a:p>
          </p:txBody>
        </p:sp>
        <p:sp>
          <p:nvSpPr>
            <p:cNvPr id="71" name="object 21">
              <a:extLst>
                <a:ext uri="{FF2B5EF4-FFF2-40B4-BE49-F238E27FC236}">
                  <a16:creationId xmlns:a16="http://schemas.microsoft.com/office/drawing/2014/main" id="{CA62127C-5E0E-B763-E5CD-B9AFE721DBE1}"/>
                </a:ext>
              </a:extLst>
            </p:cNvPr>
            <p:cNvSpPr/>
            <p:nvPr/>
          </p:nvSpPr>
          <p:spPr>
            <a:xfrm>
              <a:off x="7878365" y="2567584"/>
              <a:ext cx="1573530" cy="401320"/>
            </a:xfrm>
            <a:custGeom>
              <a:avLst/>
              <a:gdLst/>
              <a:ahLst/>
              <a:cxnLst/>
              <a:rect l="l" t="t" r="r" b="b"/>
              <a:pathLst>
                <a:path w="1573529" h="401319">
                  <a:moveTo>
                    <a:pt x="1573100" y="400822"/>
                  </a:moveTo>
                  <a:lnTo>
                    <a:pt x="0" y="400822"/>
                  </a:lnTo>
                  <a:lnTo>
                    <a:pt x="0" y="0"/>
                  </a:lnTo>
                </a:path>
              </a:pathLst>
            </a:custGeom>
            <a:ln w="45549">
              <a:solidFill>
                <a:srgbClr val="000000"/>
              </a:solidFill>
            </a:ln>
          </p:spPr>
          <p:txBody>
            <a:bodyPr wrap="square" lIns="0" tIns="0" rIns="0" bIns="0" rtlCol="0"/>
            <a:lstStyle/>
            <a:p>
              <a:endParaRPr/>
            </a:p>
          </p:txBody>
        </p:sp>
        <p:sp>
          <p:nvSpPr>
            <p:cNvPr id="72" name="object 22">
              <a:extLst>
                <a:ext uri="{FF2B5EF4-FFF2-40B4-BE49-F238E27FC236}">
                  <a16:creationId xmlns:a16="http://schemas.microsoft.com/office/drawing/2014/main" id="{22FF0FAD-59D9-D92C-9B1F-8A363A7C2F11}"/>
                </a:ext>
              </a:extLst>
            </p:cNvPr>
            <p:cNvSpPr/>
            <p:nvPr/>
          </p:nvSpPr>
          <p:spPr>
            <a:xfrm>
              <a:off x="3814503" y="5473541"/>
              <a:ext cx="262255" cy="1102360"/>
            </a:xfrm>
            <a:custGeom>
              <a:avLst/>
              <a:gdLst/>
              <a:ahLst/>
              <a:cxnLst/>
              <a:rect l="l" t="t" r="r" b="b"/>
              <a:pathLst>
                <a:path w="262254" h="1102359">
                  <a:moveTo>
                    <a:pt x="262223" y="1102277"/>
                  </a:moveTo>
                  <a:lnTo>
                    <a:pt x="0" y="1102277"/>
                  </a:lnTo>
                  <a:lnTo>
                    <a:pt x="0" y="0"/>
                  </a:lnTo>
                </a:path>
              </a:pathLst>
            </a:custGeom>
            <a:ln w="45566">
              <a:solidFill>
                <a:srgbClr val="000000"/>
              </a:solidFill>
            </a:ln>
          </p:spPr>
          <p:txBody>
            <a:bodyPr wrap="square" lIns="0" tIns="0" rIns="0" bIns="0" rtlCol="0"/>
            <a:lstStyle/>
            <a:p>
              <a:endParaRPr/>
            </a:p>
          </p:txBody>
        </p:sp>
        <p:sp>
          <p:nvSpPr>
            <p:cNvPr id="73" name="object 23">
              <a:extLst>
                <a:ext uri="{FF2B5EF4-FFF2-40B4-BE49-F238E27FC236}">
                  <a16:creationId xmlns:a16="http://schemas.microsoft.com/office/drawing/2014/main" id="{B7495972-4734-365A-8AAD-23D11AFBB450}"/>
                </a:ext>
              </a:extLst>
            </p:cNvPr>
            <p:cNvSpPr/>
            <p:nvPr/>
          </p:nvSpPr>
          <p:spPr>
            <a:xfrm>
              <a:off x="6829600" y="2567584"/>
              <a:ext cx="1049020" cy="802005"/>
            </a:xfrm>
            <a:custGeom>
              <a:avLst/>
              <a:gdLst/>
              <a:ahLst/>
              <a:cxnLst/>
              <a:rect l="l" t="t" r="r" b="b"/>
              <a:pathLst>
                <a:path w="1049020" h="802004">
                  <a:moveTo>
                    <a:pt x="1048759" y="0"/>
                  </a:moveTo>
                  <a:lnTo>
                    <a:pt x="0" y="0"/>
                  </a:lnTo>
                  <a:lnTo>
                    <a:pt x="0" y="801645"/>
                  </a:lnTo>
                </a:path>
              </a:pathLst>
            </a:custGeom>
            <a:ln w="45555">
              <a:solidFill>
                <a:srgbClr val="000000"/>
              </a:solidFill>
            </a:ln>
          </p:spPr>
          <p:txBody>
            <a:bodyPr wrap="square" lIns="0" tIns="0" rIns="0" bIns="0" rtlCol="0"/>
            <a:lstStyle/>
            <a:p>
              <a:endParaRPr/>
            </a:p>
          </p:txBody>
        </p:sp>
        <p:sp>
          <p:nvSpPr>
            <p:cNvPr id="74" name="object 24">
              <a:extLst>
                <a:ext uri="{FF2B5EF4-FFF2-40B4-BE49-F238E27FC236}">
                  <a16:creationId xmlns:a16="http://schemas.microsoft.com/office/drawing/2014/main" id="{A1768606-8A03-300C-A369-6ECC93031D40}"/>
                </a:ext>
              </a:extLst>
            </p:cNvPr>
            <p:cNvSpPr/>
            <p:nvPr/>
          </p:nvSpPr>
          <p:spPr>
            <a:xfrm>
              <a:off x="1192754" y="7803298"/>
              <a:ext cx="7865745" cy="1177925"/>
            </a:xfrm>
            <a:custGeom>
              <a:avLst/>
              <a:gdLst/>
              <a:ahLst/>
              <a:cxnLst/>
              <a:rect l="l" t="t" r="r" b="b"/>
              <a:pathLst>
                <a:path w="7865745" h="1177925">
                  <a:moveTo>
                    <a:pt x="7865366" y="1177446"/>
                  </a:moveTo>
                  <a:lnTo>
                    <a:pt x="0" y="1177446"/>
                  </a:lnTo>
                  <a:lnTo>
                    <a:pt x="0" y="0"/>
                  </a:lnTo>
                </a:path>
              </a:pathLst>
            </a:custGeom>
            <a:ln w="45548">
              <a:solidFill>
                <a:srgbClr val="000000"/>
              </a:solidFill>
            </a:ln>
          </p:spPr>
          <p:txBody>
            <a:bodyPr wrap="square" lIns="0" tIns="0" rIns="0" bIns="0" rtlCol="0"/>
            <a:lstStyle/>
            <a:p>
              <a:endParaRPr/>
            </a:p>
          </p:txBody>
        </p:sp>
        <p:sp>
          <p:nvSpPr>
            <p:cNvPr id="75" name="object 25">
              <a:extLst>
                <a:ext uri="{FF2B5EF4-FFF2-40B4-BE49-F238E27FC236}">
                  <a16:creationId xmlns:a16="http://schemas.microsoft.com/office/drawing/2014/main" id="{9F06C26F-7433-AD9E-3285-3F405B6F212C}"/>
                </a:ext>
              </a:extLst>
            </p:cNvPr>
            <p:cNvSpPr/>
            <p:nvPr/>
          </p:nvSpPr>
          <p:spPr>
            <a:xfrm>
              <a:off x="1192751" y="6625977"/>
              <a:ext cx="1311275" cy="1177925"/>
            </a:xfrm>
            <a:custGeom>
              <a:avLst/>
              <a:gdLst/>
              <a:ahLst/>
              <a:cxnLst/>
              <a:rect l="l" t="t" r="r" b="b"/>
              <a:pathLst>
                <a:path w="1311275" h="1177925">
                  <a:moveTo>
                    <a:pt x="1310876" y="0"/>
                  </a:moveTo>
                  <a:lnTo>
                    <a:pt x="0" y="0"/>
                  </a:lnTo>
                  <a:lnTo>
                    <a:pt x="0" y="1177325"/>
                  </a:lnTo>
                </a:path>
              </a:pathLst>
            </a:custGeom>
            <a:ln w="45556">
              <a:solidFill>
                <a:srgbClr val="000000"/>
              </a:solidFill>
            </a:ln>
          </p:spPr>
          <p:txBody>
            <a:bodyPr wrap="square" lIns="0" tIns="0" rIns="0" bIns="0" rtlCol="0"/>
            <a:lstStyle/>
            <a:p>
              <a:endParaRPr/>
            </a:p>
          </p:txBody>
        </p:sp>
        <p:sp>
          <p:nvSpPr>
            <p:cNvPr id="76" name="object 26">
              <a:extLst>
                <a:ext uri="{FF2B5EF4-FFF2-40B4-BE49-F238E27FC236}">
                  <a16:creationId xmlns:a16="http://schemas.microsoft.com/office/drawing/2014/main" id="{F43761C3-9A76-A98E-6EA7-6EDFB5035DFD}"/>
                </a:ext>
              </a:extLst>
            </p:cNvPr>
            <p:cNvSpPr/>
            <p:nvPr/>
          </p:nvSpPr>
          <p:spPr>
            <a:xfrm>
              <a:off x="9058127" y="8579931"/>
              <a:ext cx="524510" cy="401320"/>
            </a:xfrm>
            <a:custGeom>
              <a:avLst/>
              <a:gdLst/>
              <a:ahLst/>
              <a:cxnLst/>
              <a:rect l="l" t="t" r="r" b="b"/>
              <a:pathLst>
                <a:path w="524509" h="401320">
                  <a:moveTo>
                    <a:pt x="524447" y="0"/>
                  </a:moveTo>
                  <a:lnTo>
                    <a:pt x="0" y="0"/>
                  </a:lnTo>
                  <a:lnTo>
                    <a:pt x="0" y="400807"/>
                  </a:lnTo>
                </a:path>
              </a:pathLst>
            </a:custGeom>
            <a:ln w="45555">
              <a:solidFill>
                <a:srgbClr val="000000"/>
              </a:solidFill>
            </a:ln>
          </p:spPr>
          <p:txBody>
            <a:bodyPr wrap="square" lIns="0" tIns="0" rIns="0" bIns="0" rtlCol="0"/>
            <a:lstStyle/>
            <a:p>
              <a:endParaRPr/>
            </a:p>
          </p:txBody>
        </p:sp>
        <p:sp>
          <p:nvSpPr>
            <p:cNvPr id="77" name="object 27">
              <a:extLst>
                <a:ext uri="{FF2B5EF4-FFF2-40B4-BE49-F238E27FC236}">
                  <a16:creationId xmlns:a16="http://schemas.microsoft.com/office/drawing/2014/main" id="{2B3C4845-A566-CA9F-C0C9-27CFD6A3B740}"/>
                </a:ext>
              </a:extLst>
            </p:cNvPr>
            <p:cNvSpPr/>
            <p:nvPr/>
          </p:nvSpPr>
          <p:spPr>
            <a:xfrm>
              <a:off x="8993964" y="2026248"/>
              <a:ext cx="281305" cy="281305"/>
            </a:xfrm>
            <a:custGeom>
              <a:avLst/>
              <a:gdLst/>
              <a:ahLst/>
              <a:cxnLst/>
              <a:rect l="l" t="t" r="r" b="b"/>
              <a:pathLst>
                <a:path w="281304" h="281305">
                  <a:moveTo>
                    <a:pt x="140590" y="0"/>
                  </a:moveTo>
                  <a:lnTo>
                    <a:pt x="96158" y="7162"/>
                  </a:lnTo>
                  <a:lnTo>
                    <a:pt x="57565" y="27108"/>
                  </a:lnTo>
                  <a:lnTo>
                    <a:pt x="27129" y="57524"/>
                  </a:lnTo>
                  <a:lnTo>
                    <a:pt x="7168" y="96098"/>
                  </a:lnTo>
                  <a:lnTo>
                    <a:pt x="0" y="140515"/>
                  </a:lnTo>
                  <a:lnTo>
                    <a:pt x="7168" y="184934"/>
                  </a:lnTo>
                  <a:lnTo>
                    <a:pt x="27129" y="223511"/>
                  </a:lnTo>
                  <a:lnTo>
                    <a:pt x="57565" y="253932"/>
                  </a:lnTo>
                  <a:lnTo>
                    <a:pt x="96158" y="273881"/>
                  </a:lnTo>
                  <a:lnTo>
                    <a:pt x="140590" y="281045"/>
                  </a:lnTo>
                  <a:lnTo>
                    <a:pt x="185016" y="273881"/>
                  </a:lnTo>
                  <a:lnTo>
                    <a:pt x="223607" y="253932"/>
                  </a:lnTo>
                  <a:lnTo>
                    <a:pt x="254045" y="223511"/>
                  </a:lnTo>
                  <a:lnTo>
                    <a:pt x="274009" y="184934"/>
                  </a:lnTo>
                  <a:lnTo>
                    <a:pt x="281179" y="140515"/>
                  </a:lnTo>
                  <a:lnTo>
                    <a:pt x="274009" y="96098"/>
                  </a:lnTo>
                  <a:lnTo>
                    <a:pt x="254045" y="57524"/>
                  </a:lnTo>
                  <a:lnTo>
                    <a:pt x="223607" y="27108"/>
                  </a:lnTo>
                  <a:lnTo>
                    <a:pt x="185016" y="7162"/>
                  </a:lnTo>
                  <a:lnTo>
                    <a:pt x="140590" y="0"/>
                  </a:lnTo>
                  <a:close/>
                </a:path>
              </a:pathLst>
            </a:custGeom>
            <a:solidFill>
              <a:srgbClr val="E39041"/>
            </a:solidFill>
          </p:spPr>
          <p:txBody>
            <a:bodyPr wrap="square" lIns="0" tIns="0" rIns="0" bIns="0" rtlCol="0"/>
            <a:lstStyle/>
            <a:p>
              <a:endParaRPr/>
            </a:p>
          </p:txBody>
        </p:sp>
        <p:sp>
          <p:nvSpPr>
            <p:cNvPr id="78" name="object 28">
              <a:extLst>
                <a:ext uri="{FF2B5EF4-FFF2-40B4-BE49-F238E27FC236}">
                  <a16:creationId xmlns:a16="http://schemas.microsoft.com/office/drawing/2014/main" id="{9B578EE4-A50B-6321-E186-26793DD89C8B}"/>
                </a:ext>
              </a:extLst>
            </p:cNvPr>
            <p:cNvSpPr/>
            <p:nvPr/>
          </p:nvSpPr>
          <p:spPr>
            <a:xfrm>
              <a:off x="8993964" y="2026247"/>
              <a:ext cx="281305" cy="281305"/>
            </a:xfrm>
            <a:custGeom>
              <a:avLst/>
              <a:gdLst/>
              <a:ahLst/>
              <a:cxnLst/>
              <a:rect l="l" t="t" r="r" b="b"/>
              <a:pathLst>
                <a:path w="281304" h="281305">
                  <a:moveTo>
                    <a:pt x="281179" y="140515"/>
                  </a:moveTo>
                  <a:lnTo>
                    <a:pt x="274009" y="184934"/>
                  </a:lnTo>
                  <a:lnTo>
                    <a:pt x="254045" y="223511"/>
                  </a:lnTo>
                  <a:lnTo>
                    <a:pt x="223607" y="253932"/>
                  </a:lnTo>
                  <a:lnTo>
                    <a:pt x="185015" y="273882"/>
                  </a:lnTo>
                  <a:lnTo>
                    <a:pt x="140589" y="281046"/>
                  </a:lnTo>
                  <a:lnTo>
                    <a:pt x="96158" y="273882"/>
                  </a:lnTo>
                  <a:lnTo>
                    <a:pt x="57565" y="253932"/>
                  </a:lnTo>
                  <a:lnTo>
                    <a:pt x="27129" y="223511"/>
                  </a:lnTo>
                  <a:lnTo>
                    <a:pt x="7168" y="184934"/>
                  </a:lnTo>
                  <a:lnTo>
                    <a:pt x="0" y="140515"/>
                  </a:lnTo>
                  <a:lnTo>
                    <a:pt x="7168" y="96098"/>
                  </a:lnTo>
                  <a:lnTo>
                    <a:pt x="27129" y="57524"/>
                  </a:lnTo>
                  <a:lnTo>
                    <a:pt x="57565" y="27108"/>
                  </a:lnTo>
                  <a:lnTo>
                    <a:pt x="96158" y="7162"/>
                  </a:lnTo>
                  <a:lnTo>
                    <a:pt x="140589" y="0"/>
                  </a:lnTo>
                  <a:lnTo>
                    <a:pt x="185015" y="7162"/>
                  </a:lnTo>
                  <a:lnTo>
                    <a:pt x="223607" y="27108"/>
                  </a:lnTo>
                  <a:lnTo>
                    <a:pt x="254045" y="57524"/>
                  </a:lnTo>
                  <a:lnTo>
                    <a:pt x="274009" y="96098"/>
                  </a:lnTo>
                  <a:lnTo>
                    <a:pt x="281179" y="140515"/>
                  </a:lnTo>
                  <a:close/>
                </a:path>
              </a:pathLst>
            </a:custGeom>
            <a:ln w="15185">
              <a:solidFill>
                <a:srgbClr val="1D1D1B"/>
              </a:solidFill>
            </a:ln>
          </p:spPr>
          <p:txBody>
            <a:bodyPr wrap="square" lIns="0" tIns="0" rIns="0" bIns="0" rtlCol="0"/>
            <a:lstStyle/>
            <a:p>
              <a:endParaRPr/>
            </a:p>
          </p:txBody>
        </p:sp>
        <p:sp>
          <p:nvSpPr>
            <p:cNvPr id="79" name="object 29">
              <a:extLst>
                <a:ext uri="{FF2B5EF4-FFF2-40B4-BE49-F238E27FC236}">
                  <a16:creationId xmlns:a16="http://schemas.microsoft.com/office/drawing/2014/main" id="{812987D1-C5A4-8C6C-71BC-AD1DBB4E5BE5}"/>
                </a:ext>
              </a:extLst>
            </p:cNvPr>
            <p:cNvSpPr/>
            <p:nvPr/>
          </p:nvSpPr>
          <p:spPr>
            <a:xfrm>
              <a:off x="9310874" y="2827890"/>
              <a:ext cx="281305" cy="281305"/>
            </a:xfrm>
            <a:custGeom>
              <a:avLst/>
              <a:gdLst/>
              <a:ahLst/>
              <a:cxnLst/>
              <a:rect l="l" t="t" r="r" b="b"/>
              <a:pathLst>
                <a:path w="281304" h="281305">
                  <a:moveTo>
                    <a:pt x="140589" y="0"/>
                  </a:moveTo>
                  <a:lnTo>
                    <a:pt x="96157" y="7162"/>
                  </a:lnTo>
                  <a:lnTo>
                    <a:pt x="57564" y="27108"/>
                  </a:lnTo>
                  <a:lnTo>
                    <a:pt x="27129" y="57525"/>
                  </a:lnTo>
                  <a:lnTo>
                    <a:pt x="7168" y="96098"/>
                  </a:lnTo>
                  <a:lnTo>
                    <a:pt x="0" y="140516"/>
                  </a:lnTo>
                  <a:lnTo>
                    <a:pt x="7168" y="184935"/>
                  </a:lnTo>
                  <a:lnTo>
                    <a:pt x="27129" y="223512"/>
                  </a:lnTo>
                  <a:lnTo>
                    <a:pt x="57564" y="253933"/>
                  </a:lnTo>
                  <a:lnTo>
                    <a:pt x="96157" y="273882"/>
                  </a:lnTo>
                  <a:lnTo>
                    <a:pt x="140589" y="281047"/>
                  </a:lnTo>
                  <a:lnTo>
                    <a:pt x="185020" y="273882"/>
                  </a:lnTo>
                  <a:lnTo>
                    <a:pt x="223613" y="253933"/>
                  </a:lnTo>
                  <a:lnTo>
                    <a:pt x="254049" y="223512"/>
                  </a:lnTo>
                  <a:lnTo>
                    <a:pt x="274010" y="184935"/>
                  </a:lnTo>
                  <a:lnTo>
                    <a:pt x="281179" y="140516"/>
                  </a:lnTo>
                  <a:lnTo>
                    <a:pt x="274010" y="96098"/>
                  </a:lnTo>
                  <a:lnTo>
                    <a:pt x="254049" y="57525"/>
                  </a:lnTo>
                  <a:lnTo>
                    <a:pt x="223613" y="27108"/>
                  </a:lnTo>
                  <a:lnTo>
                    <a:pt x="185020" y="7162"/>
                  </a:lnTo>
                  <a:lnTo>
                    <a:pt x="140589" y="0"/>
                  </a:lnTo>
                  <a:close/>
                </a:path>
              </a:pathLst>
            </a:custGeom>
            <a:solidFill>
              <a:srgbClr val="E39041"/>
            </a:solidFill>
          </p:spPr>
          <p:txBody>
            <a:bodyPr wrap="square" lIns="0" tIns="0" rIns="0" bIns="0" rtlCol="0"/>
            <a:lstStyle/>
            <a:p>
              <a:endParaRPr/>
            </a:p>
          </p:txBody>
        </p:sp>
        <p:sp>
          <p:nvSpPr>
            <p:cNvPr id="80" name="object 30">
              <a:extLst>
                <a:ext uri="{FF2B5EF4-FFF2-40B4-BE49-F238E27FC236}">
                  <a16:creationId xmlns:a16="http://schemas.microsoft.com/office/drawing/2014/main" id="{E81775D0-B3BD-66FF-0E7A-B230984B3ADB}"/>
                </a:ext>
              </a:extLst>
            </p:cNvPr>
            <p:cNvSpPr/>
            <p:nvPr/>
          </p:nvSpPr>
          <p:spPr>
            <a:xfrm>
              <a:off x="9310873" y="2827891"/>
              <a:ext cx="281305" cy="281305"/>
            </a:xfrm>
            <a:custGeom>
              <a:avLst/>
              <a:gdLst/>
              <a:ahLst/>
              <a:cxnLst/>
              <a:rect l="l" t="t" r="r" b="b"/>
              <a:pathLst>
                <a:path w="281304" h="281305">
                  <a:moveTo>
                    <a:pt x="281179" y="140515"/>
                  </a:moveTo>
                  <a:lnTo>
                    <a:pt x="274011" y="184934"/>
                  </a:lnTo>
                  <a:lnTo>
                    <a:pt x="254050" y="223511"/>
                  </a:lnTo>
                  <a:lnTo>
                    <a:pt x="223614" y="253932"/>
                  </a:lnTo>
                  <a:lnTo>
                    <a:pt x="185021" y="273882"/>
                  </a:lnTo>
                  <a:lnTo>
                    <a:pt x="140589" y="281046"/>
                  </a:lnTo>
                  <a:lnTo>
                    <a:pt x="96158" y="273882"/>
                  </a:lnTo>
                  <a:lnTo>
                    <a:pt x="57565" y="253932"/>
                  </a:lnTo>
                  <a:lnTo>
                    <a:pt x="27129" y="223511"/>
                  </a:lnTo>
                  <a:lnTo>
                    <a:pt x="7168" y="184934"/>
                  </a:lnTo>
                  <a:lnTo>
                    <a:pt x="0" y="140515"/>
                  </a:lnTo>
                  <a:lnTo>
                    <a:pt x="7168" y="96098"/>
                  </a:lnTo>
                  <a:lnTo>
                    <a:pt x="27129" y="57524"/>
                  </a:lnTo>
                  <a:lnTo>
                    <a:pt x="57565" y="27108"/>
                  </a:lnTo>
                  <a:lnTo>
                    <a:pt x="96158" y="7162"/>
                  </a:lnTo>
                  <a:lnTo>
                    <a:pt x="140589" y="0"/>
                  </a:lnTo>
                  <a:lnTo>
                    <a:pt x="185021" y="7162"/>
                  </a:lnTo>
                  <a:lnTo>
                    <a:pt x="223614" y="27108"/>
                  </a:lnTo>
                  <a:lnTo>
                    <a:pt x="254050" y="57524"/>
                  </a:lnTo>
                  <a:lnTo>
                    <a:pt x="274011" y="96098"/>
                  </a:lnTo>
                  <a:lnTo>
                    <a:pt x="281179" y="140515"/>
                  </a:lnTo>
                  <a:close/>
                </a:path>
              </a:pathLst>
            </a:custGeom>
            <a:ln w="15185">
              <a:solidFill>
                <a:srgbClr val="1D1D1B"/>
              </a:solidFill>
            </a:ln>
          </p:spPr>
          <p:txBody>
            <a:bodyPr wrap="square" lIns="0" tIns="0" rIns="0" bIns="0" rtlCol="0"/>
            <a:lstStyle/>
            <a:p>
              <a:endParaRPr/>
            </a:p>
          </p:txBody>
        </p:sp>
        <p:sp>
          <p:nvSpPr>
            <p:cNvPr id="81" name="object 31">
              <a:extLst>
                <a:ext uri="{FF2B5EF4-FFF2-40B4-BE49-F238E27FC236}">
                  <a16:creationId xmlns:a16="http://schemas.microsoft.com/office/drawing/2014/main" id="{3D05940A-9F8D-4D14-73DD-C7647C835399}"/>
                </a:ext>
              </a:extLst>
            </p:cNvPr>
            <p:cNvSpPr/>
            <p:nvPr/>
          </p:nvSpPr>
          <p:spPr>
            <a:xfrm>
              <a:off x="8799547" y="3629540"/>
              <a:ext cx="281305" cy="281305"/>
            </a:xfrm>
            <a:custGeom>
              <a:avLst/>
              <a:gdLst/>
              <a:ahLst/>
              <a:cxnLst/>
              <a:rect l="l" t="t" r="r" b="b"/>
              <a:pathLst>
                <a:path w="281304" h="281304">
                  <a:moveTo>
                    <a:pt x="140590" y="0"/>
                  </a:moveTo>
                  <a:lnTo>
                    <a:pt x="96158" y="7162"/>
                  </a:lnTo>
                  <a:lnTo>
                    <a:pt x="57565" y="27108"/>
                  </a:lnTo>
                  <a:lnTo>
                    <a:pt x="27129" y="57524"/>
                  </a:lnTo>
                  <a:lnTo>
                    <a:pt x="7168" y="96098"/>
                  </a:lnTo>
                  <a:lnTo>
                    <a:pt x="0" y="140515"/>
                  </a:lnTo>
                  <a:lnTo>
                    <a:pt x="7168" y="184934"/>
                  </a:lnTo>
                  <a:lnTo>
                    <a:pt x="27129" y="223511"/>
                  </a:lnTo>
                  <a:lnTo>
                    <a:pt x="57565" y="253931"/>
                  </a:lnTo>
                  <a:lnTo>
                    <a:pt x="96158" y="273881"/>
                  </a:lnTo>
                  <a:lnTo>
                    <a:pt x="140590" y="281045"/>
                  </a:lnTo>
                  <a:lnTo>
                    <a:pt x="185021" y="273881"/>
                  </a:lnTo>
                  <a:lnTo>
                    <a:pt x="223614" y="253931"/>
                  </a:lnTo>
                  <a:lnTo>
                    <a:pt x="254049" y="223511"/>
                  </a:lnTo>
                  <a:lnTo>
                    <a:pt x="274010" y="184934"/>
                  </a:lnTo>
                  <a:lnTo>
                    <a:pt x="281179" y="140515"/>
                  </a:lnTo>
                  <a:lnTo>
                    <a:pt x="274010" y="96098"/>
                  </a:lnTo>
                  <a:lnTo>
                    <a:pt x="254049" y="57524"/>
                  </a:lnTo>
                  <a:lnTo>
                    <a:pt x="223614" y="27108"/>
                  </a:lnTo>
                  <a:lnTo>
                    <a:pt x="185021" y="7162"/>
                  </a:lnTo>
                  <a:lnTo>
                    <a:pt x="140590" y="0"/>
                  </a:lnTo>
                  <a:close/>
                </a:path>
              </a:pathLst>
            </a:custGeom>
            <a:solidFill>
              <a:srgbClr val="B33F4C"/>
            </a:solidFill>
          </p:spPr>
          <p:txBody>
            <a:bodyPr wrap="square" lIns="0" tIns="0" rIns="0" bIns="0" rtlCol="0"/>
            <a:lstStyle/>
            <a:p>
              <a:endParaRPr/>
            </a:p>
          </p:txBody>
        </p:sp>
        <p:sp>
          <p:nvSpPr>
            <p:cNvPr id="82" name="object 32">
              <a:extLst>
                <a:ext uri="{FF2B5EF4-FFF2-40B4-BE49-F238E27FC236}">
                  <a16:creationId xmlns:a16="http://schemas.microsoft.com/office/drawing/2014/main" id="{AEA06872-CB06-823B-94F9-C16D74BE21EE}"/>
                </a:ext>
              </a:extLst>
            </p:cNvPr>
            <p:cNvSpPr/>
            <p:nvPr/>
          </p:nvSpPr>
          <p:spPr>
            <a:xfrm>
              <a:off x="8799547" y="3629540"/>
              <a:ext cx="281305" cy="281305"/>
            </a:xfrm>
            <a:custGeom>
              <a:avLst/>
              <a:gdLst/>
              <a:ahLst/>
              <a:cxnLst/>
              <a:rect l="l" t="t" r="r" b="b"/>
              <a:pathLst>
                <a:path w="281304" h="281304">
                  <a:moveTo>
                    <a:pt x="281179" y="140515"/>
                  </a:moveTo>
                  <a:lnTo>
                    <a:pt x="274011" y="184934"/>
                  </a:lnTo>
                  <a:lnTo>
                    <a:pt x="254050" y="223511"/>
                  </a:lnTo>
                  <a:lnTo>
                    <a:pt x="223614" y="253932"/>
                  </a:lnTo>
                  <a:lnTo>
                    <a:pt x="185021" y="273882"/>
                  </a:lnTo>
                  <a:lnTo>
                    <a:pt x="140589" y="281046"/>
                  </a:lnTo>
                  <a:lnTo>
                    <a:pt x="96158" y="273882"/>
                  </a:lnTo>
                  <a:lnTo>
                    <a:pt x="57565" y="253932"/>
                  </a:lnTo>
                  <a:lnTo>
                    <a:pt x="27129" y="223511"/>
                  </a:lnTo>
                  <a:lnTo>
                    <a:pt x="7168" y="184934"/>
                  </a:lnTo>
                  <a:lnTo>
                    <a:pt x="0" y="140515"/>
                  </a:lnTo>
                  <a:lnTo>
                    <a:pt x="7168" y="96098"/>
                  </a:lnTo>
                  <a:lnTo>
                    <a:pt x="27129" y="57524"/>
                  </a:lnTo>
                  <a:lnTo>
                    <a:pt x="57565" y="27108"/>
                  </a:lnTo>
                  <a:lnTo>
                    <a:pt x="96158" y="7162"/>
                  </a:lnTo>
                  <a:lnTo>
                    <a:pt x="140589" y="0"/>
                  </a:lnTo>
                  <a:lnTo>
                    <a:pt x="185021" y="7162"/>
                  </a:lnTo>
                  <a:lnTo>
                    <a:pt x="223614" y="27108"/>
                  </a:lnTo>
                  <a:lnTo>
                    <a:pt x="254050" y="57524"/>
                  </a:lnTo>
                  <a:lnTo>
                    <a:pt x="274011" y="96098"/>
                  </a:lnTo>
                  <a:lnTo>
                    <a:pt x="281179" y="140515"/>
                  </a:lnTo>
                  <a:close/>
                </a:path>
              </a:pathLst>
            </a:custGeom>
            <a:ln w="15185">
              <a:solidFill>
                <a:srgbClr val="1D1D1B"/>
              </a:solidFill>
            </a:ln>
          </p:spPr>
          <p:txBody>
            <a:bodyPr wrap="square" lIns="0" tIns="0" rIns="0" bIns="0" rtlCol="0"/>
            <a:lstStyle/>
            <a:p>
              <a:endParaRPr/>
            </a:p>
          </p:txBody>
        </p:sp>
        <p:sp>
          <p:nvSpPr>
            <p:cNvPr id="83" name="object 33">
              <a:extLst>
                <a:ext uri="{FF2B5EF4-FFF2-40B4-BE49-F238E27FC236}">
                  <a16:creationId xmlns:a16="http://schemas.microsoft.com/office/drawing/2014/main" id="{2683843A-78E0-8286-3E23-C7A0FD77DB95}"/>
                </a:ext>
              </a:extLst>
            </p:cNvPr>
            <p:cNvSpPr/>
            <p:nvPr/>
          </p:nvSpPr>
          <p:spPr>
            <a:xfrm>
              <a:off x="8769422" y="4431174"/>
              <a:ext cx="281305" cy="281305"/>
            </a:xfrm>
            <a:custGeom>
              <a:avLst/>
              <a:gdLst/>
              <a:ahLst/>
              <a:cxnLst/>
              <a:rect l="l" t="t" r="r" b="b"/>
              <a:pathLst>
                <a:path w="281304" h="281304">
                  <a:moveTo>
                    <a:pt x="140588" y="0"/>
                  </a:moveTo>
                  <a:lnTo>
                    <a:pt x="96157" y="7162"/>
                  </a:lnTo>
                  <a:lnTo>
                    <a:pt x="57564" y="27108"/>
                  </a:lnTo>
                  <a:lnTo>
                    <a:pt x="27129" y="57524"/>
                  </a:lnTo>
                  <a:lnTo>
                    <a:pt x="7168" y="96098"/>
                  </a:lnTo>
                  <a:lnTo>
                    <a:pt x="0" y="140515"/>
                  </a:lnTo>
                  <a:lnTo>
                    <a:pt x="7168" y="184934"/>
                  </a:lnTo>
                  <a:lnTo>
                    <a:pt x="27129" y="223511"/>
                  </a:lnTo>
                  <a:lnTo>
                    <a:pt x="57564" y="253931"/>
                  </a:lnTo>
                  <a:lnTo>
                    <a:pt x="96157" y="273881"/>
                  </a:lnTo>
                  <a:lnTo>
                    <a:pt x="140588" y="281045"/>
                  </a:lnTo>
                  <a:lnTo>
                    <a:pt x="185014" y="273881"/>
                  </a:lnTo>
                  <a:lnTo>
                    <a:pt x="223606" y="253931"/>
                  </a:lnTo>
                  <a:lnTo>
                    <a:pt x="254044" y="223511"/>
                  </a:lnTo>
                  <a:lnTo>
                    <a:pt x="274009" y="184934"/>
                  </a:lnTo>
                  <a:lnTo>
                    <a:pt x="281179" y="140515"/>
                  </a:lnTo>
                  <a:lnTo>
                    <a:pt x="274009" y="96098"/>
                  </a:lnTo>
                  <a:lnTo>
                    <a:pt x="254044" y="57524"/>
                  </a:lnTo>
                  <a:lnTo>
                    <a:pt x="223606" y="27108"/>
                  </a:lnTo>
                  <a:lnTo>
                    <a:pt x="185014" y="7162"/>
                  </a:lnTo>
                  <a:lnTo>
                    <a:pt x="140588" y="0"/>
                  </a:lnTo>
                  <a:close/>
                </a:path>
              </a:pathLst>
            </a:custGeom>
            <a:solidFill>
              <a:srgbClr val="B33F4C"/>
            </a:solidFill>
          </p:spPr>
          <p:txBody>
            <a:bodyPr wrap="square" lIns="0" tIns="0" rIns="0" bIns="0" rtlCol="0"/>
            <a:lstStyle/>
            <a:p>
              <a:endParaRPr/>
            </a:p>
          </p:txBody>
        </p:sp>
        <p:sp>
          <p:nvSpPr>
            <p:cNvPr id="84" name="object 34">
              <a:extLst>
                <a:ext uri="{FF2B5EF4-FFF2-40B4-BE49-F238E27FC236}">
                  <a16:creationId xmlns:a16="http://schemas.microsoft.com/office/drawing/2014/main" id="{4956A3E3-2E84-9E75-2E88-F0F42F8B80D9}"/>
                </a:ext>
              </a:extLst>
            </p:cNvPr>
            <p:cNvSpPr/>
            <p:nvPr/>
          </p:nvSpPr>
          <p:spPr>
            <a:xfrm>
              <a:off x="8769421" y="4431174"/>
              <a:ext cx="281305" cy="281305"/>
            </a:xfrm>
            <a:custGeom>
              <a:avLst/>
              <a:gdLst/>
              <a:ahLst/>
              <a:cxnLst/>
              <a:rect l="l" t="t" r="r" b="b"/>
              <a:pathLst>
                <a:path w="281304" h="281304">
                  <a:moveTo>
                    <a:pt x="281179" y="140515"/>
                  </a:moveTo>
                  <a:lnTo>
                    <a:pt x="274009" y="184934"/>
                  </a:lnTo>
                  <a:lnTo>
                    <a:pt x="254045" y="223511"/>
                  </a:lnTo>
                  <a:lnTo>
                    <a:pt x="223607" y="253932"/>
                  </a:lnTo>
                  <a:lnTo>
                    <a:pt x="185015" y="273882"/>
                  </a:lnTo>
                  <a:lnTo>
                    <a:pt x="140589" y="281046"/>
                  </a:lnTo>
                  <a:lnTo>
                    <a:pt x="96158" y="273882"/>
                  </a:lnTo>
                  <a:lnTo>
                    <a:pt x="57565" y="253932"/>
                  </a:lnTo>
                  <a:lnTo>
                    <a:pt x="27129" y="223511"/>
                  </a:lnTo>
                  <a:lnTo>
                    <a:pt x="7168" y="184934"/>
                  </a:lnTo>
                  <a:lnTo>
                    <a:pt x="0" y="140515"/>
                  </a:lnTo>
                  <a:lnTo>
                    <a:pt x="7168" y="96098"/>
                  </a:lnTo>
                  <a:lnTo>
                    <a:pt x="27129" y="57524"/>
                  </a:lnTo>
                  <a:lnTo>
                    <a:pt x="57565" y="27108"/>
                  </a:lnTo>
                  <a:lnTo>
                    <a:pt x="96158" y="7162"/>
                  </a:lnTo>
                  <a:lnTo>
                    <a:pt x="140589" y="0"/>
                  </a:lnTo>
                  <a:lnTo>
                    <a:pt x="185015" y="7162"/>
                  </a:lnTo>
                  <a:lnTo>
                    <a:pt x="223607" y="27108"/>
                  </a:lnTo>
                  <a:lnTo>
                    <a:pt x="254045" y="57524"/>
                  </a:lnTo>
                  <a:lnTo>
                    <a:pt x="274009" y="96098"/>
                  </a:lnTo>
                  <a:lnTo>
                    <a:pt x="281179" y="140515"/>
                  </a:lnTo>
                  <a:close/>
                </a:path>
              </a:pathLst>
            </a:custGeom>
            <a:ln w="15185">
              <a:solidFill>
                <a:srgbClr val="1D1D1B"/>
              </a:solidFill>
            </a:ln>
          </p:spPr>
          <p:txBody>
            <a:bodyPr wrap="square" lIns="0" tIns="0" rIns="0" bIns="0" rtlCol="0"/>
            <a:lstStyle/>
            <a:p>
              <a:endParaRPr/>
            </a:p>
          </p:txBody>
        </p:sp>
        <p:sp>
          <p:nvSpPr>
            <p:cNvPr id="85" name="object 35">
              <a:extLst>
                <a:ext uri="{FF2B5EF4-FFF2-40B4-BE49-F238E27FC236}">
                  <a16:creationId xmlns:a16="http://schemas.microsoft.com/office/drawing/2014/main" id="{AB73572E-4B56-090F-1AD7-9C19C659164F}"/>
                </a:ext>
              </a:extLst>
            </p:cNvPr>
            <p:cNvSpPr/>
            <p:nvPr/>
          </p:nvSpPr>
          <p:spPr>
            <a:xfrm>
              <a:off x="9835208" y="6034458"/>
              <a:ext cx="281305" cy="281305"/>
            </a:xfrm>
            <a:custGeom>
              <a:avLst/>
              <a:gdLst/>
              <a:ahLst/>
              <a:cxnLst/>
              <a:rect l="l" t="t" r="r" b="b"/>
              <a:pathLst>
                <a:path w="281304" h="281304">
                  <a:moveTo>
                    <a:pt x="140590" y="0"/>
                  </a:moveTo>
                  <a:lnTo>
                    <a:pt x="96158" y="7165"/>
                  </a:lnTo>
                  <a:lnTo>
                    <a:pt x="57565" y="27118"/>
                  </a:lnTo>
                  <a:lnTo>
                    <a:pt x="27129" y="57541"/>
                  </a:lnTo>
                  <a:lnTo>
                    <a:pt x="7168" y="96118"/>
                  </a:lnTo>
                  <a:lnTo>
                    <a:pt x="0" y="140531"/>
                  </a:lnTo>
                  <a:lnTo>
                    <a:pt x="7168" y="184950"/>
                  </a:lnTo>
                  <a:lnTo>
                    <a:pt x="27129" y="223527"/>
                  </a:lnTo>
                  <a:lnTo>
                    <a:pt x="57565" y="253948"/>
                  </a:lnTo>
                  <a:lnTo>
                    <a:pt x="96158" y="273898"/>
                  </a:lnTo>
                  <a:lnTo>
                    <a:pt x="140590" y="281062"/>
                  </a:lnTo>
                  <a:lnTo>
                    <a:pt x="185016" y="273898"/>
                  </a:lnTo>
                  <a:lnTo>
                    <a:pt x="223607" y="253948"/>
                  </a:lnTo>
                  <a:lnTo>
                    <a:pt x="254045" y="223527"/>
                  </a:lnTo>
                  <a:lnTo>
                    <a:pt x="274009" y="184950"/>
                  </a:lnTo>
                  <a:lnTo>
                    <a:pt x="281179" y="140531"/>
                  </a:lnTo>
                  <a:lnTo>
                    <a:pt x="274009" y="96118"/>
                  </a:lnTo>
                  <a:lnTo>
                    <a:pt x="254045" y="57541"/>
                  </a:lnTo>
                  <a:lnTo>
                    <a:pt x="223607" y="27118"/>
                  </a:lnTo>
                  <a:lnTo>
                    <a:pt x="185016" y="7165"/>
                  </a:lnTo>
                  <a:lnTo>
                    <a:pt x="140590" y="0"/>
                  </a:lnTo>
                  <a:close/>
                </a:path>
              </a:pathLst>
            </a:custGeom>
            <a:solidFill>
              <a:srgbClr val="963683"/>
            </a:solidFill>
          </p:spPr>
          <p:txBody>
            <a:bodyPr wrap="square" lIns="0" tIns="0" rIns="0" bIns="0" rtlCol="0"/>
            <a:lstStyle/>
            <a:p>
              <a:endParaRPr/>
            </a:p>
          </p:txBody>
        </p:sp>
        <p:sp>
          <p:nvSpPr>
            <p:cNvPr id="86" name="object 36">
              <a:extLst>
                <a:ext uri="{FF2B5EF4-FFF2-40B4-BE49-F238E27FC236}">
                  <a16:creationId xmlns:a16="http://schemas.microsoft.com/office/drawing/2014/main" id="{D653DC8B-3E3B-33E9-CF21-5E142FF8C8CD}"/>
                </a:ext>
              </a:extLst>
            </p:cNvPr>
            <p:cNvSpPr/>
            <p:nvPr/>
          </p:nvSpPr>
          <p:spPr>
            <a:xfrm>
              <a:off x="9835207" y="6034459"/>
              <a:ext cx="281305" cy="281305"/>
            </a:xfrm>
            <a:custGeom>
              <a:avLst/>
              <a:gdLst/>
              <a:ahLst/>
              <a:cxnLst/>
              <a:rect l="l" t="t" r="r" b="b"/>
              <a:pathLst>
                <a:path w="281304" h="281304">
                  <a:moveTo>
                    <a:pt x="281179" y="140530"/>
                  </a:moveTo>
                  <a:lnTo>
                    <a:pt x="274009" y="184949"/>
                  </a:lnTo>
                  <a:lnTo>
                    <a:pt x="254045" y="223526"/>
                  </a:lnTo>
                  <a:lnTo>
                    <a:pt x="223607" y="253947"/>
                  </a:lnTo>
                  <a:lnTo>
                    <a:pt x="185015" y="273897"/>
                  </a:lnTo>
                  <a:lnTo>
                    <a:pt x="140589" y="281061"/>
                  </a:lnTo>
                  <a:lnTo>
                    <a:pt x="96158" y="273897"/>
                  </a:lnTo>
                  <a:lnTo>
                    <a:pt x="57565" y="253947"/>
                  </a:lnTo>
                  <a:lnTo>
                    <a:pt x="27129" y="223526"/>
                  </a:lnTo>
                  <a:lnTo>
                    <a:pt x="7168" y="184949"/>
                  </a:lnTo>
                  <a:lnTo>
                    <a:pt x="0" y="140530"/>
                  </a:lnTo>
                  <a:lnTo>
                    <a:pt x="7168" y="96117"/>
                  </a:lnTo>
                  <a:lnTo>
                    <a:pt x="27129" y="57541"/>
                  </a:lnTo>
                  <a:lnTo>
                    <a:pt x="57565" y="27118"/>
                  </a:lnTo>
                  <a:lnTo>
                    <a:pt x="96158" y="7165"/>
                  </a:lnTo>
                  <a:lnTo>
                    <a:pt x="140589" y="0"/>
                  </a:lnTo>
                  <a:lnTo>
                    <a:pt x="185015" y="7165"/>
                  </a:lnTo>
                  <a:lnTo>
                    <a:pt x="223607" y="27118"/>
                  </a:lnTo>
                  <a:lnTo>
                    <a:pt x="254045" y="57541"/>
                  </a:lnTo>
                  <a:lnTo>
                    <a:pt x="274009" y="96117"/>
                  </a:lnTo>
                  <a:lnTo>
                    <a:pt x="281179" y="140530"/>
                  </a:lnTo>
                  <a:close/>
                </a:path>
              </a:pathLst>
            </a:custGeom>
            <a:ln w="15185">
              <a:solidFill>
                <a:srgbClr val="1D1D1B"/>
              </a:solidFill>
            </a:ln>
          </p:spPr>
          <p:txBody>
            <a:bodyPr wrap="square" lIns="0" tIns="0" rIns="0" bIns="0" rtlCol="0"/>
            <a:lstStyle/>
            <a:p>
              <a:endParaRPr/>
            </a:p>
          </p:txBody>
        </p:sp>
        <p:sp>
          <p:nvSpPr>
            <p:cNvPr id="87" name="object 37">
              <a:extLst>
                <a:ext uri="{FF2B5EF4-FFF2-40B4-BE49-F238E27FC236}">
                  <a16:creationId xmlns:a16="http://schemas.microsoft.com/office/drawing/2014/main" id="{208A235E-3988-9EC6-2902-AEFAF7A0341C}"/>
                </a:ext>
              </a:extLst>
            </p:cNvPr>
            <p:cNvSpPr/>
            <p:nvPr/>
          </p:nvSpPr>
          <p:spPr>
            <a:xfrm>
              <a:off x="9179763" y="6836101"/>
              <a:ext cx="281305" cy="281305"/>
            </a:xfrm>
            <a:custGeom>
              <a:avLst/>
              <a:gdLst/>
              <a:ahLst/>
              <a:cxnLst/>
              <a:rect l="l" t="t" r="r" b="b"/>
              <a:pathLst>
                <a:path w="281304" h="281304">
                  <a:moveTo>
                    <a:pt x="140590" y="0"/>
                  </a:moveTo>
                  <a:lnTo>
                    <a:pt x="96158" y="7165"/>
                  </a:lnTo>
                  <a:lnTo>
                    <a:pt x="57565" y="27118"/>
                  </a:lnTo>
                  <a:lnTo>
                    <a:pt x="27129" y="57541"/>
                  </a:lnTo>
                  <a:lnTo>
                    <a:pt x="7168" y="96117"/>
                  </a:lnTo>
                  <a:lnTo>
                    <a:pt x="0" y="140530"/>
                  </a:lnTo>
                  <a:lnTo>
                    <a:pt x="7168" y="184949"/>
                  </a:lnTo>
                  <a:lnTo>
                    <a:pt x="27129" y="223526"/>
                  </a:lnTo>
                  <a:lnTo>
                    <a:pt x="57565" y="253947"/>
                  </a:lnTo>
                  <a:lnTo>
                    <a:pt x="96158" y="273896"/>
                  </a:lnTo>
                  <a:lnTo>
                    <a:pt x="140590" y="281061"/>
                  </a:lnTo>
                  <a:lnTo>
                    <a:pt x="185016" y="273896"/>
                  </a:lnTo>
                  <a:lnTo>
                    <a:pt x="223608" y="253947"/>
                  </a:lnTo>
                  <a:lnTo>
                    <a:pt x="254046" y="223526"/>
                  </a:lnTo>
                  <a:lnTo>
                    <a:pt x="274010" y="184949"/>
                  </a:lnTo>
                  <a:lnTo>
                    <a:pt x="281180" y="140530"/>
                  </a:lnTo>
                  <a:lnTo>
                    <a:pt x="274010" y="96117"/>
                  </a:lnTo>
                  <a:lnTo>
                    <a:pt x="254046" y="57541"/>
                  </a:lnTo>
                  <a:lnTo>
                    <a:pt x="223608" y="27118"/>
                  </a:lnTo>
                  <a:lnTo>
                    <a:pt x="185016" y="7165"/>
                  </a:lnTo>
                  <a:lnTo>
                    <a:pt x="140590" y="0"/>
                  </a:lnTo>
                  <a:close/>
                </a:path>
              </a:pathLst>
            </a:custGeom>
            <a:solidFill>
              <a:srgbClr val="963683"/>
            </a:solidFill>
          </p:spPr>
          <p:txBody>
            <a:bodyPr wrap="square" lIns="0" tIns="0" rIns="0" bIns="0" rtlCol="0"/>
            <a:lstStyle/>
            <a:p>
              <a:endParaRPr/>
            </a:p>
          </p:txBody>
        </p:sp>
        <p:sp>
          <p:nvSpPr>
            <p:cNvPr id="88" name="object 38">
              <a:extLst>
                <a:ext uri="{FF2B5EF4-FFF2-40B4-BE49-F238E27FC236}">
                  <a16:creationId xmlns:a16="http://schemas.microsoft.com/office/drawing/2014/main" id="{DEA45CB2-0E3C-7BB6-39AC-FB606D0AB116}"/>
                </a:ext>
              </a:extLst>
            </p:cNvPr>
            <p:cNvSpPr/>
            <p:nvPr/>
          </p:nvSpPr>
          <p:spPr>
            <a:xfrm>
              <a:off x="9179763" y="6836101"/>
              <a:ext cx="281305" cy="281305"/>
            </a:xfrm>
            <a:custGeom>
              <a:avLst/>
              <a:gdLst/>
              <a:ahLst/>
              <a:cxnLst/>
              <a:rect l="l" t="t" r="r" b="b"/>
              <a:pathLst>
                <a:path w="281304" h="281304">
                  <a:moveTo>
                    <a:pt x="281179" y="140530"/>
                  </a:moveTo>
                  <a:lnTo>
                    <a:pt x="274009" y="184949"/>
                  </a:lnTo>
                  <a:lnTo>
                    <a:pt x="254045" y="223526"/>
                  </a:lnTo>
                  <a:lnTo>
                    <a:pt x="223607" y="253947"/>
                  </a:lnTo>
                  <a:lnTo>
                    <a:pt x="185015" y="273897"/>
                  </a:lnTo>
                  <a:lnTo>
                    <a:pt x="140589" y="281061"/>
                  </a:lnTo>
                  <a:lnTo>
                    <a:pt x="96158" y="273897"/>
                  </a:lnTo>
                  <a:lnTo>
                    <a:pt x="57565" y="253947"/>
                  </a:lnTo>
                  <a:lnTo>
                    <a:pt x="27129" y="223526"/>
                  </a:lnTo>
                  <a:lnTo>
                    <a:pt x="7168" y="184949"/>
                  </a:lnTo>
                  <a:lnTo>
                    <a:pt x="0" y="140530"/>
                  </a:lnTo>
                  <a:lnTo>
                    <a:pt x="7168" y="96117"/>
                  </a:lnTo>
                  <a:lnTo>
                    <a:pt x="27129" y="57541"/>
                  </a:lnTo>
                  <a:lnTo>
                    <a:pt x="57565" y="27118"/>
                  </a:lnTo>
                  <a:lnTo>
                    <a:pt x="96158" y="7165"/>
                  </a:lnTo>
                  <a:lnTo>
                    <a:pt x="140589" y="0"/>
                  </a:lnTo>
                  <a:lnTo>
                    <a:pt x="185015" y="7165"/>
                  </a:lnTo>
                  <a:lnTo>
                    <a:pt x="223607" y="27118"/>
                  </a:lnTo>
                  <a:lnTo>
                    <a:pt x="254045" y="57541"/>
                  </a:lnTo>
                  <a:lnTo>
                    <a:pt x="274009" y="96117"/>
                  </a:lnTo>
                  <a:lnTo>
                    <a:pt x="281179" y="140530"/>
                  </a:lnTo>
                  <a:close/>
                </a:path>
              </a:pathLst>
            </a:custGeom>
            <a:ln w="15185">
              <a:solidFill>
                <a:srgbClr val="1D1D1B"/>
              </a:solidFill>
            </a:ln>
          </p:spPr>
          <p:txBody>
            <a:bodyPr wrap="square" lIns="0" tIns="0" rIns="0" bIns="0" rtlCol="0"/>
            <a:lstStyle/>
            <a:p>
              <a:endParaRPr/>
            </a:p>
          </p:txBody>
        </p:sp>
        <p:sp>
          <p:nvSpPr>
            <p:cNvPr id="89" name="object 39">
              <a:extLst>
                <a:ext uri="{FF2B5EF4-FFF2-40B4-BE49-F238E27FC236}">
                  <a16:creationId xmlns:a16="http://schemas.microsoft.com/office/drawing/2014/main" id="{C63B4E40-F33B-97B9-8AC9-AAC15F75D3F3}"/>
                </a:ext>
              </a:extLst>
            </p:cNvPr>
            <p:cNvSpPr/>
            <p:nvPr/>
          </p:nvSpPr>
          <p:spPr>
            <a:xfrm>
              <a:off x="9048654" y="5232816"/>
              <a:ext cx="281305" cy="281305"/>
            </a:xfrm>
            <a:custGeom>
              <a:avLst/>
              <a:gdLst/>
              <a:ahLst/>
              <a:cxnLst/>
              <a:rect l="l" t="t" r="r" b="b"/>
              <a:pathLst>
                <a:path w="281304" h="281304">
                  <a:moveTo>
                    <a:pt x="140589" y="0"/>
                  </a:moveTo>
                  <a:lnTo>
                    <a:pt x="96157" y="7165"/>
                  </a:lnTo>
                  <a:lnTo>
                    <a:pt x="57565" y="27118"/>
                  </a:lnTo>
                  <a:lnTo>
                    <a:pt x="27129" y="57541"/>
                  </a:lnTo>
                  <a:lnTo>
                    <a:pt x="7168" y="96117"/>
                  </a:lnTo>
                  <a:lnTo>
                    <a:pt x="0" y="140530"/>
                  </a:lnTo>
                  <a:lnTo>
                    <a:pt x="7168" y="184949"/>
                  </a:lnTo>
                  <a:lnTo>
                    <a:pt x="27129" y="223527"/>
                  </a:lnTo>
                  <a:lnTo>
                    <a:pt x="57565" y="253948"/>
                  </a:lnTo>
                  <a:lnTo>
                    <a:pt x="96157" y="273898"/>
                  </a:lnTo>
                  <a:lnTo>
                    <a:pt x="140589" y="281062"/>
                  </a:lnTo>
                  <a:lnTo>
                    <a:pt x="185020" y="273898"/>
                  </a:lnTo>
                  <a:lnTo>
                    <a:pt x="223613" y="253948"/>
                  </a:lnTo>
                  <a:lnTo>
                    <a:pt x="254049" y="223527"/>
                  </a:lnTo>
                  <a:lnTo>
                    <a:pt x="274010" y="184949"/>
                  </a:lnTo>
                  <a:lnTo>
                    <a:pt x="281179" y="140530"/>
                  </a:lnTo>
                  <a:lnTo>
                    <a:pt x="274010" y="96117"/>
                  </a:lnTo>
                  <a:lnTo>
                    <a:pt x="254049" y="57541"/>
                  </a:lnTo>
                  <a:lnTo>
                    <a:pt x="223613" y="27118"/>
                  </a:lnTo>
                  <a:lnTo>
                    <a:pt x="185020" y="7165"/>
                  </a:lnTo>
                  <a:lnTo>
                    <a:pt x="140589" y="0"/>
                  </a:lnTo>
                  <a:close/>
                </a:path>
              </a:pathLst>
            </a:custGeom>
            <a:solidFill>
              <a:srgbClr val="963683"/>
            </a:solidFill>
          </p:spPr>
          <p:txBody>
            <a:bodyPr wrap="square" lIns="0" tIns="0" rIns="0" bIns="0" rtlCol="0"/>
            <a:lstStyle/>
            <a:p>
              <a:endParaRPr/>
            </a:p>
          </p:txBody>
        </p:sp>
        <p:sp>
          <p:nvSpPr>
            <p:cNvPr id="90" name="object 40">
              <a:extLst>
                <a:ext uri="{FF2B5EF4-FFF2-40B4-BE49-F238E27FC236}">
                  <a16:creationId xmlns:a16="http://schemas.microsoft.com/office/drawing/2014/main" id="{5DCB619F-7AC5-B08A-D64F-693B1CE517CE}"/>
                </a:ext>
              </a:extLst>
            </p:cNvPr>
            <p:cNvSpPr/>
            <p:nvPr/>
          </p:nvSpPr>
          <p:spPr>
            <a:xfrm>
              <a:off x="9048654" y="5232816"/>
              <a:ext cx="281305" cy="281305"/>
            </a:xfrm>
            <a:custGeom>
              <a:avLst/>
              <a:gdLst/>
              <a:ahLst/>
              <a:cxnLst/>
              <a:rect l="l" t="t" r="r" b="b"/>
              <a:pathLst>
                <a:path w="281304" h="281304">
                  <a:moveTo>
                    <a:pt x="281179" y="140530"/>
                  </a:moveTo>
                  <a:lnTo>
                    <a:pt x="274011" y="184949"/>
                  </a:lnTo>
                  <a:lnTo>
                    <a:pt x="254050" y="223526"/>
                  </a:lnTo>
                  <a:lnTo>
                    <a:pt x="223614" y="253947"/>
                  </a:lnTo>
                  <a:lnTo>
                    <a:pt x="185021" y="273897"/>
                  </a:lnTo>
                  <a:lnTo>
                    <a:pt x="140589" y="281061"/>
                  </a:lnTo>
                  <a:lnTo>
                    <a:pt x="96158" y="273897"/>
                  </a:lnTo>
                  <a:lnTo>
                    <a:pt x="57565" y="253947"/>
                  </a:lnTo>
                  <a:lnTo>
                    <a:pt x="27129" y="223526"/>
                  </a:lnTo>
                  <a:lnTo>
                    <a:pt x="7168" y="184949"/>
                  </a:lnTo>
                  <a:lnTo>
                    <a:pt x="0" y="140530"/>
                  </a:lnTo>
                  <a:lnTo>
                    <a:pt x="7168" y="96117"/>
                  </a:lnTo>
                  <a:lnTo>
                    <a:pt x="27129" y="57541"/>
                  </a:lnTo>
                  <a:lnTo>
                    <a:pt x="57565" y="27118"/>
                  </a:lnTo>
                  <a:lnTo>
                    <a:pt x="96158" y="7165"/>
                  </a:lnTo>
                  <a:lnTo>
                    <a:pt x="140589" y="0"/>
                  </a:lnTo>
                  <a:lnTo>
                    <a:pt x="185021" y="7165"/>
                  </a:lnTo>
                  <a:lnTo>
                    <a:pt x="223614" y="27118"/>
                  </a:lnTo>
                  <a:lnTo>
                    <a:pt x="254050" y="57541"/>
                  </a:lnTo>
                  <a:lnTo>
                    <a:pt x="274011" y="96117"/>
                  </a:lnTo>
                  <a:lnTo>
                    <a:pt x="281179" y="140530"/>
                  </a:lnTo>
                  <a:close/>
                </a:path>
              </a:pathLst>
            </a:custGeom>
            <a:ln w="15185">
              <a:solidFill>
                <a:srgbClr val="1D1D1B"/>
              </a:solidFill>
            </a:ln>
          </p:spPr>
          <p:txBody>
            <a:bodyPr wrap="square" lIns="0" tIns="0" rIns="0" bIns="0" rtlCol="0"/>
            <a:lstStyle/>
            <a:p>
              <a:endParaRPr/>
            </a:p>
          </p:txBody>
        </p:sp>
        <p:sp>
          <p:nvSpPr>
            <p:cNvPr id="91" name="object 41">
              <a:extLst>
                <a:ext uri="{FF2B5EF4-FFF2-40B4-BE49-F238E27FC236}">
                  <a16:creationId xmlns:a16="http://schemas.microsoft.com/office/drawing/2014/main" id="{72BE2D70-682C-F3D0-85AF-63CD7DA154B0}"/>
                </a:ext>
              </a:extLst>
            </p:cNvPr>
            <p:cNvSpPr/>
            <p:nvPr/>
          </p:nvSpPr>
          <p:spPr>
            <a:xfrm>
              <a:off x="7606658" y="7637743"/>
              <a:ext cx="281305" cy="281305"/>
            </a:xfrm>
            <a:custGeom>
              <a:avLst/>
              <a:gdLst/>
              <a:ahLst/>
              <a:cxnLst/>
              <a:rect l="l" t="t" r="r" b="b"/>
              <a:pathLst>
                <a:path w="281304" h="281304">
                  <a:moveTo>
                    <a:pt x="140590" y="0"/>
                  </a:moveTo>
                  <a:lnTo>
                    <a:pt x="96158" y="7165"/>
                  </a:lnTo>
                  <a:lnTo>
                    <a:pt x="57565" y="27118"/>
                  </a:lnTo>
                  <a:lnTo>
                    <a:pt x="27129" y="57541"/>
                  </a:lnTo>
                  <a:lnTo>
                    <a:pt x="7168" y="96117"/>
                  </a:lnTo>
                  <a:lnTo>
                    <a:pt x="0" y="140530"/>
                  </a:lnTo>
                  <a:lnTo>
                    <a:pt x="7168" y="184949"/>
                  </a:lnTo>
                  <a:lnTo>
                    <a:pt x="27129" y="223526"/>
                  </a:lnTo>
                  <a:lnTo>
                    <a:pt x="57565" y="253947"/>
                  </a:lnTo>
                  <a:lnTo>
                    <a:pt x="96158" y="273896"/>
                  </a:lnTo>
                  <a:lnTo>
                    <a:pt x="140590" y="281061"/>
                  </a:lnTo>
                  <a:lnTo>
                    <a:pt x="185016" y="273896"/>
                  </a:lnTo>
                  <a:lnTo>
                    <a:pt x="223607" y="253947"/>
                  </a:lnTo>
                  <a:lnTo>
                    <a:pt x="254045" y="223526"/>
                  </a:lnTo>
                  <a:lnTo>
                    <a:pt x="274009" y="184949"/>
                  </a:lnTo>
                  <a:lnTo>
                    <a:pt x="281179" y="140530"/>
                  </a:lnTo>
                  <a:lnTo>
                    <a:pt x="274009" y="96117"/>
                  </a:lnTo>
                  <a:lnTo>
                    <a:pt x="254045" y="57541"/>
                  </a:lnTo>
                  <a:lnTo>
                    <a:pt x="223607" y="27118"/>
                  </a:lnTo>
                  <a:lnTo>
                    <a:pt x="185016" y="7165"/>
                  </a:lnTo>
                  <a:lnTo>
                    <a:pt x="140590" y="0"/>
                  </a:lnTo>
                  <a:close/>
                </a:path>
              </a:pathLst>
            </a:custGeom>
            <a:solidFill>
              <a:srgbClr val="963683"/>
            </a:solidFill>
          </p:spPr>
          <p:txBody>
            <a:bodyPr wrap="square" lIns="0" tIns="0" rIns="0" bIns="0" rtlCol="0"/>
            <a:lstStyle/>
            <a:p>
              <a:endParaRPr/>
            </a:p>
          </p:txBody>
        </p:sp>
        <p:sp>
          <p:nvSpPr>
            <p:cNvPr id="92" name="object 42">
              <a:extLst>
                <a:ext uri="{FF2B5EF4-FFF2-40B4-BE49-F238E27FC236}">
                  <a16:creationId xmlns:a16="http://schemas.microsoft.com/office/drawing/2014/main" id="{B76E8348-7806-AE18-05F1-2C9FC7D6A863}"/>
                </a:ext>
              </a:extLst>
            </p:cNvPr>
            <p:cNvSpPr/>
            <p:nvPr/>
          </p:nvSpPr>
          <p:spPr>
            <a:xfrm>
              <a:off x="7606657" y="7637743"/>
              <a:ext cx="281305" cy="281305"/>
            </a:xfrm>
            <a:custGeom>
              <a:avLst/>
              <a:gdLst/>
              <a:ahLst/>
              <a:cxnLst/>
              <a:rect l="l" t="t" r="r" b="b"/>
              <a:pathLst>
                <a:path w="281304" h="281304">
                  <a:moveTo>
                    <a:pt x="281179" y="140530"/>
                  </a:moveTo>
                  <a:lnTo>
                    <a:pt x="274009" y="184949"/>
                  </a:lnTo>
                  <a:lnTo>
                    <a:pt x="254045" y="223526"/>
                  </a:lnTo>
                  <a:lnTo>
                    <a:pt x="223607" y="253947"/>
                  </a:lnTo>
                  <a:lnTo>
                    <a:pt x="185015" y="273897"/>
                  </a:lnTo>
                  <a:lnTo>
                    <a:pt x="140589" y="281061"/>
                  </a:lnTo>
                  <a:lnTo>
                    <a:pt x="96158" y="273897"/>
                  </a:lnTo>
                  <a:lnTo>
                    <a:pt x="57565" y="253947"/>
                  </a:lnTo>
                  <a:lnTo>
                    <a:pt x="27129" y="223526"/>
                  </a:lnTo>
                  <a:lnTo>
                    <a:pt x="7168" y="184949"/>
                  </a:lnTo>
                  <a:lnTo>
                    <a:pt x="0" y="140530"/>
                  </a:lnTo>
                  <a:lnTo>
                    <a:pt x="7168" y="96117"/>
                  </a:lnTo>
                  <a:lnTo>
                    <a:pt x="27129" y="57541"/>
                  </a:lnTo>
                  <a:lnTo>
                    <a:pt x="57565" y="27118"/>
                  </a:lnTo>
                  <a:lnTo>
                    <a:pt x="96158" y="7165"/>
                  </a:lnTo>
                  <a:lnTo>
                    <a:pt x="140589" y="0"/>
                  </a:lnTo>
                  <a:lnTo>
                    <a:pt x="185015" y="7165"/>
                  </a:lnTo>
                  <a:lnTo>
                    <a:pt x="223607" y="27118"/>
                  </a:lnTo>
                  <a:lnTo>
                    <a:pt x="254045" y="57541"/>
                  </a:lnTo>
                  <a:lnTo>
                    <a:pt x="274009" y="96117"/>
                  </a:lnTo>
                  <a:lnTo>
                    <a:pt x="281179" y="140530"/>
                  </a:lnTo>
                  <a:close/>
                </a:path>
              </a:pathLst>
            </a:custGeom>
            <a:ln w="15185">
              <a:solidFill>
                <a:srgbClr val="1D1D1B"/>
              </a:solidFill>
            </a:ln>
          </p:spPr>
          <p:txBody>
            <a:bodyPr wrap="square" lIns="0" tIns="0" rIns="0" bIns="0" rtlCol="0"/>
            <a:lstStyle/>
            <a:p>
              <a:endParaRPr/>
            </a:p>
          </p:txBody>
        </p:sp>
        <p:sp>
          <p:nvSpPr>
            <p:cNvPr id="93" name="object 43">
              <a:extLst>
                <a:ext uri="{FF2B5EF4-FFF2-40B4-BE49-F238E27FC236}">
                  <a16:creationId xmlns:a16="http://schemas.microsoft.com/office/drawing/2014/main" id="{6A9B2828-113E-C527-15D8-5153D1F8E4D2}"/>
                </a:ext>
              </a:extLst>
            </p:cNvPr>
            <p:cNvSpPr/>
            <p:nvPr/>
          </p:nvSpPr>
          <p:spPr>
            <a:xfrm>
              <a:off x="9441982" y="8439400"/>
              <a:ext cx="281305" cy="281305"/>
            </a:xfrm>
            <a:custGeom>
              <a:avLst/>
              <a:gdLst/>
              <a:ahLst/>
              <a:cxnLst/>
              <a:rect l="l" t="t" r="r" b="b"/>
              <a:pathLst>
                <a:path w="281304" h="281304">
                  <a:moveTo>
                    <a:pt x="140590" y="0"/>
                  </a:moveTo>
                  <a:lnTo>
                    <a:pt x="96158" y="7165"/>
                  </a:lnTo>
                  <a:lnTo>
                    <a:pt x="57565" y="27118"/>
                  </a:lnTo>
                  <a:lnTo>
                    <a:pt x="27129" y="57541"/>
                  </a:lnTo>
                  <a:lnTo>
                    <a:pt x="7168" y="96117"/>
                  </a:lnTo>
                  <a:lnTo>
                    <a:pt x="0" y="140531"/>
                  </a:lnTo>
                  <a:lnTo>
                    <a:pt x="7168" y="184949"/>
                  </a:lnTo>
                  <a:lnTo>
                    <a:pt x="27129" y="223527"/>
                  </a:lnTo>
                  <a:lnTo>
                    <a:pt x="57565" y="253947"/>
                  </a:lnTo>
                  <a:lnTo>
                    <a:pt x="96158" y="273897"/>
                  </a:lnTo>
                  <a:lnTo>
                    <a:pt x="140590" y="281061"/>
                  </a:lnTo>
                  <a:lnTo>
                    <a:pt x="185016" y="273897"/>
                  </a:lnTo>
                  <a:lnTo>
                    <a:pt x="223608" y="253947"/>
                  </a:lnTo>
                  <a:lnTo>
                    <a:pt x="254046" y="223527"/>
                  </a:lnTo>
                  <a:lnTo>
                    <a:pt x="274010" y="184949"/>
                  </a:lnTo>
                  <a:lnTo>
                    <a:pt x="281180" y="140531"/>
                  </a:lnTo>
                  <a:lnTo>
                    <a:pt x="274010" y="96117"/>
                  </a:lnTo>
                  <a:lnTo>
                    <a:pt x="254046" y="57541"/>
                  </a:lnTo>
                  <a:lnTo>
                    <a:pt x="223608" y="27118"/>
                  </a:lnTo>
                  <a:lnTo>
                    <a:pt x="185016" y="7165"/>
                  </a:lnTo>
                  <a:lnTo>
                    <a:pt x="140590" y="0"/>
                  </a:lnTo>
                  <a:close/>
                </a:path>
              </a:pathLst>
            </a:custGeom>
            <a:solidFill>
              <a:srgbClr val="1D71B8"/>
            </a:solidFill>
          </p:spPr>
          <p:txBody>
            <a:bodyPr wrap="square" lIns="0" tIns="0" rIns="0" bIns="0" rtlCol="0"/>
            <a:lstStyle/>
            <a:p>
              <a:endParaRPr/>
            </a:p>
          </p:txBody>
        </p:sp>
        <p:sp>
          <p:nvSpPr>
            <p:cNvPr id="94" name="object 44">
              <a:extLst>
                <a:ext uri="{FF2B5EF4-FFF2-40B4-BE49-F238E27FC236}">
                  <a16:creationId xmlns:a16="http://schemas.microsoft.com/office/drawing/2014/main" id="{910F567C-1F43-DCF0-9C10-48E6E770500A}"/>
                </a:ext>
              </a:extLst>
            </p:cNvPr>
            <p:cNvSpPr/>
            <p:nvPr/>
          </p:nvSpPr>
          <p:spPr>
            <a:xfrm>
              <a:off x="9441983" y="8439400"/>
              <a:ext cx="281305" cy="281305"/>
            </a:xfrm>
            <a:custGeom>
              <a:avLst/>
              <a:gdLst/>
              <a:ahLst/>
              <a:cxnLst/>
              <a:rect l="l" t="t" r="r" b="b"/>
              <a:pathLst>
                <a:path w="281304" h="281304">
                  <a:moveTo>
                    <a:pt x="281179" y="140530"/>
                  </a:moveTo>
                  <a:lnTo>
                    <a:pt x="274009" y="184949"/>
                  </a:lnTo>
                  <a:lnTo>
                    <a:pt x="254045" y="223526"/>
                  </a:lnTo>
                  <a:lnTo>
                    <a:pt x="223607" y="253947"/>
                  </a:lnTo>
                  <a:lnTo>
                    <a:pt x="185015" y="273897"/>
                  </a:lnTo>
                  <a:lnTo>
                    <a:pt x="140589" y="281061"/>
                  </a:lnTo>
                  <a:lnTo>
                    <a:pt x="96158" y="273897"/>
                  </a:lnTo>
                  <a:lnTo>
                    <a:pt x="57565" y="253947"/>
                  </a:lnTo>
                  <a:lnTo>
                    <a:pt x="27129" y="223526"/>
                  </a:lnTo>
                  <a:lnTo>
                    <a:pt x="7168" y="184949"/>
                  </a:lnTo>
                  <a:lnTo>
                    <a:pt x="0" y="140530"/>
                  </a:lnTo>
                  <a:lnTo>
                    <a:pt x="7168" y="96117"/>
                  </a:lnTo>
                  <a:lnTo>
                    <a:pt x="27129" y="57541"/>
                  </a:lnTo>
                  <a:lnTo>
                    <a:pt x="57565" y="27118"/>
                  </a:lnTo>
                  <a:lnTo>
                    <a:pt x="96158" y="7165"/>
                  </a:lnTo>
                  <a:lnTo>
                    <a:pt x="140589" y="0"/>
                  </a:lnTo>
                  <a:lnTo>
                    <a:pt x="185015" y="7165"/>
                  </a:lnTo>
                  <a:lnTo>
                    <a:pt x="223607" y="27118"/>
                  </a:lnTo>
                  <a:lnTo>
                    <a:pt x="254045" y="57541"/>
                  </a:lnTo>
                  <a:lnTo>
                    <a:pt x="274009" y="96117"/>
                  </a:lnTo>
                  <a:lnTo>
                    <a:pt x="281179" y="140530"/>
                  </a:lnTo>
                  <a:close/>
                </a:path>
              </a:pathLst>
            </a:custGeom>
            <a:ln w="15185">
              <a:solidFill>
                <a:srgbClr val="1D1D1B"/>
              </a:solidFill>
            </a:ln>
          </p:spPr>
          <p:txBody>
            <a:bodyPr wrap="square" lIns="0" tIns="0" rIns="0" bIns="0" rtlCol="0"/>
            <a:lstStyle/>
            <a:p>
              <a:endParaRPr/>
            </a:p>
          </p:txBody>
        </p:sp>
        <p:sp>
          <p:nvSpPr>
            <p:cNvPr id="95" name="object 45">
              <a:extLst>
                <a:ext uri="{FF2B5EF4-FFF2-40B4-BE49-F238E27FC236}">
                  <a16:creationId xmlns:a16="http://schemas.microsoft.com/office/drawing/2014/main" id="{463D9BAE-C708-493E-C95B-9CA2733A65B1}"/>
                </a:ext>
              </a:extLst>
            </p:cNvPr>
            <p:cNvSpPr/>
            <p:nvPr/>
          </p:nvSpPr>
          <p:spPr>
            <a:xfrm>
              <a:off x="9310874" y="9241042"/>
              <a:ext cx="281305" cy="281305"/>
            </a:xfrm>
            <a:custGeom>
              <a:avLst/>
              <a:gdLst/>
              <a:ahLst/>
              <a:cxnLst/>
              <a:rect l="l" t="t" r="r" b="b"/>
              <a:pathLst>
                <a:path w="281304" h="281304">
                  <a:moveTo>
                    <a:pt x="140589" y="0"/>
                  </a:moveTo>
                  <a:lnTo>
                    <a:pt x="96157" y="7165"/>
                  </a:lnTo>
                  <a:lnTo>
                    <a:pt x="57564" y="27118"/>
                  </a:lnTo>
                  <a:lnTo>
                    <a:pt x="27129" y="57541"/>
                  </a:lnTo>
                  <a:lnTo>
                    <a:pt x="7168" y="96117"/>
                  </a:lnTo>
                  <a:lnTo>
                    <a:pt x="0" y="140530"/>
                  </a:lnTo>
                  <a:lnTo>
                    <a:pt x="7168" y="184949"/>
                  </a:lnTo>
                  <a:lnTo>
                    <a:pt x="27129" y="223526"/>
                  </a:lnTo>
                  <a:lnTo>
                    <a:pt x="57564" y="253947"/>
                  </a:lnTo>
                  <a:lnTo>
                    <a:pt x="96157" y="273897"/>
                  </a:lnTo>
                  <a:lnTo>
                    <a:pt x="140589" y="281061"/>
                  </a:lnTo>
                  <a:lnTo>
                    <a:pt x="185020" y="273897"/>
                  </a:lnTo>
                  <a:lnTo>
                    <a:pt x="223613" y="253947"/>
                  </a:lnTo>
                  <a:lnTo>
                    <a:pt x="254049" y="223526"/>
                  </a:lnTo>
                  <a:lnTo>
                    <a:pt x="274010" y="184949"/>
                  </a:lnTo>
                  <a:lnTo>
                    <a:pt x="281179" y="140530"/>
                  </a:lnTo>
                  <a:lnTo>
                    <a:pt x="274010" y="96117"/>
                  </a:lnTo>
                  <a:lnTo>
                    <a:pt x="254049" y="57541"/>
                  </a:lnTo>
                  <a:lnTo>
                    <a:pt x="223613" y="27118"/>
                  </a:lnTo>
                  <a:lnTo>
                    <a:pt x="185020" y="7165"/>
                  </a:lnTo>
                  <a:lnTo>
                    <a:pt x="140589" y="0"/>
                  </a:lnTo>
                  <a:close/>
                </a:path>
              </a:pathLst>
            </a:custGeom>
            <a:solidFill>
              <a:srgbClr val="1D71B8"/>
            </a:solidFill>
          </p:spPr>
          <p:txBody>
            <a:bodyPr wrap="square" lIns="0" tIns="0" rIns="0" bIns="0" rtlCol="0"/>
            <a:lstStyle/>
            <a:p>
              <a:endParaRPr/>
            </a:p>
          </p:txBody>
        </p:sp>
        <p:sp>
          <p:nvSpPr>
            <p:cNvPr id="96" name="object 46">
              <a:extLst>
                <a:ext uri="{FF2B5EF4-FFF2-40B4-BE49-F238E27FC236}">
                  <a16:creationId xmlns:a16="http://schemas.microsoft.com/office/drawing/2014/main" id="{8A33C791-6D84-1B74-7918-6393457EC872}"/>
                </a:ext>
              </a:extLst>
            </p:cNvPr>
            <p:cNvSpPr/>
            <p:nvPr/>
          </p:nvSpPr>
          <p:spPr>
            <a:xfrm>
              <a:off x="9310873" y="9241042"/>
              <a:ext cx="281305" cy="281305"/>
            </a:xfrm>
            <a:custGeom>
              <a:avLst/>
              <a:gdLst/>
              <a:ahLst/>
              <a:cxnLst/>
              <a:rect l="l" t="t" r="r" b="b"/>
              <a:pathLst>
                <a:path w="281304" h="281304">
                  <a:moveTo>
                    <a:pt x="281179" y="140530"/>
                  </a:moveTo>
                  <a:lnTo>
                    <a:pt x="274011" y="184949"/>
                  </a:lnTo>
                  <a:lnTo>
                    <a:pt x="254050" y="223526"/>
                  </a:lnTo>
                  <a:lnTo>
                    <a:pt x="223614" y="253947"/>
                  </a:lnTo>
                  <a:lnTo>
                    <a:pt x="185021" y="273897"/>
                  </a:lnTo>
                  <a:lnTo>
                    <a:pt x="140589" y="281061"/>
                  </a:lnTo>
                  <a:lnTo>
                    <a:pt x="96158" y="273897"/>
                  </a:lnTo>
                  <a:lnTo>
                    <a:pt x="57565" y="253947"/>
                  </a:lnTo>
                  <a:lnTo>
                    <a:pt x="27129" y="223526"/>
                  </a:lnTo>
                  <a:lnTo>
                    <a:pt x="7168" y="184949"/>
                  </a:lnTo>
                  <a:lnTo>
                    <a:pt x="0" y="140530"/>
                  </a:lnTo>
                  <a:lnTo>
                    <a:pt x="7168" y="96117"/>
                  </a:lnTo>
                  <a:lnTo>
                    <a:pt x="27129" y="57541"/>
                  </a:lnTo>
                  <a:lnTo>
                    <a:pt x="57565" y="27118"/>
                  </a:lnTo>
                  <a:lnTo>
                    <a:pt x="96158" y="7165"/>
                  </a:lnTo>
                  <a:lnTo>
                    <a:pt x="140589" y="0"/>
                  </a:lnTo>
                  <a:lnTo>
                    <a:pt x="185021" y="7165"/>
                  </a:lnTo>
                  <a:lnTo>
                    <a:pt x="223614" y="27118"/>
                  </a:lnTo>
                  <a:lnTo>
                    <a:pt x="254050" y="57541"/>
                  </a:lnTo>
                  <a:lnTo>
                    <a:pt x="274011" y="96117"/>
                  </a:lnTo>
                  <a:lnTo>
                    <a:pt x="281179" y="140530"/>
                  </a:lnTo>
                  <a:close/>
                </a:path>
              </a:pathLst>
            </a:custGeom>
            <a:ln w="15185">
              <a:solidFill>
                <a:srgbClr val="1D1D1B"/>
              </a:solidFill>
            </a:ln>
          </p:spPr>
          <p:txBody>
            <a:bodyPr wrap="square" lIns="0" tIns="0" rIns="0" bIns="0" rtlCol="0"/>
            <a:lstStyle/>
            <a:p>
              <a:endParaRPr/>
            </a:p>
          </p:txBody>
        </p:sp>
      </p:grpSp>
      <p:grpSp>
        <p:nvGrpSpPr>
          <p:cNvPr id="98" name="object 48">
            <a:extLst>
              <a:ext uri="{FF2B5EF4-FFF2-40B4-BE49-F238E27FC236}">
                <a16:creationId xmlns:a16="http://schemas.microsoft.com/office/drawing/2014/main" id="{F9B4AFB9-479D-0B4A-DC76-CC20F4F445AC}"/>
              </a:ext>
            </a:extLst>
          </p:cNvPr>
          <p:cNvGrpSpPr/>
          <p:nvPr/>
        </p:nvGrpSpPr>
        <p:grpSpPr>
          <a:xfrm>
            <a:off x="4608911" y="2268197"/>
            <a:ext cx="641286" cy="566532"/>
            <a:chOff x="6055656" y="4046308"/>
            <a:chExt cx="762635" cy="673735"/>
          </a:xfrm>
        </p:grpSpPr>
        <p:sp>
          <p:nvSpPr>
            <p:cNvPr id="99" name="object 49">
              <a:extLst>
                <a:ext uri="{FF2B5EF4-FFF2-40B4-BE49-F238E27FC236}">
                  <a16:creationId xmlns:a16="http://schemas.microsoft.com/office/drawing/2014/main" id="{D1D6D63C-AE05-3AAA-4138-785DE05E5278}"/>
                </a:ext>
              </a:extLst>
            </p:cNvPr>
            <p:cNvSpPr/>
            <p:nvPr/>
          </p:nvSpPr>
          <p:spPr>
            <a:xfrm>
              <a:off x="6063255" y="4053907"/>
              <a:ext cx="746760" cy="658495"/>
            </a:xfrm>
            <a:custGeom>
              <a:avLst/>
              <a:gdLst/>
              <a:ahLst/>
              <a:cxnLst/>
              <a:rect l="l" t="t" r="r" b="b"/>
              <a:pathLst>
                <a:path w="746759" h="658495">
                  <a:moveTo>
                    <a:pt x="677584" y="179263"/>
                  </a:moveTo>
                  <a:lnTo>
                    <a:pt x="546092" y="179263"/>
                  </a:lnTo>
                  <a:lnTo>
                    <a:pt x="546092" y="466154"/>
                  </a:lnTo>
                  <a:lnTo>
                    <a:pt x="544640" y="510512"/>
                  </a:lnTo>
                  <a:lnTo>
                    <a:pt x="533039" y="577125"/>
                  </a:lnTo>
                  <a:lnTo>
                    <a:pt x="508988" y="615625"/>
                  </a:lnTo>
                  <a:lnTo>
                    <a:pt x="467350" y="634196"/>
                  </a:lnTo>
                  <a:lnTo>
                    <a:pt x="439616" y="636518"/>
                  </a:lnTo>
                  <a:lnTo>
                    <a:pt x="430610" y="636518"/>
                  </a:lnTo>
                  <a:lnTo>
                    <a:pt x="430610" y="658305"/>
                  </a:lnTo>
                  <a:lnTo>
                    <a:pt x="497017" y="658305"/>
                  </a:lnTo>
                  <a:lnTo>
                    <a:pt x="528130" y="657459"/>
                  </a:lnTo>
                  <a:lnTo>
                    <a:pt x="576779" y="650684"/>
                  </a:lnTo>
                  <a:lnTo>
                    <a:pt x="622884" y="624561"/>
                  </a:lnTo>
                  <a:lnTo>
                    <a:pt x="647555" y="591153"/>
                  </a:lnTo>
                  <a:lnTo>
                    <a:pt x="670076" y="520642"/>
                  </a:lnTo>
                  <a:lnTo>
                    <a:pt x="675707" y="471548"/>
                  </a:lnTo>
                  <a:lnTo>
                    <a:pt x="677584" y="413227"/>
                  </a:lnTo>
                  <a:lnTo>
                    <a:pt x="677584" y="179263"/>
                  </a:lnTo>
                  <a:close/>
                </a:path>
                <a:path w="746759" h="658495">
                  <a:moveTo>
                    <a:pt x="611830" y="0"/>
                  </a:moveTo>
                  <a:lnTo>
                    <a:pt x="476996" y="179263"/>
                  </a:lnTo>
                  <a:lnTo>
                    <a:pt x="746663" y="179263"/>
                  </a:lnTo>
                  <a:lnTo>
                    <a:pt x="611830" y="0"/>
                  </a:lnTo>
                  <a:close/>
                </a:path>
                <a:path w="746759" h="658495">
                  <a:moveTo>
                    <a:pt x="269666" y="479059"/>
                  </a:moveTo>
                  <a:lnTo>
                    <a:pt x="0" y="479059"/>
                  </a:lnTo>
                  <a:lnTo>
                    <a:pt x="134833" y="658305"/>
                  </a:lnTo>
                  <a:lnTo>
                    <a:pt x="269666" y="479059"/>
                  </a:lnTo>
                  <a:close/>
                </a:path>
                <a:path w="746759" h="658495">
                  <a:moveTo>
                    <a:pt x="316038" y="0"/>
                  </a:moveTo>
                  <a:lnTo>
                    <a:pt x="249632" y="0"/>
                  </a:lnTo>
                  <a:lnTo>
                    <a:pt x="218526" y="848"/>
                  </a:lnTo>
                  <a:lnTo>
                    <a:pt x="169884" y="7635"/>
                  </a:lnTo>
                  <a:lnTo>
                    <a:pt x="123768" y="33755"/>
                  </a:lnTo>
                  <a:lnTo>
                    <a:pt x="99108" y="67169"/>
                  </a:lnTo>
                  <a:lnTo>
                    <a:pt x="76587" y="137673"/>
                  </a:lnTo>
                  <a:lnTo>
                    <a:pt x="70957" y="186770"/>
                  </a:lnTo>
                  <a:lnTo>
                    <a:pt x="69080" y="245094"/>
                  </a:lnTo>
                  <a:lnTo>
                    <a:pt x="69080" y="479059"/>
                  </a:lnTo>
                  <a:lnTo>
                    <a:pt x="200571" y="479059"/>
                  </a:lnTo>
                  <a:lnTo>
                    <a:pt x="200571" y="192152"/>
                  </a:lnTo>
                  <a:lnTo>
                    <a:pt x="202020" y="147803"/>
                  </a:lnTo>
                  <a:lnTo>
                    <a:pt x="213617" y="81195"/>
                  </a:lnTo>
                  <a:lnTo>
                    <a:pt x="237674" y="42690"/>
                  </a:lnTo>
                  <a:lnTo>
                    <a:pt x="279312" y="24123"/>
                  </a:lnTo>
                  <a:lnTo>
                    <a:pt x="307046" y="21803"/>
                  </a:lnTo>
                  <a:lnTo>
                    <a:pt x="316038" y="21803"/>
                  </a:lnTo>
                  <a:lnTo>
                    <a:pt x="316038" y="0"/>
                  </a:lnTo>
                  <a:close/>
                </a:path>
              </a:pathLst>
            </a:custGeom>
            <a:solidFill>
              <a:srgbClr val="006633"/>
            </a:solidFill>
          </p:spPr>
          <p:txBody>
            <a:bodyPr wrap="square" lIns="0" tIns="0" rIns="0" bIns="0" rtlCol="0"/>
            <a:lstStyle/>
            <a:p>
              <a:endParaRPr/>
            </a:p>
          </p:txBody>
        </p:sp>
        <p:sp>
          <p:nvSpPr>
            <p:cNvPr id="100" name="object 50">
              <a:extLst>
                <a:ext uri="{FF2B5EF4-FFF2-40B4-BE49-F238E27FC236}">
                  <a16:creationId xmlns:a16="http://schemas.microsoft.com/office/drawing/2014/main" id="{A394E01F-7D96-71AD-8947-52F7074D9377}"/>
                </a:ext>
              </a:extLst>
            </p:cNvPr>
            <p:cNvSpPr/>
            <p:nvPr/>
          </p:nvSpPr>
          <p:spPr>
            <a:xfrm>
              <a:off x="6063250" y="4053904"/>
              <a:ext cx="316230" cy="658495"/>
            </a:xfrm>
            <a:custGeom>
              <a:avLst/>
              <a:gdLst/>
              <a:ahLst/>
              <a:cxnLst/>
              <a:rect l="l" t="t" r="r" b="b"/>
              <a:pathLst>
                <a:path w="316229" h="658495">
                  <a:moveTo>
                    <a:pt x="269666" y="479058"/>
                  </a:moveTo>
                  <a:lnTo>
                    <a:pt x="200586" y="479058"/>
                  </a:lnTo>
                  <a:lnTo>
                    <a:pt x="200586" y="192167"/>
                  </a:lnTo>
                  <a:lnTo>
                    <a:pt x="202034" y="147809"/>
                  </a:lnTo>
                  <a:lnTo>
                    <a:pt x="213626" y="81195"/>
                  </a:lnTo>
                  <a:lnTo>
                    <a:pt x="237681" y="42696"/>
                  </a:lnTo>
                  <a:lnTo>
                    <a:pt x="279313" y="24124"/>
                  </a:lnTo>
                  <a:lnTo>
                    <a:pt x="307046" y="21802"/>
                  </a:lnTo>
                  <a:lnTo>
                    <a:pt x="316053" y="21802"/>
                  </a:lnTo>
                  <a:lnTo>
                    <a:pt x="316053" y="0"/>
                  </a:lnTo>
                  <a:lnTo>
                    <a:pt x="249647" y="0"/>
                  </a:lnTo>
                  <a:lnTo>
                    <a:pt x="218533" y="848"/>
                  </a:lnTo>
                  <a:lnTo>
                    <a:pt x="169890" y="7634"/>
                  </a:lnTo>
                  <a:lnTo>
                    <a:pt x="123777" y="33754"/>
                  </a:lnTo>
                  <a:lnTo>
                    <a:pt x="99123" y="67168"/>
                  </a:lnTo>
                  <a:lnTo>
                    <a:pt x="76594" y="137672"/>
                  </a:lnTo>
                  <a:lnTo>
                    <a:pt x="70959" y="186770"/>
                  </a:lnTo>
                  <a:lnTo>
                    <a:pt x="69079" y="245093"/>
                  </a:lnTo>
                  <a:lnTo>
                    <a:pt x="69079" y="479058"/>
                  </a:lnTo>
                  <a:lnTo>
                    <a:pt x="0" y="479058"/>
                  </a:lnTo>
                  <a:lnTo>
                    <a:pt x="134833" y="658320"/>
                  </a:lnTo>
                  <a:lnTo>
                    <a:pt x="269666" y="479058"/>
                  </a:lnTo>
                  <a:close/>
                </a:path>
              </a:pathLst>
            </a:custGeom>
            <a:ln w="15187">
              <a:solidFill>
                <a:srgbClr val="FFFFFF"/>
              </a:solidFill>
            </a:ln>
          </p:spPr>
          <p:txBody>
            <a:bodyPr wrap="square" lIns="0" tIns="0" rIns="0" bIns="0" rtlCol="0"/>
            <a:lstStyle/>
            <a:p>
              <a:endParaRPr/>
            </a:p>
          </p:txBody>
        </p:sp>
        <p:sp>
          <p:nvSpPr>
            <p:cNvPr id="101" name="object 51">
              <a:extLst>
                <a:ext uri="{FF2B5EF4-FFF2-40B4-BE49-F238E27FC236}">
                  <a16:creationId xmlns:a16="http://schemas.microsoft.com/office/drawing/2014/main" id="{B17CC336-8E31-D7C5-8471-E17C744F4D6D}"/>
                </a:ext>
              </a:extLst>
            </p:cNvPr>
            <p:cNvSpPr/>
            <p:nvPr/>
          </p:nvSpPr>
          <p:spPr>
            <a:xfrm>
              <a:off x="6494118" y="4053902"/>
              <a:ext cx="316230" cy="658495"/>
            </a:xfrm>
            <a:custGeom>
              <a:avLst/>
              <a:gdLst/>
              <a:ahLst/>
              <a:cxnLst/>
              <a:rect l="l" t="t" r="r" b="b"/>
              <a:pathLst>
                <a:path w="316229" h="658495">
                  <a:moveTo>
                    <a:pt x="46387" y="179261"/>
                  </a:moveTo>
                  <a:lnTo>
                    <a:pt x="115467" y="179261"/>
                  </a:lnTo>
                  <a:lnTo>
                    <a:pt x="115467" y="466153"/>
                  </a:lnTo>
                  <a:lnTo>
                    <a:pt x="114017" y="510513"/>
                  </a:lnTo>
                  <a:lnTo>
                    <a:pt x="102420" y="577132"/>
                  </a:lnTo>
                  <a:lnTo>
                    <a:pt x="78372" y="615630"/>
                  </a:lnTo>
                  <a:lnTo>
                    <a:pt x="36740" y="634197"/>
                  </a:lnTo>
                  <a:lnTo>
                    <a:pt x="9007" y="636518"/>
                  </a:lnTo>
                  <a:lnTo>
                    <a:pt x="0" y="636518"/>
                  </a:lnTo>
                  <a:lnTo>
                    <a:pt x="0" y="658320"/>
                  </a:lnTo>
                  <a:lnTo>
                    <a:pt x="66406" y="658320"/>
                  </a:lnTo>
                  <a:lnTo>
                    <a:pt x="97520" y="657472"/>
                  </a:lnTo>
                  <a:lnTo>
                    <a:pt x="146163" y="650685"/>
                  </a:lnTo>
                  <a:lnTo>
                    <a:pt x="192276" y="624565"/>
                  </a:lnTo>
                  <a:lnTo>
                    <a:pt x="216930" y="591152"/>
                  </a:lnTo>
                  <a:lnTo>
                    <a:pt x="239459" y="520653"/>
                  </a:lnTo>
                  <a:lnTo>
                    <a:pt x="245094" y="471556"/>
                  </a:lnTo>
                  <a:lnTo>
                    <a:pt x="246974" y="413226"/>
                  </a:lnTo>
                  <a:lnTo>
                    <a:pt x="246974" y="179261"/>
                  </a:lnTo>
                  <a:lnTo>
                    <a:pt x="316053" y="179261"/>
                  </a:lnTo>
                  <a:lnTo>
                    <a:pt x="181220" y="0"/>
                  </a:lnTo>
                  <a:lnTo>
                    <a:pt x="46387" y="179261"/>
                  </a:lnTo>
                  <a:close/>
                </a:path>
              </a:pathLst>
            </a:custGeom>
            <a:ln w="15187">
              <a:solidFill>
                <a:srgbClr val="FFFFFF"/>
              </a:solidFill>
            </a:ln>
          </p:spPr>
          <p:txBody>
            <a:bodyPr wrap="square" lIns="0" tIns="0" rIns="0" bIns="0" rtlCol="0"/>
            <a:lstStyle/>
            <a:p>
              <a:endParaRPr/>
            </a:p>
          </p:txBody>
        </p:sp>
      </p:grpSp>
      <p:sp>
        <p:nvSpPr>
          <p:cNvPr id="102" name="TextBox 101">
            <a:extLst>
              <a:ext uri="{FF2B5EF4-FFF2-40B4-BE49-F238E27FC236}">
                <a16:creationId xmlns:a16="http://schemas.microsoft.com/office/drawing/2014/main" id="{59752E97-6604-3E6B-341E-305FC94AB1ED}"/>
              </a:ext>
            </a:extLst>
          </p:cNvPr>
          <p:cNvSpPr txBox="1"/>
          <p:nvPr/>
        </p:nvSpPr>
        <p:spPr>
          <a:xfrm>
            <a:off x="7131534" y="637922"/>
            <a:ext cx="862737" cy="400110"/>
          </a:xfrm>
          <a:prstGeom prst="rect">
            <a:avLst/>
          </a:prstGeom>
          <a:noFill/>
        </p:spPr>
        <p:txBody>
          <a:bodyPr wrap="none" rtlCol="0">
            <a:spAutoFit/>
          </a:bodyPr>
          <a:lstStyle/>
          <a:p>
            <a:r>
              <a:rPr lang="en-US" sz="2000" b="1" dirty="0">
                <a:latin typeface="Poppins" pitchFamily="2" charset="77"/>
                <a:cs typeface="Poppins" pitchFamily="2" charset="77"/>
              </a:rPr>
              <a:t>Otter</a:t>
            </a:r>
          </a:p>
        </p:txBody>
      </p:sp>
      <p:sp>
        <p:nvSpPr>
          <p:cNvPr id="103" name="TextBox 102">
            <a:extLst>
              <a:ext uri="{FF2B5EF4-FFF2-40B4-BE49-F238E27FC236}">
                <a16:creationId xmlns:a16="http://schemas.microsoft.com/office/drawing/2014/main" id="{85F2F609-40A7-72AF-FE35-51997DE003E4}"/>
              </a:ext>
            </a:extLst>
          </p:cNvPr>
          <p:cNvSpPr txBox="1"/>
          <p:nvPr/>
        </p:nvSpPr>
        <p:spPr>
          <a:xfrm>
            <a:off x="7464639" y="1331488"/>
            <a:ext cx="994183" cy="400110"/>
          </a:xfrm>
          <a:prstGeom prst="rect">
            <a:avLst/>
          </a:prstGeom>
          <a:noFill/>
        </p:spPr>
        <p:txBody>
          <a:bodyPr wrap="none" rtlCol="0">
            <a:spAutoFit/>
          </a:bodyPr>
          <a:lstStyle/>
          <a:p>
            <a:r>
              <a:rPr lang="en-GB" sz="2000" b="1" spc="5" dirty="0">
                <a:latin typeface="Poppins" pitchFamily="2" charset="77"/>
                <a:cs typeface="Poppins" pitchFamily="2" charset="77"/>
              </a:rPr>
              <a:t>skunk</a:t>
            </a:r>
            <a:endParaRPr lang="en-GB" sz="2000" b="1" dirty="0">
              <a:latin typeface="Poppins" pitchFamily="2" charset="77"/>
              <a:cs typeface="Poppins" pitchFamily="2" charset="77"/>
            </a:endParaRPr>
          </a:p>
        </p:txBody>
      </p:sp>
      <p:sp>
        <p:nvSpPr>
          <p:cNvPr id="104" name="TextBox 103">
            <a:extLst>
              <a:ext uri="{FF2B5EF4-FFF2-40B4-BE49-F238E27FC236}">
                <a16:creationId xmlns:a16="http://schemas.microsoft.com/office/drawing/2014/main" id="{C7478734-5E8D-3C70-87A4-2BAB7E4108CA}"/>
              </a:ext>
            </a:extLst>
          </p:cNvPr>
          <p:cNvSpPr txBox="1"/>
          <p:nvPr/>
        </p:nvSpPr>
        <p:spPr>
          <a:xfrm>
            <a:off x="6981407" y="1942252"/>
            <a:ext cx="762388" cy="400110"/>
          </a:xfrm>
          <a:prstGeom prst="rect">
            <a:avLst/>
          </a:prstGeom>
          <a:noFill/>
        </p:spPr>
        <p:txBody>
          <a:bodyPr wrap="none" rtlCol="0">
            <a:spAutoFit/>
          </a:bodyPr>
          <a:lstStyle/>
          <a:p>
            <a:r>
              <a:rPr lang="en-GB" sz="2000" b="1" spc="45" dirty="0">
                <a:latin typeface="Poppins" pitchFamily="2" charset="77"/>
                <a:cs typeface="Poppins" pitchFamily="2" charset="77"/>
              </a:rPr>
              <a:t>wolf</a:t>
            </a:r>
            <a:endParaRPr lang="en-GB" sz="2000" b="1" dirty="0">
              <a:latin typeface="Poppins" pitchFamily="2" charset="77"/>
              <a:cs typeface="Poppins" pitchFamily="2" charset="77"/>
            </a:endParaRPr>
          </a:p>
        </p:txBody>
      </p:sp>
      <p:sp>
        <p:nvSpPr>
          <p:cNvPr id="105" name="TextBox 104">
            <a:extLst>
              <a:ext uri="{FF2B5EF4-FFF2-40B4-BE49-F238E27FC236}">
                <a16:creationId xmlns:a16="http://schemas.microsoft.com/office/drawing/2014/main" id="{523C7BC7-4A6B-4170-CC3C-E0AE985C8064}"/>
              </a:ext>
            </a:extLst>
          </p:cNvPr>
          <p:cNvSpPr txBox="1"/>
          <p:nvPr/>
        </p:nvSpPr>
        <p:spPr>
          <a:xfrm>
            <a:off x="7059586" y="2534397"/>
            <a:ext cx="702115" cy="400110"/>
          </a:xfrm>
          <a:prstGeom prst="rect">
            <a:avLst/>
          </a:prstGeom>
          <a:noFill/>
        </p:spPr>
        <p:txBody>
          <a:bodyPr wrap="none" rtlCol="0">
            <a:spAutoFit/>
          </a:bodyPr>
          <a:lstStyle/>
          <a:p>
            <a:r>
              <a:rPr lang="en-GB" sz="2000" b="1" spc="20" dirty="0">
                <a:latin typeface="Poppins" pitchFamily="2" charset="77"/>
                <a:cs typeface="Poppins" pitchFamily="2" charset="77"/>
              </a:rPr>
              <a:t>dog</a:t>
            </a:r>
            <a:endParaRPr lang="en-GB" sz="2000" b="1" dirty="0">
              <a:latin typeface="Poppins" pitchFamily="2" charset="77"/>
              <a:cs typeface="Poppins" pitchFamily="2" charset="77"/>
            </a:endParaRPr>
          </a:p>
        </p:txBody>
      </p:sp>
      <p:sp>
        <p:nvSpPr>
          <p:cNvPr id="106" name="TextBox 105">
            <a:extLst>
              <a:ext uri="{FF2B5EF4-FFF2-40B4-BE49-F238E27FC236}">
                <a16:creationId xmlns:a16="http://schemas.microsoft.com/office/drawing/2014/main" id="{4499F189-2CD9-3CC6-2A71-6E44EFAE9DA0}"/>
              </a:ext>
            </a:extLst>
          </p:cNvPr>
          <p:cNvSpPr txBox="1"/>
          <p:nvPr/>
        </p:nvSpPr>
        <p:spPr>
          <a:xfrm>
            <a:off x="7216242" y="3114715"/>
            <a:ext cx="645690" cy="400110"/>
          </a:xfrm>
          <a:prstGeom prst="rect">
            <a:avLst/>
          </a:prstGeom>
          <a:noFill/>
        </p:spPr>
        <p:txBody>
          <a:bodyPr wrap="none" rtlCol="0">
            <a:spAutoFit/>
          </a:bodyPr>
          <a:lstStyle/>
          <a:p>
            <a:r>
              <a:rPr lang="en-GB" sz="2000" b="1" spc="-35" dirty="0">
                <a:latin typeface="Poppins" pitchFamily="2" charset="77"/>
                <a:cs typeface="Poppins" pitchFamily="2" charset="77"/>
              </a:rPr>
              <a:t>Cat</a:t>
            </a:r>
            <a:endParaRPr lang="en-US" sz="2000" b="1" dirty="0">
              <a:latin typeface="Poppins" pitchFamily="2" charset="77"/>
              <a:cs typeface="Poppins" pitchFamily="2" charset="77"/>
            </a:endParaRPr>
          </a:p>
        </p:txBody>
      </p:sp>
      <p:sp>
        <p:nvSpPr>
          <p:cNvPr id="107" name="TextBox 106">
            <a:extLst>
              <a:ext uri="{FF2B5EF4-FFF2-40B4-BE49-F238E27FC236}">
                <a16:creationId xmlns:a16="http://schemas.microsoft.com/office/drawing/2014/main" id="{2D258B48-BD6F-2346-BF7F-B94A77BC3E52}"/>
              </a:ext>
            </a:extLst>
          </p:cNvPr>
          <p:cNvSpPr txBox="1"/>
          <p:nvPr/>
        </p:nvSpPr>
        <p:spPr>
          <a:xfrm>
            <a:off x="7726301" y="3695033"/>
            <a:ext cx="1341393" cy="400110"/>
          </a:xfrm>
          <a:prstGeom prst="rect">
            <a:avLst/>
          </a:prstGeom>
          <a:noFill/>
        </p:spPr>
        <p:txBody>
          <a:bodyPr wrap="none" rtlCol="0">
            <a:spAutoFit/>
          </a:bodyPr>
          <a:lstStyle/>
          <a:p>
            <a:r>
              <a:rPr lang="en-GB" sz="2000" b="1" spc="-35" dirty="0">
                <a:latin typeface="Poppins" pitchFamily="2" charset="77"/>
                <a:cs typeface="Poppins" pitchFamily="2" charset="77"/>
              </a:rPr>
              <a:t>elephant</a:t>
            </a:r>
            <a:endParaRPr lang="en-GB" sz="2000" b="1" dirty="0">
              <a:latin typeface="Poppins" pitchFamily="2" charset="77"/>
              <a:cs typeface="Poppins" pitchFamily="2" charset="77"/>
            </a:endParaRPr>
          </a:p>
        </p:txBody>
      </p:sp>
      <p:sp>
        <p:nvSpPr>
          <p:cNvPr id="108" name="TextBox 107">
            <a:extLst>
              <a:ext uri="{FF2B5EF4-FFF2-40B4-BE49-F238E27FC236}">
                <a16:creationId xmlns:a16="http://schemas.microsoft.com/office/drawing/2014/main" id="{C8BF8320-B351-2E61-CD27-AAFC180B9BD7}"/>
              </a:ext>
            </a:extLst>
          </p:cNvPr>
          <p:cNvSpPr txBox="1"/>
          <p:nvPr/>
        </p:nvSpPr>
        <p:spPr>
          <a:xfrm>
            <a:off x="7274388" y="4315544"/>
            <a:ext cx="2318905" cy="400110"/>
          </a:xfrm>
          <a:prstGeom prst="rect">
            <a:avLst/>
          </a:prstGeom>
          <a:noFill/>
        </p:spPr>
        <p:txBody>
          <a:bodyPr wrap="none" rtlCol="0">
            <a:spAutoFit/>
          </a:bodyPr>
          <a:lstStyle/>
          <a:p>
            <a:r>
              <a:rPr lang="en-GB" sz="2000" b="1" spc="45" dirty="0">
                <a:latin typeface="Poppins" pitchFamily="2" charset="77"/>
                <a:cs typeface="Poppins" pitchFamily="2" charset="77"/>
              </a:rPr>
              <a:t>elephant shrew</a:t>
            </a:r>
            <a:endParaRPr lang="en-GB" sz="2000" b="1" dirty="0">
              <a:latin typeface="Poppins" pitchFamily="2" charset="77"/>
              <a:cs typeface="Poppins" pitchFamily="2" charset="77"/>
            </a:endParaRPr>
          </a:p>
        </p:txBody>
      </p:sp>
      <p:sp>
        <p:nvSpPr>
          <p:cNvPr id="109" name="TextBox 108">
            <a:extLst>
              <a:ext uri="{FF2B5EF4-FFF2-40B4-BE49-F238E27FC236}">
                <a16:creationId xmlns:a16="http://schemas.microsoft.com/office/drawing/2014/main" id="{18432384-8180-FFB9-FCE1-B9DA70CE893C}"/>
              </a:ext>
            </a:extLst>
          </p:cNvPr>
          <p:cNvSpPr txBox="1"/>
          <p:nvPr/>
        </p:nvSpPr>
        <p:spPr>
          <a:xfrm>
            <a:off x="6141956" y="4888350"/>
            <a:ext cx="1286891" cy="400110"/>
          </a:xfrm>
          <a:prstGeom prst="rect">
            <a:avLst/>
          </a:prstGeom>
          <a:noFill/>
        </p:spPr>
        <p:txBody>
          <a:bodyPr wrap="none" rtlCol="0">
            <a:spAutoFit/>
          </a:bodyPr>
          <a:lstStyle/>
          <a:p>
            <a:r>
              <a:rPr lang="en-GB" sz="2000" b="1" spc="45" dirty="0">
                <a:latin typeface="Poppins" pitchFamily="2" charset="77"/>
                <a:cs typeface="Poppins" pitchFamily="2" charset="77"/>
              </a:rPr>
              <a:t>possum</a:t>
            </a:r>
            <a:endParaRPr lang="en-GB" sz="2000" b="1" dirty="0">
              <a:latin typeface="Poppins" pitchFamily="2" charset="77"/>
              <a:cs typeface="Poppins" pitchFamily="2" charset="77"/>
            </a:endParaRPr>
          </a:p>
        </p:txBody>
      </p:sp>
      <p:sp>
        <p:nvSpPr>
          <p:cNvPr id="110" name="TextBox 109">
            <a:extLst>
              <a:ext uri="{FF2B5EF4-FFF2-40B4-BE49-F238E27FC236}">
                <a16:creationId xmlns:a16="http://schemas.microsoft.com/office/drawing/2014/main" id="{1FBD92A0-DEBD-872D-B67D-0A001C01066A}"/>
              </a:ext>
            </a:extLst>
          </p:cNvPr>
          <p:cNvSpPr txBox="1"/>
          <p:nvPr/>
        </p:nvSpPr>
        <p:spPr>
          <a:xfrm>
            <a:off x="7464639" y="5584196"/>
            <a:ext cx="1269899" cy="400110"/>
          </a:xfrm>
          <a:prstGeom prst="rect">
            <a:avLst/>
          </a:prstGeom>
          <a:noFill/>
        </p:spPr>
        <p:txBody>
          <a:bodyPr wrap="none" rtlCol="0">
            <a:spAutoFit/>
          </a:bodyPr>
          <a:lstStyle/>
          <a:p>
            <a:r>
              <a:rPr lang="en-GB" sz="2000" b="1" dirty="0">
                <a:latin typeface="Poppins" pitchFamily="2" charset="77"/>
                <a:cs typeface="Poppins" pitchFamily="2" charset="77"/>
              </a:rPr>
              <a:t>echidna</a:t>
            </a:r>
            <a:endParaRPr lang="en-US" sz="2000" b="1" dirty="0">
              <a:latin typeface="Poppins" pitchFamily="2" charset="77"/>
              <a:cs typeface="Poppins" pitchFamily="2" charset="77"/>
            </a:endParaRPr>
          </a:p>
        </p:txBody>
      </p:sp>
      <p:sp>
        <p:nvSpPr>
          <p:cNvPr id="111" name="TextBox 110">
            <a:extLst>
              <a:ext uri="{FF2B5EF4-FFF2-40B4-BE49-F238E27FC236}">
                <a16:creationId xmlns:a16="http://schemas.microsoft.com/office/drawing/2014/main" id="{856AF815-0626-E444-67EB-0248F1AB643B}"/>
              </a:ext>
            </a:extLst>
          </p:cNvPr>
          <p:cNvSpPr txBox="1"/>
          <p:nvPr/>
        </p:nvSpPr>
        <p:spPr>
          <a:xfrm>
            <a:off x="7329815" y="6180927"/>
            <a:ext cx="1350691" cy="400110"/>
          </a:xfrm>
          <a:prstGeom prst="rect">
            <a:avLst/>
          </a:prstGeom>
          <a:noFill/>
        </p:spPr>
        <p:txBody>
          <a:bodyPr wrap="none" rtlCol="0">
            <a:spAutoFit/>
          </a:bodyPr>
          <a:lstStyle/>
          <a:p>
            <a:r>
              <a:rPr lang="en-GB" sz="2000" b="1" spc="-15" dirty="0">
                <a:latin typeface="Poppins" pitchFamily="2" charset="77"/>
                <a:cs typeface="Poppins" pitchFamily="2" charset="77"/>
              </a:rPr>
              <a:t>platypus</a:t>
            </a:r>
            <a:endParaRPr lang="en-US" sz="2000" b="1" dirty="0">
              <a:latin typeface="Poppins" pitchFamily="2" charset="77"/>
              <a:cs typeface="Poppins" pitchFamily="2" charset="77"/>
            </a:endParaRPr>
          </a:p>
        </p:txBody>
      </p:sp>
      <p:sp>
        <p:nvSpPr>
          <p:cNvPr id="112" name="object 6">
            <a:extLst>
              <a:ext uri="{FF2B5EF4-FFF2-40B4-BE49-F238E27FC236}">
                <a16:creationId xmlns:a16="http://schemas.microsoft.com/office/drawing/2014/main" id="{80237BC1-9159-9D82-C407-6B9FD5CD4765}"/>
              </a:ext>
            </a:extLst>
          </p:cNvPr>
          <p:cNvSpPr txBox="1">
            <a:spLocks noGrp="1"/>
          </p:cNvSpPr>
          <p:nvPr>
            <p:ph type="title"/>
          </p:nvPr>
        </p:nvSpPr>
        <p:spPr>
          <a:xfrm>
            <a:off x="233551" y="56716"/>
            <a:ext cx="6122323" cy="578363"/>
          </a:xfrm>
          <a:prstGeom prst="rect">
            <a:avLst/>
          </a:prstGeom>
        </p:spPr>
        <p:txBody>
          <a:bodyPr vert="horz" wrap="square" lIns="0" tIns="11430" rIns="0" bIns="0" rtlCol="0">
            <a:spAutoFit/>
          </a:bodyPr>
          <a:lstStyle/>
          <a:p>
            <a:pPr marL="12700">
              <a:lnSpc>
                <a:spcPct val="100000"/>
              </a:lnSpc>
              <a:spcBef>
                <a:spcPts val="90"/>
              </a:spcBef>
            </a:pPr>
            <a:r>
              <a:rPr spc="45" dirty="0"/>
              <a:t>How</a:t>
            </a:r>
            <a:r>
              <a:rPr spc="-160" dirty="0"/>
              <a:t> </a:t>
            </a:r>
            <a:r>
              <a:rPr spc="-55" dirty="0"/>
              <a:t>to</a:t>
            </a:r>
            <a:r>
              <a:rPr spc="-160" dirty="0"/>
              <a:t> </a:t>
            </a:r>
            <a:r>
              <a:rPr spc="-60" dirty="0"/>
              <a:t>read</a:t>
            </a:r>
            <a:r>
              <a:rPr spc="-155" dirty="0"/>
              <a:t> </a:t>
            </a:r>
            <a:r>
              <a:rPr spc="-30" dirty="0"/>
              <a:t>a</a:t>
            </a:r>
            <a:r>
              <a:rPr spc="-160" dirty="0"/>
              <a:t> </a:t>
            </a:r>
            <a:r>
              <a:rPr spc="-120" dirty="0"/>
              <a:t>tree</a:t>
            </a:r>
          </a:p>
        </p:txBody>
      </p:sp>
    </p:spTree>
    <p:extLst>
      <p:ext uri="{BB962C8B-B14F-4D97-AF65-F5344CB8AC3E}">
        <p14:creationId xmlns:p14="http://schemas.microsoft.com/office/powerpoint/2010/main" val="3300844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bject 6">
            <a:extLst>
              <a:ext uri="{FF2B5EF4-FFF2-40B4-BE49-F238E27FC236}">
                <a16:creationId xmlns:a16="http://schemas.microsoft.com/office/drawing/2014/main" id="{3C13C0FF-5DB5-1327-0901-4B11DD518C94}"/>
              </a:ext>
            </a:extLst>
          </p:cNvPr>
          <p:cNvSpPr txBox="1">
            <a:spLocks noGrp="1"/>
          </p:cNvSpPr>
          <p:nvPr>
            <p:ph type="title"/>
          </p:nvPr>
        </p:nvSpPr>
        <p:spPr>
          <a:xfrm>
            <a:off x="233551" y="56716"/>
            <a:ext cx="6122323" cy="578363"/>
          </a:xfrm>
          <a:prstGeom prst="rect">
            <a:avLst/>
          </a:prstGeom>
        </p:spPr>
        <p:txBody>
          <a:bodyPr vert="horz" wrap="square" lIns="0" tIns="11430" rIns="0" bIns="0" rtlCol="0">
            <a:spAutoFit/>
          </a:bodyPr>
          <a:lstStyle/>
          <a:p>
            <a:pPr marL="12700">
              <a:lnSpc>
                <a:spcPct val="100000"/>
              </a:lnSpc>
              <a:spcBef>
                <a:spcPts val="90"/>
              </a:spcBef>
            </a:pPr>
            <a:r>
              <a:rPr spc="45" dirty="0"/>
              <a:t>How</a:t>
            </a:r>
            <a:r>
              <a:rPr spc="-160" dirty="0"/>
              <a:t> </a:t>
            </a:r>
            <a:r>
              <a:rPr spc="-55" dirty="0"/>
              <a:t>to</a:t>
            </a:r>
            <a:r>
              <a:rPr spc="-160" dirty="0"/>
              <a:t> </a:t>
            </a:r>
            <a:r>
              <a:rPr spc="-60" dirty="0"/>
              <a:t>read</a:t>
            </a:r>
            <a:r>
              <a:rPr spc="-155" dirty="0"/>
              <a:t> </a:t>
            </a:r>
            <a:r>
              <a:rPr spc="-30" dirty="0"/>
              <a:t>a</a:t>
            </a:r>
            <a:r>
              <a:rPr spc="-160" dirty="0"/>
              <a:t> </a:t>
            </a:r>
            <a:r>
              <a:rPr spc="-120" dirty="0"/>
              <a:t>tree</a:t>
            </a:r>
          </a:p>
        </p:txBody>
      </p:sp>
      <p:grpSp>
        <p:nvGrpSpPr>
          <p:cNvPr id="57" name="Group 56">
            <a:extLst>
              <a:ext uri="{FF2B5EF4-FFF2-40B4-BE49-F238E27FC236}">
                <a16:creationId xmlns:a16="http://schemas.microsoft.com/office/drawing/2014/main" id="{86C69BE8-85B5-0622-54C2-790B2BA16994}"/>
              </a:ext>
            </a:extLst>
          </p:cNvPr>
          <p:cNvGrpSpPr/>
          <p:nvPr/>
        </p:nvGrpSpPr>
        <p:grpSpPr>
          <a:xfrm>
            <a:off x="1665398" y="676600"/>
            <a:ext cx="7045465" cy="5852701"/>
            <a:chOff x="1068399" y="1998660"/>
            <a:chExt cx="9052157" cy="7519670"/>
          </a:xfrm>
        </p:grpSpPr>
        <p:grpSp>
          <p:nvGrpSpPr>
            <p:cNvPr id="58" name="object 7">
              <a:extLst>
                <a:ext uri="{FF2B5EF4-FFF2-40B4-BE49-F238E27FC236}">
                  <a16:creationId xmlns:a16="http://schemas.microsoft.com/office/drawing/2014/main" id="{37386EBF-4B08-D382-59EE-0B78947D76AA}"/>
                </a:ext>
              </a:extLst>
            </p:cNvPr>
            <p:cNvGrpSpPr/>
            <p:nvPr/>
          </p:nvGrpSpPr>
          <p:grpSpPr>
            <a:xfrm>
              <a:off x="1068399" y="2124100"/>
              <a:ext cx="8926830" cy="7268209"/>
              <a:chOff x="1068399" y="2124100"/>
              <a:chExt cx="8926830" cy="7268209"/>
            </a:xfrm>
          </p:grpSpPr>
          <p:sp>
            <p:nvSpPr>
              <p:cNvPr id="80" name="object 8">
                <a:extLst>
                  <a:ext uri="{FF2B5EF4-FFF2-40B4-BE49-F238E27FC236}">
                    <a16:creationId xmlns:a16="http://schemas.microsoft.com/office/drawing/2014/main" id="{E0C091E9-2638-9AE8-46AB-FC0029E743B9}"/>
                  </a:ext>
                </a:extLst>
              </p:cNvPr>
              <p:cNvSpPr/>
              <p:nvPr/>
            </p:nvSpPr>
            <p:spPr>
              <a:xfrm>
                <a:off x="6822317" y="4156243"/>
                <a:ext cx="1773555" cy="802640"/>
              </a:xfrm>
              <a:custGeom>
                <a:avLst/>
                <a:gdLst/>
                <a:ahLst/>
                <a:cxnLst/>
                <a:rect l="l" t="t" r="r" b="b"/>
                <a:pathLst>
                  <a:path w="1773554" h="802639">
                    <a:moveTo>
                      <a:pt x="1773012" y="802496"/>
                    </a:moveTo>
                    <a:lnTo>
                      <a:pt x="0" y="802496"/>
                    </a:lnTo>
                    <a:lnTo>
                      <a:pt x="0" y="0"/>
                    </a:lnTo>
                  </a:path>
                </a:pathLst>
              </a:custGeom>
              <a:ln w="45600">
                <a:solidFill>
                  <a:srgbClr val="000000"/>
                </a:solidFill>
              </a:ln>
            </p:spPr>
            <p:txBody>
              <a:bodyPr wrap="square" lIns="0" tIns="0" rIns="0" bIns="0" rtlCol="0"/>
              <a:lstStyle/>
              <a:p>
                <a:endParaRPr/>
              </a:p>
            </p:txBody>
          </p:sp>
          <p:sp>
            <p:nvSpPr>
              <p:cNvPr id="81" name="object 9">
                <a:extLst>
                  <a:ext uri="{FF2B5EF4-FFF2-40B4-BE49-F238E27FC236}">
                    <a16:creationId xmlns:a16="http://schemas.microsoft.com/office/drawing/2014/main" id="{19E241FA-718C-9CDA-AF4D-4F43246ABFB3}"/>
                  </a:ext>
                </a:extLst>
              </p:cNvPr>
              <p:cNvSpPr/>
              <p:nvPr/>
            </p:nvSpPr>
            <p:spPr>
              <a:xfrm>
                <a:off x="8595322" y="4557492"/>
                <a:ext cx="340360" cy="401320"/>
              </a:xfrm>
              <a:custGeom>
                <a:avLst/>
                <a:gdLst/>
                <a:ahLst/>
                <a:cxnLst/>
                <a:rect l="l" t="t" r="r" b="b"/>
                <a:pathLst>
                  <a:path w="340359" h="401320">
                    <a:moveTo>
                      <a:pt x="339883" y="0"/>
                    </a:moveTo>
                    <a:lnTo>
                      <a:pt x="0" y="0"/>
                    </a:lnTo>
                    <a:lnTo>
                      <a:pt x="0" y="401248"/>
                    </a:lnTo>
                  </a:path>
                </a:pathLst>
              </a:custGeom>
              <a:ln w="45608">
                <a:solidFill>
                  <a:srgbClr val="000000"/>
                </a:solidFill>
              </a:ln>
            </p:spPr>
            <p:txBody>
              <a:bodyPr wrap="square" lIns="0" tIns="0" rIns="0" bIns="0" rtlCol="0"/>
              <a:lstStyle/>
              <a:p>
                <a:endParaRPr/>
              </a:p>
            </p:txBody>
          </p:sp>
          <p:sp>
            <p:nvSpPr>
              <p:cNvPr id="82" name="object 10">
                <a:extLst>
                  <a:ext uri="{FF2B5EF4-FFF2-40B4-BE49-F238E27FC236}">
                    <a16:creationId xmlns:a16="http://schemas.microsoft.com/office/drawing/2014/main" id="{40DF4EAA-DAC8-CCF2-E99A-4C93EBDE8BB3}"/>
                  </a:ext>
                </a:extLst>
              </p:cNvPr>
              <p:cNvSpPr/>
              <p:nvPr/>
            </p:nvSpPr>
            <p:spPr>
              <a:xfrm>
                <a:off x="8595332" y="4958738"/>
                <a:ext cx="309880" cy="401320"/>
              </a:xfrm>
              <a:custGeom>
                <a:avLst/>
                <a:gdLst/>
                <a:ahLst/>
                <a:cxnLst/>
                <a:rect l="l" t="t" r="r" b="b"/>
                <a:pathLst>
                  <a:path w="309879" h="401320">
                    <a:moveTo>
                      <a:pt x="309714" y="401248"/>
                    </a:moveTo>
                    <a:lnTo>
                      <a:pt x="0" y="401248"/>
                    </a:lnTo>
                    <a:lnTo>
                      <a:pt x="0" y="0"/>
                    </a:lnTo>
                  </a:path>
                </a:pathLst>
              </a:custGeom>
              <a:ln w="45609">
                <a:solidFill>
                  <a:srgbClr val="000000"/>
                </a:solidFill>
              </a:ln>
            </p:spPr>
            <p:txBody>
              <a:bodyPr wrap="square" lIns="0" tIns="0" rIns="0" bIns="0" rtlCol="0"/>
              <a:lstStyle/>
              <a:p>
                <a:endParaRPr/>
              </a:p>
            </p:txBody>
          </p:sp>
          <p:sp>
            <p:nvSpPr>
              <p:cNvPr id="83" name="object 11">
                <a:extLst>
                  <a:ext uri="{FF2B5EF4-FFF2-40B4-BE49-F238E27FC236}">
                    <a16:creationId xmlns:a16="http://schemas.microsoft.com/office/drawing/2014/main" id="{B3106596-FBA4-E9E6-A8C8-0BE7D50E3411}"/>
                  </a:ext>
                </a:extLst>
              </p:cNvPr>
              <p:cNvSpPr/>
              <p:nvPr/>
            </p:nvSpPr>
            <p:spPr>
              <a:xfrm>
                <a:off x="4066393" y="6159445"/>
                <a:ext cx="5906135" cy="401320"/>
              </a:xfrm>
              <a:custGeom>
                <a:avLst/>
                <a:gdLst/>
                <a:ahLst/>
                <a:cxnLst/>
                <a:rect l="l" t="t" r="r" b="b"/>
                <a:pathLst>
                  <a:path w="5906134" h="401320">
                    <a:moveTo>
                      <a:pt x="5905621" y="0"/>
                    </a:moveTo>
                    <a:lnTo>
                      <a:pt x="0" y="0"/>
                    </a:lnTo>
                    <a:lnTo>
                      <a:pt x="0" y="401248"/>
                    </a:lnTo>
                  </a:path>
                </a:pathLst>
              </a:custGeom>
              <a:ln w="45596">
                <a:solidFill>
                  <a:srgbClr val="000000"/>
                </a:solidFill>
              </a:ln>
            </p:spPr>
            <p:txBody>
              <a:bodyPr wrap="square" lIns="0" tIns="0" rIns="0" bIns="0" rtlCol="0"/>
              <a:lstStyle/>
              <a:p>
                <a:endParaRPr/>
              </a:p>
            </p:txBody>
          </p:sp>
          <p:sp>
            <p:nvSpPr>
              <p:cNvPr id="84" name="object 12">
                <a:extLst>
                  <a:ext uri="{FF2B5EF4-FFF2-40B4-BE49-F238E27FC236}">
                    <a16:creationId xmlns:a16="http://schemas.microsoft.com/office/drawing/2014/main" id="{79CF14A0-659E-35BA-CD82-471900B0D6E6}"/>
                  </a:ext>
                </a:extLst>
              </p:cNvPr>
              <p:cNvSpPr/>
              <p:nvPr/>
            </p:nvSpPr>
            <p:spPr>
              <a:xfrm>
                <a:off x="7872240" y="2949454"/>
                <a:ext cx="1312545" cy="401320"/>
              </a:xfrm>
              <a:custGeom>
                <a:avLst/>
                <a:gdLst/>
                <a:ahLst/>
                <a:cxnLst/>
                <a:rect l="l" t="t" r="r" b="b"/>
                <a:pathLst>
                  <a:path w="1312545" h="401320">
                    <a:moveTo>
                      <a:pt x="1312348" y="0"/>
                    </a:moveTo>
                    <a:lnTo>
                      <a:pt x="0" y="0"/>
                    </a:lnTo>
                    <a:lnTo>
                      <a:pt x="0" y="401248"/>
                    </a:lnTo>
                  </a:path>
                </a:pathLst>
              </a:custGeom>
              <a:ln w="45598">
                <a:solidFill>
                  <a:srgbClr val="000000"/>
                </a:solidFill>
              </a:ln>
            </p:spPr>
            <p:txBody>
              <a:bodyPr wrap="square" lIns="0" tIns="0" rIns="0" bIns="0" rtlCol="0"/>
              <a:lstStyle/>
              <a:p>
                <a:endParaRPr/>
              </a:p>
            </p:txBody>
          </p:sp>
          <p:sp>
            <p:nvSpPr>
              <p:cNvPr id="85" name="object 13">
                <a:extLst>
                  <a:ext uri="{FF2B5EF4-FFF2-40B4-BE49-F238E27FC236}">
                    <a16:creationId xmlns:a16="http://schemas.microsoft.com/office/drawing/2014/main" id="{9523499E-A2FE-D16C-80F5-19F82F1C41BB}"/>
                  </a:ext>
                </a:extLst>
              </p:cNvPr>
              <p:cNvSpPr/>
              <p:nvPr/>
            </p:nvSpPr>
            <p:spPr>
              <a:xfrm>
                <a:off x="9053325" y="8968188"/>
                <a:ext cx="394335" cy="401320"/>
              </a:xfrm>
              <a:custGeom>
                <a:avLst/>
                <a:gdLst/>
                <a:ahLst/>
                <a:cxnLst/>
                <a:rect l="l" t="t" r="r" b="b"/>
                <a:pathLst>
                  <a:path w="394334" h="401320">
                    <a:moveTo>
                      <a:pt x="393772" y="401248"/>
                    </a:moveTo>
                    <a:lnTo>
                      <a:pt x="0" y="401248"/>
                    </a:lnTo>
                    <a:lnTo>
                      <a:pt x="0" y="0"/>
                    </a:lnTo>
                  </a:path>
                </a:pathLst>
              </a:custGeom>
              <a:ln w="45607">
                <a:solidFill>
                  <a:srgbClr val="000000"/>
                </a:solidFill>
              </a:ln>
            </p:spPr>
            <p:txBody>
              <a:bodyPr wrap="square" lIns="0" tIns="0" rIns="0" bIns="0" rtlCol="0"/>
              <a:lstStyle/>
              <a:p>
                <a:endParaRPr/>
              </a:p>
            </p:txBody>
          </p:sp>
          <p:sp>
            <p:nvSpPr>
              <p:cNvPr id="86" name="object 14">
                <a:extLst>
                  <a:ext uri="{FF2B5EF4-FFF2-40B4-BE49-F238E27FC236}">
                    <a16:creationId xmlns:a16="http://schemas.microsoft.com/office/drawing/2014/main" id="{5178EBAF-51CF-12CA-8025-EFA768E6030C}"/>
                  </a:ext>
                </a:extLst>
              </p:cNvPr>
              <p:cNvSpPr/>
              <p:nvPr/>
            </p:nvSpPr>
            <p:spPr>
              <a:xfrm>
                <a:off x="3803873" y="3150082"/>
                <a:ext cx="2625090" cy="1705610"/>
              </a:xfrm>
              <a:custGeom>
                <a:avLst/>
                <a:gdLst/>
                <a:ahLst/>
                <a:cxnLst/>
                <a:rect l="l" t="t" r="r" b="b"/>
                <a:pathLst>
                  <a:path w="2625090" h="1705610">
                    <a:moveTo>
                      <a:pt x="2624788" y="0"/>
                    </a:moveTo>
                    <a:lnTo>
                      <a:pt x="0" y="0"/>
                    </a:lnTo>
                    <a:lnTo>
                      <a:pt x="0" y="1705305"/>
                    </a:lnTo>
                  </a:path>
                </a:pathLst>
              </a:custGeom>
              <a:ln w="45602">
                <a:solidFill>
                  <a:srgbClr val="000000"/>
                </a:solidFill>
              </a:ln>
            </p:spPr>
            <p:txBody>
              <a:bodyPr wrap="square" lIns="0" tIns="0" rIns="0" bIns="0" rtlCol="0"/>
              <a:lstStyle/>
              <a:p>
                <a:endParaRPr/>
              </a:p>
            </p:txBody>
          </p:sp>
          <p:sp>
            <p:nvSpPr>
              <p:cNvPr id="87" name="object 15">
                <a:extLst>
                  <a:ext uri="{FF2B5EF4-FFF2-40B4-BE49-F238E27FC236}">
                    <a16:creationId xmlns:a16="http://schemas.microsoft.com/office/drawing/2014/main" id="{08F0EB2B-DB53-4066-2DA9-68BE559FB08E}"/>
                  </a:ext>
                </a:extLst>
              </p:cNvPr>
              <p:cNvSpPr/>
              <p:nvPr/>
            </p:nvSpPr>
            <p:spPr>
              <a:xfrm>
                <a:off x="9053324" y="8566942"/>
                <a:ext cx="525145" cy="401320"/>
              </a:xfrm>
              <a:custGeom>
                <a:avLst/>
                <a:gdLst/>
                <a:ahLst/>
                <a:cxnLst/>
                <a:rect l="l" t="t" r="r" b="b"/>
                <a:pathLst>
                  <a:path w="525145" h="401320">
                    <a:moveTo>
                      <a:pt x="525030" y="0"/>
                    </a:moveTo>
                    <a:lnTo>
                      <a:pt x="0" y="0"/>
                    </a:lnTo>
                    <a:lnTo>
                      <a:pt x="0" y="401233"/>
                    </a:lnTo>
                  </a:path>
                </a:pathLst>
              </a:custGeom>
              <a:ln w="45604">
                <a:solidFill>
                  <a:srgbClr val="000000"/>
                </a:solidFill>
              </a:ln>
            </p:spPr>
            <p:txBody>
              <a:bodyPr wrap="square" lIns="0" tIns="0" rIns="0" bIns="0" rtlCol="0"/>
              <a:lstStyle/>
              <a:p>
                <a:endParaRPr/>
              </a:p>
            </p:txBody>
          </p:sp>
          <p:sp>
            <p:nvSpPr>
              <p:cNvPr id="88" name="object 16">
                <a:extLst>
                  <a:ext uri="{FF2B5EF4-FFF2-40B4-BE49-F238E27FC236}">
                    <a16:creationId xmlns:a16="http://schemas.microsoft.com/office/drawing/2014/main" id="{85D08352-5837-9AE0-D459-EE144F3E691E}"/>
                  </a:ext>
                </a:extLst>
              </p:cNvPr>
              <p:cNvSpPr/>
              <p:nvPr/>
            </p:nvSpPr>
            <p:spPr>
              <a:xfrm>
                <a:off x="7872249" y="3350707"/>
                <a:ext cx="1575435" cy="401320"/>
              </a:xfrm>
              <a:custGeom>
                <a:avLst/>
                <a:gdLst/>
                <a:ahLst/>
                <a:cxnLst/>
                <a:rect l="l" t="t" r="r" b="b"/>
                <a:pathLst>
                  <a:path w="1575434" h="401320">
                    <a:moveTo>
                      <a:pt x="1574848" y="401248"/>
                    </a:moveTo>
                    <a:lnTo>
                      <a:pt x="0" y="401248"/>
                    </a:lnTo>
                    <a:lnTo>
                      <a:pt x="0" y="0"/>
                    </a:lnTo>
                  </a:path>
                </a:pathLst>
              </a:custGeom>
              <a:ln w="45597">
                <a:solidFill>
                  <a:srgbClr val="000000"/>
                </a:solidFill>
              </a:ln>
            </p:spPr>
            <p:txBody>
              <a:bodyPr wrap="square" lIns="0" tIns="0" rIns="0" bIns="0" rtlCol="0"/>
              <a:lstStyle/>
              <a:p>
                <a:endParaRPr/>
              </a:p>
            </p:txBody>
          </p:sp>
          <p:sp>
            <p:nvSpPr>
              <p:cNvPr id="89" name="object 17">
                <a:extLst>
                  <a:ext uri="{FF2B5EF4-FFF2-40B4-BE49-F238E27FC236}">
                    <a16:creationId xmlns:a16="http://schemas.microsoft.com/office/drawing/2014/main" id="{79323F2D-7D3C-9AA6-1116-18A04E7837CC}"/>
                  </a:ext>
                </a:extLst>
              </p:cNvPr>
              <p:cNvSpPr/>
              <p:nvPr/>
            </p:nvSpPr>
            <p:spPr>
              <a:xfrm>
                <a:off x="1179208" y="6309860"/>
                <a:ext cx="1312545" cy="1329690"/>
              </a:xfrm>
              <a:custGeom>
                <a:avLst/>
                <a:gdLst/>
                <a:ahLst/>
                <a:cxnLst/>
                <a:rect l="l" t="t" r="r" b="b"/>
                <a:pathLst>
                  <a:path w="1312545" h="1329690">
                    <a:moveTo>
                      <a:pt x="1312333" y="0"/>
                    </a:moveTo>
                    <a:lnTo>
                      <a:pt x="0" y="0"/>
                    </a:lnTo>
                    <a:lnTo>
                      <a:pt x="0" y="1329226"/>
                    </a:lnTo>
                  </a:path>
                </a:pathLst>
              </a:custGeom>
              <a:ln w="45607">
                <a:solidFill>
                  <a:srgbClr val="000000"/>
                </a:solidFill>
              </a:ln>
            </p:spPr>
            <p:txBody>
              <a:bodyPr wrap="square" lIns="0" tIns="0" rIns="0" bIns="0" rtlCol="0"/>
              <a:lstStyle/>
              <a:p>
                <a:endParaRPr/>
              </a:p>
            </p:txBody>
          </p:sp>
          <p:sp>
            <p:nvSpPr>
              <p:cNvPr id="90" name="object 18">
                <a:extLst>
                  <a:ext uri="{FF2B5EF4-FFF2-40B4-BE49-F238E27FC236}">
                    <a16:creationId xmlns:a16="http://schemas.microsoft.com/office/drawing/2014/main" id="{3C320A1A-237B-E8D4-2FBD-EEE9DF1472C7}"/>
                  </a:ext>
                </a:extLst>
              </p:cNvPr>
              <p:cNvSpPr/>
              <p:nvPr/>
            </p:nvSpPr>
            <p:spPr>
              <a:xfrm>
                <a:off x="1179212" y="7639092"/>
                <a:ext cx="7874634" cy="1329690"/>
              </a:xfrm>
              <a:custGeom>
                <a:avLst/>
                <a:gdLst/>
                <a:ahLst/>
                <a:cxnLst/>
                <a:rect l="l" t="t" r="r" b="b"/>
                <a:pathLst>
                  <a:path w="7874634" h="1329690">
                    <a:moveTo>
                      <a:pt x="7874106" y="1329089"/>
                    </a:moveTo>
                    <a:lnTo>
                      <a:pt x="0" y="1329089"/>
                    </a:lnTo>
                    <a:lnTo>
                      <a:pt x="0" y="0"/>
                    </a:lnTo>
                  </a:path>
                </a:pathLst>
              </a:custGeom>
              <a:ln w="45596">
                <a:solidFill>
                  <a:srgbClr val="000000"/>
                </a:solidFill>
              </a:ln>
            </p:spPr>
            <p:txBody>
              <a:bodyPr wrap="square" lIns="0" tIns="0" rIns="0" bIns="0" rtlCol="0"/>
              <a:lstStyle/>
              <a:p>
                <a:endParaRPr/>
              </a:p>
            </p:txBody>
          </p:sp>
          <p:sp>
            <p:nvSpPr>
              <p:cNvPr id="91" name="object 19">
                <a:extLst>
                  <a:ext uri="{FF2B5EF4-FFF2-40B4-BE49-F238E27FC236}">
                    <a16:creationId xmlns:a16="http://schemas.microsoft.com/office/drawing/2014/main" id="{B52237BF-7C3F-B457-A814-0D0C61CC94AE}"/>
                  </a:ext>
                </a:extLst>
              </p:cNvPr>
              <p:cNvSpPr/>
              <p:nvPr/>
            </p:nvSpPr>
            <p:spPr>
              <a:xfrm>
                <a:off x="4066389" y="6560706"/>
                <a:ext cx="5249545" cy="401320"/>
              </a:xfrm>
              <a:custGeom>
                <a:avLst/>
                <a:gdLst/>
                <a:ahLst/>
                <a:cxnLst/>
                <a:rect l="l" t="t" r="r" b="b"/>
                <a:pathLst>
                  <a:path w="5249545" h="401320">
                    <a:moveTo>
                      <a:pt x="5249454" y="401233"/>
                    </a:moveTo>
                    <a:lnTo>
                      <a:pt x="0" y="401233"/>
                    </a:lnTo>
                    <a:lnTo>
                      <a:pt x="0" y="0"/>
                    </a:lnTo>
                  </a:path>
                </a:pathLst>
              </a:custGeom>
              <a:ln w="45596">
                <a:solidFill>
                  <a:srgbClr val="000000"/>
                </a:solidFill>
              </a:ln>
            </p:spPr>
            <p:txBody>
              <a:bodyPr wrap="square" lIns="0" tIns="0" rIns="0" bIns="0" rtlCol="0"/>
              <a:lstStyle/>
              <a:p>
                <a:endParaRPr/>
              </a:p>
            </p:txBody>
          </p:sp>
          <p:sp>
            <p:nvSpPr>
              <p:cNvPr id="92" name="object 20">
                <a:extLst>
                  <a:ext uri="{FF2B5EF4-FFF2-40B4-BE49-F238E27FC236}">
                    <a16:creationId xmlns:a16="http://schemas.microsoft.com/office/drawing/2014/main" id="{D52FE688-C199-5A09-8AEF-74ECEE75DC2F}"/>
                  </a:ext>
                </a:extLst>
              </p:cNvPr>
              <p:cNvSpPr/>
              <p:nvPr/>
            </p:nvSpPr>
            <p:spPr>
              <a:xfrm>
                <a:off x="2491534" y="6309862"/>
                <a:ext cx="5249545" cy="1454785"/>
              </a:xfrm>
              <a:custGeom>
                <a:avLst/>
                <a:gdLst/>
                <a:ahLst/>
                <a:cxnLst/>
                <a:rect l="l" t="t" r="r" b="b"/>
                <a:pathLst>
                  <a:path w="5249545" h="1454784">
                    <a:moveTo>
                      <a:pt x="5249454" y="1454570"/>
                    </a:moveTo>
                    <a:lnTo>
                      <a:pt x="0" y="1454570"/>
                    </a:lnTo>
                    <a:lnTo>
                      <a:pt x="0" y="0"/>
                    </a:lnTo>
                  </a:path>
                </a:pathLst>
              </a:custGeom>
              <a:ln w="45597">
                <a:solidFill>
                  <a:srgbClr val="000000"/>
                </a:solidFill>
              </a:ln>
            </p:spPr>
            <p:txBody>
              <a:bodyPr wrap="square" lIns="0" tIns="0" rIns="0" bIns="0" rtlCol="0"/>
              <a:lstStyle/>
              <a:p>
                <a:endParaRPr/>
              </a:p>
            </p:txBody>
          </p:sp>
          <p:sp>
            <p:nvSpPr>
              <p:cNvPr id="93" name="object 21">
                <a:extLst>
                  <a:ext uri="{FF2B5EF4-FFF2-40B4-BE49-F238E27FC236}">
                    <a16:creationId xmlns:a16="http://schemas.microsoft.com/office/drawing/2014/main" id="{A4E545C8-C97E-23B9-4C2D-7C5D12F08E48}"/>
                  </a:ext>
                </a:extLst>
              </p:cNvPr>
              <p:cNvSpPr/>
              <p:nvPr/>
            </p:nvSpPr>
            <p:spPr>
              <a:xfrm>
                <a:off x="2491545" y="4855391"/>
                <a:ext cx="1312545" cy="1454785"/>
              </a:xfrm>
              <a:custGeom>
                <a:avLst/>
                <a:gdLst/>
                <a:ahLst/>
                <a:cxnLst/>
                <a:rect l="l" t="t" r="r" b="b"/>
                <a:pathLst>
                  <a:path w="1312545" h="1454785">
                    <a:moveTo>
                      <a:pt x="1312333" y="0"/>
                    </a:moveTo>
                    <a:lnTo>
                      <a:pt x="0" y="0"/>
                    </a:lnTo>
                    <a:lnTo>
                      <a:pt x="0" y="1454464"/>
                    </a:lnTo>
                  </a:path>
                </a:pathLst>
              </a:custGeom>
              <a:ln w="45608">
                <a:solidFill>
                  <a:srgbClr val="000000"/>
                </a:solidFill>
              </a:ln>
            </p:spPr>
            <p:txBody>
              <a:bodyPr wrap="square" lIns="0" tIns="0" rIns="0" bIns="0" rtlCol="0"/>
              <a:lstStyle/>
              <a:p>
                <a:endParaRPr/>
              </a:p>
            </p:txBody>
          </p:sp>
          <p:sp>
            <p:nvSpPr>
              <p:cNvPr id="94" name="object 22">
                <a:extLst>
                  <a:ext uri="{FF2B5EF4-FFF2-40B4-BE49-F238E27FC236}">
                    <a16:creationId xmlns:a16="http://schemas.microsoft.com/office/drawing/2014/main" id="{CDFA60C7-E5C6-78A1-CF3A-728780DE8FB9}"/>
                  </a:ext>
                </a:extLst>
              </p:cNvPr>
              <p:cNvSpPr/>
              <p:nvPr/>
            </p:nvSpPr>
            <p:spPr>
              <a:xfrm>
                <a:off x="3803873" y="4855395"/>
                <a:ext cx="262890" cy="1705610"/>
              </a:xfrm>
              <a:custGeom>
                <a:avLst/>
                <a:gdLst/>
                <a:ahLst/>
                <a:cxnLst/>
                <a:rect l="l" t="t" r="r" b="b"/>
                <a:pathLst>
                  <a:path w="262889" h="1705609">
                    <a:moveTo>
                      <a:pt x="262515" y="1705305"/>
                    </a:moveTo>
                    <a:lnTo>
                      <a:pt x="0" y="1705305"/>
                    </a:lnTo>
                    <a:lnTo>
                      <a:pt x="0" y="0"/>
                    </a:lnTo>
                  </a:path>
                </a:pathLst>
              </a:custGeom>
              <a:ln w="45617">
                <a:solidFill>
                  <a:srgbClr val="000000"/>
                </a:solidFill>
              </a:ln>
            </p:spPr>
            <p:txBody>
              <a:bodyPr wrap="square" lIns="0" tIns="0" rIns="0" bIns="0" rtlCol="0"/>
              <a:lstStyle/>
              <a:p>
                <a:endParaRPr/>
              </a:p>
            </p:txBody>
          </p:sp>
          <p:sp>
            <p:nvSpPr>
              <p:cNvPr id="95" name="object 23">
                <a:extLst>
                  <a:ext uri="{FF2B5EF4-FFF2-40B4-BE49-F238E27FC236}">
                    <a16:creationId xmlns:a16="http://schemas.microsoft.com/office/drawing/2014/main" id="{AAA7ACCB-532A-CD90-5316-902F958EBAB1}"/>
                  </a:ext>
                </a:extLst>
              </p:cNvPr>
              <p:cNvSpPr/>
              <p:nvPr/>
            </p:nvSpPr>
            <p:spPr>
              <a:xfrm>
                <a:off x="6822321" y="3350709"/>
                <a:ext cx="1050290" cy="802640"/>
              </a:xfrm>
              <a:custGeom>
                <a:avLst/>
                <a:gdLst/>
                <a:ahLst/>
                <a:cxnLst/>
                <a:rect l="l" t="t" r="r" b="b"/>
                <a:pathLst>
                  <a:path w="1050290" h="802639">
                    <a:moveTo>
                      <a:pt x="1049924" y="0"/>
                    </a:moveTo>
                    <a:lnTo>
                      <a:pt x="0" y="0"/>
                    </a:lnTo>
                    <a:lnTo>
                      <a:pt x="0" y="802496"/>
                    </a:lnTo>
                  </a:path>
                </a:pathLst>
              </a:custGeom>
              <a:ln w="45604">
                <a:solidFill>
                  <a:srgbClr val="000000"/>
                </a:solidFill>
              </a:ln>
            </p:spPr>
            <p:txBody>
              <a:bodyPr wrap="square" lIns="0" tIns="0" rIns="0" bIns="0" rtlCol="0"/>
              <a:lstStyle/>
              <a:p>
                <a:endParaRPr/>
              </a:p>
            </p:txBody>
          </p:sp>
          <p:sp>
            <p:nvSpPr>
              <p:cNvPr id="96" name="object 24">
                <a:extLst>
                  <a:ext uri="{FF2B5EF4-FFF2-40B4-BE49-F238E27FC236}">
                    <a16:creationId xmlns:a16="http://schemas.microsoft.com/office/drawing/2014/main" id="{4D5B8E7C-560E-2A7C-7857-03977A296F20}"/>
                  </a:ext>
                </a:extLst>
              </p:cNvPr>
              <p:cNvSpPr/>
              <p:nvPr/>
            </p:nvSpPr>
            <p:spPr>
              <a:xfrm>
                <a:off x="6428656" y="3150082"/>
                <a:ext cx="393700" cy="1003300"/>
              </a:xfrm>
              <a:custGeom>
                <a:avLst/>
                <a:gdLst/>
                <a:ahLst/>
                <a:cxnLst/>
                <a:rect l="l" t="t" r="r" b="b"/>
                <a:pathLst>
                  <a:path w="393700" h="1003300">
                    <a:moveTo>
                      <a:pt x="393666" y="1003120"/>
                    </a:moveTo>
                    <a:lnTo>
                      <a:pt x="0" y="1003120"/>
                    </a:lnTo>
                    <a:lnTo>
                      <a:pt x="0" y="0"/>
                    </a:lnTo>
                  </a:path>
                </a:pathLst>
              </a:custGeom>
              <a:ln w="45614">
                <a:solidFill>
                  <a:srgbClr val="000000"/>
                </a:solidFill>
              </a:ln>
            </p:spPr>
            <p:txBody>
              <a:bodyPr wrap="square" lIns="0" tIns="0" rIns="0" bIns="0" rtlCol="0"/>
              <a:lstStyle/>
              <a:p>
                <a:endParaRPr/>
              </a:p>
            </p:txBody>
          </p:sp>
          <p:sp>
            <p:nvSpPr>
              <p:cNvPr id="97" name="object 25">
                <a:extLst>
                  <a:ext uri="{FF2B5EF4-FFF2-40B4-BE49-F238E27FC236}">
                    <a16:creationId xmlns:a16="http://schemas.microsoft.com/office/drawing/2014/main" id="{34366761-E90D-0C61-12E6-35A9E0B04D1F}"/>
                  </a:ext>
                </a:extLst>
              </p:cNvPr>
              <p:cNvSpPr/>
              <p:nvPr/>
            </p:nvSpPr>
            <p:spPr>
              <a:xfrm>
                <a:off x="1091259" y="7639088"/>
                <a:ext cx="88265" cy="0"/>
              </a:xfrm>
              <a:custGeom>
                <a:avLst/>
                <a:gdLst/>
                <a:ahLst/>
                <a:cxnLst/>
                <a:rect l="l" t="t" r="r" b="b"/>
                <a:pathLst>
                  <a:path w="88265">
                    <a:moveTo>
                      <a:pt x="0" y="0"/>
                    </a:moveTo>
                    <a:lnTo>
                      <a:pt x="87951" y="0"/>
                    </a:lnTo>
                  </a:path>
                </a:pathLst>
              </a:custGeom>
              <a:ln w="45596">
                <a:solidFill>
                  <a:srgbClr val="000000"/>
                </a:solidFill>
              </a:ln>
            </p:spPr>
            <p:txBody>
              <a:bodyPr wrap="square" lIns="0" tIns="0" rIns="0" bIns="0" rtlCol="0"/>
              <a:lstStyle/>
              <a:p>
                <a:endParaRPr/>
              </a:p>
            </p:txBody>
          </p:sp>
          <p:sp>
            <p:nvSpPr>
              <p:cNvPr id="98" name="object 26">
                <a:extLst>
                  <a:ext uri="{FF2B5EF4-FFF2-40B4-BE49-F238E27FC236}">
                    <a16:creationId xmlns:a16="http://schemas.microsoft.com/office/drawing/2014/main" id="{D904DEAB-1A6C-7F5A-DC06-2F00A564894A}"/>
                  </a:ext>
                </a:extLst>
              </p:cNvPr>
              <p:cNvSpPr/>
              <p:nvPr/>
            </p:nvSpPr>
            <p:spPr>
              <a:xfrm>
                <a:off x="6428665" y="2146960"/>
                <a:ext cx="2756535" cy="1003300"/>
              </a:xfrm>
              <a:custGeom>
                <a:avLst/>
                <a:gdLst/>
                <a:ahLst/>
                <a:cxnLst/>
                <a:rect l="l" t="t" r="r" b="b"/>
                <a:pathLst>
                  <a:path w="2756534" h="1003300">
                    <a:moveTo>
                      <a:pt x="2755924" y="0"/>
                    </a:moveTo>
                    <a:lnTo>
                      <a:pt x="0" y="0"/>
                    </a:lnTo>
                    <a:lnTo>
                      <a:pt x="0" y="1003120"/>
                    </a:lnTo>
                  </a:path>
                </a:pathLst>
              </a:custGeom>
              <a:ln w="45598">
                <a:solidFill>
                  <a:srgbClr val="000000"/>
                </a:solidFill>
              </a:ln>
            </p:spPr>
            <p:txBody>
              <a:bodyPr wrap="square" lIns="0" tIns="0" rIns="0" bIns="0" rtlCol="0"/>
              <a:lstStyle/>
              <a:p>
                <a:endParaRPr/>
              </a:p>
            </p:txBody>
          </p:sp>
        </p:grpSp>
        <p:grpSp>
          <p:nvGrpSpPr>
            <p:cNvPr id="59" name="object 31">
              <a:extLst>
                <a:ext uri="{FF2B5EF4-FFF2-40B4-BE49-F238E27FC236}">
                  <a16:creationId xmlns:a16="http://schemas.microsoft.com/office/drawing/2014/main" id="{1D6D716C-28B2-26CB-6980-73F5036FAA25}"/>
                </a:ext>
              </a:extLst>
            </p:cNvPr>
            <p:cNvGrpSpPr/>
            <p:nvPr/>
          </p:nvGrpSpPr>
          <p:grpSpPr>
            <a:xfrm>
              <a:off x="7592621" y="1998660"/>
              <a:ext cx="2527935" cy="7519670"/>
              <a:chOff x="7592621" y="1998660"/>
              <a:chExt cx="2527935" cy="7519670"/>
            </a:xfrm>
          </p:grpSpPr>
          <p:sp>
            <p:nvSpPr>
              <p:cNvPr id="60" name="object 32">
                <a:extLst>
                  <a:ext uri="{FF2B5EF4-FFF2-40B4-BE49-F238E27FC236}">
                    <a16:creationId xmlns:a16="http://schemas.microsoft.com/office/drawing/2014/main" id="{A1930073-F01C-BF06-8933-A379E31AFC20}"/>
                  </a:ext>
                </a:extLst>
              </p:cNvPr>
              <p:cNvSpPr/>
              <p:nvPr/>
            </p:nvSpPr>
            <p:spPr>
              <a:xfrm>
                <a:off x="9043840" y="2808790"/>
                <a:ext cx="281940" cy="281940"/>
              </a:xfrm>
              <a:custGeom>
                <a:avLst/>
                <a:gdLst/>
                <a:ahLst/>
                <a:cxnLst/>
                <a:rect l="l" t="t" r="r" b="b"/>
                <a:pathLst>
                  <a:path w="281940" h="281939">
                    <a:moveTo>
                      <a:pt x="140746" y="0"/>
                    </a:moveTo>
                    <a:lnTo>
                      <a:pt x="96265" y="7170"/>
                    </a:lnTo>
                    <a:lnTo>
                      <a:pt x="57629" y="27137"/>
                    </a:lnTo>
                    <a:lnTo>
                      <a:pt x="27160" y="57585"/>
                    </a:lnTo>
                    <a:lnTo>
                      <a:pt x="7176" y="96199"/>
                    </a:lnTo>
                    <a:lnTo>
                      <a:pt x="0" y="140663"/>
                    </a:lnTo>
                    <a:lnTo>
                      <a:pt x="7176" y="185130"/>
                    </a:lnTo>
                    <a:lnTo>
                      <a:pt x="27160" y="223748"/>
                    </a:lnTo>
                    <a:lnTo>
                      <a:pt x="57629" y="254201"/>
                    </a:lnTo>
                    <a:lnTo>
                      <a:pt x="96265" y="274172"/>
                    </a:lnTo>
                    <a:lnTo>
                      <a:pt x="140746" y="281344"/>
                    </a:lnTo>
                    <a:lnTo>
                      <a:pt x="185227" y="274172"/>
                    </a:lnTo>
                    <a:lnTo>
                      <a:pt x="223862" y="254201"/>
                    </a:lnTo>
                    <a:lnTo>
                      <a:pt x="254332" y="223748"/>
                    </a:lnTo>
                    <a:lnTo>
                      <a:pt x="274315" y="185130"/>
                    </a:lnTo>
                    <a:lnTo>
                      <a:pt x="281491" y="140663"/>
                    </a:lnTo>
                    <a:lnTo>
                      <a:pt x="274315" y="96199"/>
                    </a:lnTo>
                    <a:lnTo>
                      <a:pt x="254332" y="57585"/>
                    </a:lnTo>
                    <a:lnTo>
                      <a:pt x="223862" y="27137"/>
                    </a:lnTo>
                    <a:lnTo>
                      <a:pt x="185227" y="7170"/>
                    </a:lnTo>
                    <a:lnTo>
                      <a:pt x="140746" y="0"/>
                    </a:lnTo>
                    <a:close/>
                  </a:path>
                </a:pathLst>
              </a:custGeom>
              <a:solidFill>
                <a:srgbClr val="E39041"/>
              </a:solidFill>
            </p:spPr>
            <p:txBody>
              <a:bodyPr wrap="square" lIns="0" tIns="0" rIns="0" bIns="0" rtlCol="0"/>
              <a:lstStyle/>
              <a:p>
                <a:endParaRPr/>
              </a:p>
            </p:txBody>
          </p:sp>
          <p:sp>
            <p:nvSpPr>
              <p:cNvPr id="61" name="object 33">
                <a:extLst>
                  <a:ext uri="{FF2B5EF4-FFF2-40B4-BE49-F238E27FC236}">
                    <a16:creationId xmlns:a16="http://schemas.microsoft.com/office/drawing/2014/main" id="{727E2181-1767-2205-D952-91A7EDE88C17}"/>
                  </a:ext>
                </a:extLst>
              </p:cNvPr>
              <p:cNvSpPr/>
              <p:nvPr/>
            </p:nvSpPr>
            <p:spPr>
              <a:xfrm>
                <a:off x="9043839" y="2808789"/>
                <a:ext cx="281940" cy="281940"/>
              </a:xfrm>
              <a:custGeom>
                <a:avLst/>
                <a:gdLst/>
                <a:ahLst/>
                <a:cxnLst/>
                <a:rect l="l" t="t" r="r" b="b"/>
                <a:pathLst>
                  <a:path w="281940" h="281939">
                    <a:moveTo>
                      <a:pt x="281492" y="140664"/>
                    </a:moveTo>
                    <a:lnTo>
                      <a:pt x="274315" y="185131"/>
                    </a:lnTo>
                    <a:lnTo>
                      <a:pt x="254332" y="223749"/>
                    </a:lnTo>
                    <a:lnTo>
                      <a:pt x="223862" y="254202"/>
                    </a:lnTo>
                    <a:lnTo>
                      <a:pt x="185227" y="274173"/>
                    </a:lnTo>
                    <a:lnTo>
                      <a:pt x="140746" y="281345"/>
                    </a:lnTo>
                    <a:lnTo>
                      <a:pt x="96265" y="274173"/>
                    </a:lnTo>
                    <a:lnTo>
                      <a:pt x="57629" y="254202"/>
                    </a:lnTo>
                    <a:lnTo>
                      <a:pt x="27159" y="223749"/>
                    </a:lnTo>
                    <a:lnTo>
                      <a:pt x="7176" y="185131"/>
                    </a:lnTo>
                    <a:lnTo>
                      <a:pt x="0" y="140664"/>
                    </a:lnTo>
                    <a:lnTo>
                      <a:pt x="7176" y="96200"/>
                    </a:lnTo>
                    <a:lnTo>
                      <a:pt x="27159" y="57586"/>
                    </a:lnTo>
                    <a:lnTo>
                      <a:pt x="57629" y="27137"/>
                    </a:lnTo>
                    <a:lnTo>
                      <a:pt x="96265" y="7170"/>
                    </a:lnTo>
                    <a:lnTo>
                      <a:pt x="140746" y="0"/>
                    </a:lnTo>
                    <a:lnTo>
                      <a:pt x="185227" y="7170"/>
                    </a:lnTo>
                    <a:lnTo>
                      <a:pt x="223862" y="27137"/>
                    </a:lnTo>
                    <a:lnTo>
                      <a:pt x="254332" y="57586"/>
                    </a:lnTo>
                    <a:lnTo>
                      <a:pt x="274315" y="96200"/>
                    </a:lnTo>
                    <a:lnTo>
                      <a:pt x="281492" y="140664"/>
                    </a:lnTo>
                    <a:close/>
                  </a:path>
                </a:pathLst>
              </a:custGeom>
              <a:ln w="15202">
                <a:solidFill>
                  <a:srgbClr val="1D1D1B"/>
                </a:solidFill>
              </a:ln>
            </p:spPr>
            <p:txBody>
              <a:bodyPr wrap="square" lIns="0" tIns="0" rIns="0" bIns="0" rtlCol="0"/>
              <a:lstStyle/>
              <a:p>
                <a:endParaRPr/>
              </a:p>
            </p:txBody>
          </p:sp>
          <p:sp>
            <p:nvSpPr>
              <p:cNvPr id="62" name="object 34">
                <a:extLst>
                  <a:ext uri="{FF2B5EF4-FFF2-40B4-BE49-F238E27FC236}">
                    <a16:creationId xmlns:a16="http://schemas.microsoft.com/office/drawing/2014/main" id="{CCD444E5-5C6B-4CEC-5E13-93D522DCE3AB}"/>
                  </a:ext>
                </a:extLst>
              </p:cNvPr>
              <p:cNvSpPr/>
              <p:nvPr/>
            </p:nvSpPr>
            <p:spPr>
              <a:xfrm>
                <a:off x="9357580" y="3611290"/>
                <a:ext cx="281940" cy="281940"/>
              </a:xfrm>
              <a:custGeom>
                <a:avLst/>
                <a:gdLst/>
                <a:ahLst/>
                <a:cxnLst/>
                <a:rect l="l" t="t" r="r" b="b"/>
                <a:pathLst>
                  <a:path w="281940" h="281939">
                    <a:moveTo>
                      <a:pt x="140746" y="0"/>
                    </a:moveTo>
                    <a:lnTo>
                      <a:pt x="96265" y="7170"/>
                    </a:lnTo>
                    <a:lnTo>
                      <a:pt x="57629" y="27137"/>
                    </a:lnTo>
                    <a:lnTo>
                      <a:pt x="27160" y="57586"/>
                    </a:lnTo>
                    <a:lnTo>
                      <a:pt x="7176" y="96200"/>
                    </a:lnTo>
                    <a:lnTo>
                      <a:pt x="0" y="140665"/>
                    </a:lnTo>
                    <a:lnTo>
                      <a:pt x="7176" y="185131"/>
                    </a:lnTo>
                    <a:lnTo>
                      <a:pt x="27160" y="223749"/>
                    </a:lnTo>
                    <a:lnTo>
                      <a:pt x="57629" y="254202"/>
                    </a:lnTo>
                    <a:lnTo>
                      <a:pt x="96265" y="274173"/>
                    </a:lnTo>
                    <a:lnTo>
                      <a:pt x="140746" y="281345"/>
                    </a:lnTo>
                    <a:lnTo>
                      <a:pt x="185227" y="274173"/>
                    </a:lnTo>
                    <a:lnTo>
                      <a:pt x="223863" y="254202"/>
                    </a:lnTo>
                    <a:lnTo>
                      <a:pt x="254332" y="223749"/>
                    </a:lnTo>
                    <a:lnTo>
                      <a:pt x="274316" y="185131"/>
                    </a:lnTo>
                    <a:lnTo>
                      <a:pt x="281492" y="140665"/>
                    </a:lnTo>
                    <a:lnTo>
                      <a:pt x="274316" y="96200"/>
                    </a:lnTo>
                    <a:lnTo>
                      <a:pt x="254332" y="57586"/>
                    </a:lnTo>
                    <a:lnTo>
                      <a:pt x="223863" y="27137"/>
                    </a:lnTo>
                    <a:lnTo>
                      <a:pt x="185227" y="7170"/>
                    </a:lnTo>
                    <a:lnTo>
                      <a:pt x="140746" y="0"/>
                    </a:lnTo>
                    <a:close/>
                  </a:path>
                </a:pathLst>
              </a:custGeom>
              <a:solidFill>
                <a:srgbClr val="E39041"/>
              </a:solidFill>
            </p:spPr>
            <p:txBody>
              <a:bodyPr wrap="square" lIns="0" tIns="0" rIns="0" bIns="0" rtlCol="0"/>
              <a:lstStyle/>
              <a:p>
                <a:endParaRPr/>
              </a:p>
            </p:txBody>
          </p:sp>
          <p:sp>
            <p:nvSpPr>
              <p:cNvPr id="63" name="object 35">
                <a:extLst>
                  <a:ext uri="{FF2B5EF4-FFF2-40B4-BE49-F238E27FC236}">
                    <a16:creationId xmlns:a16="http://schemas.microsoft.com/office/drawing/2014/main" id="{5F4BBB9E-AFC4-366A-DD8A-F7E322DDCFD4}"/>
                  </a:ext>
                </a:extLst>
              </p:cNvPr>
              <p:cNvSpPr/>
              <p:nvPr/>
            </p:nvSpPr>
            <p:spPr>
              <a:xfrm>
                <a:off x="9357581" y="3611291"/>
                <a:ext cx="281940" cy="281940"/>
              </a:xfrm>
              <a:custGeom>
                <a:avLst/>
                <a:gdLst/>
                <a:ahLst/>
                <a:cxnLst/>
                <a:rect l="l" t="t" r="r" b="b"/>
                <a:pathLst>
                  <a:path w="281940" h="281939">
                    <a:moveTo>
                      <a:pt x="281492" y="140664"/>
                    </a:moveTo>
                    <a:lnTo>
                      <a:pt x="274315" y="185131"/>
                    </a:lnTo>
                    <a:lnTo>
                      <a:pt x="254332" y="223749"/>
                    </a:lnTo>
                    <a:lnTo>
                      <a:pt x="223862" y="254202"/>
                    </a:lnTo>
                    <a:lnTo>
                      <a:pt x="185227" y="274173"/>
                    </a:lnTo>
                    <a:lnTo>
                      <a:pt x="140746" y="281345"/>
                    </a:lnTo>
                    <a:lnTo>
                      <a:pt x="96265" y="274173"/>
                    </a:lnTo>
                    <a:lnTo>
                      <a:pt x="57629" y="254202"/>
                    </a:lnTo>
                    <a:lnTo>
                      <a:pt x="27159" y="223749"/>
                    </a:lnTo>
                    <a:lnTo>
                      <a:pt x="7176" y="185131"/>
                    </a:lnTo>
                    <a:lnTo>
                      <a:pt x="0" y="140664"/>
                    </a:lnTo>
                    <a:lnTo>
                      <a:pt x="7176" y="96200"/>
                    </a:lnTo>
                    <a:lnTo>
                      <a:pt x="27159" y="57586"/>
                    </a:lnTo>
                    <a:lnTo>
                      <a:pt x="57629" y="27137"/>
                    </a:lnTo>
                    <a:lnTo>
                      <a:pt x="96265" y="7170"/>
                    </a:lnTo>
                    <a:lnTo>
                      <a:pt x="140746" y="0"/>
                    </a:lnTo>
                    <a:lnTo>
                      <a:pt x="185227" y="7170"/>
                    </a:lnTo>
                    <a:lnTo>
                      <a:pt x="223862" y="27137"/>
                    </a:lnTo>
                    <a:lnTo>
                      <a:pt x="254332" y="57586"/>
                    </a:lnTo>
                    <a:lnTo>
                      <a:pt x="274315" y="96200"/>
                    </a:lnTo>
                    <a:lnTo>
                      <a:pt x="281492" y="140664"/>
                    </a:lnTo>
                    <a:close/>
                  </a:path>
                </a:pathLst>
              </a:custGeom>
              <a:ln w="15202">
                <a:solidFill>
                  <a:srgbClr val="1D1D1B"/>
                </a:solidFill>
              </a:ln>
            </p:spPr>
            <p:txBody>
              <a:bodyPr wrap="square" lIns="0" tIns="0" rIns="0" bIns="0" rtlCol="0"/>
              <a:lstStyle/>
              <a:p>
                <a:endParaRPr/>
              </a:p>
            </p:txBody>
          </p:sp>
          <p:sp>
            <p:nvSpPr>
              <p:cNvPr id="64" name="object 36">
                <a:extLst>
                  <a:ext uri="{FF2B5EF4-FFF2-40B4-BE49-F238E27FC236}">
                    <a16:creationId xmlns:a16="http://schemas.microsoft.com/office/drawing/2014/main" id="{C2CF8322-03E3-EFE8-D90E-6F9F97A21AB0}"/>
                  </a:ext>
                </a:extLst>
              </p:cNvPr>
              <p:cNvSpPr/>
              <p:nvPr/>
            </p:nvSpPr>
            <p:spPr>
              <a:xfrm>
                <a:off x="8794456" y="4413777"/>
                <a:ext cx="281940" cy="281940"/>
              </a:xfrm>
              <a:custGeom>
                <a:avLst/>
                <a:gdLst/>
                <a:ahLst/>
                <a:cxnLst/>
                <a:rect l="l" t="t" r="r" b="b"/>
                <a:pathLst>
                  <a:path w="281940" h="281939">
                    <a:moveTo>
                      <a:pt x="140746" y="0"/>
                    </a:moveTo>
                    <a:lnTo>
                      <a:pt x="96265" y="7170"/>
                    </a:lnTo>
                    <a:lnTo>
                      <a:pt x="57629" y="27137"/>
                    </a:lnTo>
                    <a:lnTo>
                      <a:pt x="27160" y="57586"/>
                    </a:lnTo>
                    <a:lnTo>
                      <a:pt x="7176" y="96200"/>
                    </a:lnTo>
                    <a:lnTo>
                      <a:pt x="0" y="140665"/>
                    </a:lnTo>
                    <a:lnTo>
                      <a:pt x="7176" y="185131"/>
                    </a:lnTo>
                    <a:lnTo>
                      <a:pt x="27160" y="223749"/>
                    </a:lnTo>
                    <a:lnTo>
                      <a:pt x="57629" y="254202"/>
                    </a:lnTo>
                    <a:lnTo>
                      <a:pt x="96265" y="274173"/>
                    </a:lnTo>
                    <a:lnTo>
                      <a:pt x="140746" y="281345"/>
                    </a:lnTo>
                    <a:lnTo>
                      <a:pt x="185227" y="274173"/>
                    </a:lnTo>
                    <a:lnTo>
                      <a:pt x="223863" y="254202"/>
                    </a:lnTo>
                    <a:lnTo>
                      <a:pt x="254332" y="223749"/>
                    </a:lnTo>
                    <a:lnTo>
                      <a:pt x="274316" y="185131"/>
                    </a:lnTo>
                    <a:lnTo>
                      <a:pt x="281492" y="140665"/>
                    </a:lnTo>
                    <a:lnTo>
                      <a:pt x="274316" y="96200"/>
                    </a:lnTo>
                    <a:lnTo>
                      <a:pt x="254332" y="57586"/>
                    </a:lnTo>
                    <a:lnTo>
                      <a:pt x="223863" y="27137"/>
                    </a:lnTo>
                    <a:lnTo>
                      <a:pt x="185227" y="7170"/>
                    </a:lnTo>
                    <a:lnTo>
                      <a:pt x="140746" y="0"/>
                    </a:lnTo>
                    <a:close/>
                  </a:path>
                </a:pathLst>
              </a:custGeom>
              <a:solidFill>
                <a:srgbClr val="B33F4C"/>
              </a:solidFill>
            </p:spPr>
            <p:txBody>
              <a:bodyPr wrap="square" lIns="0" tIns="0" rIns="0" bIns="0" rtlCol="0"/>
              <a:lstStyle/>
              <a:p>
                <a:endParaRPr/>
              </a:p>
            </p:txBody>
          </p:sp>
          <p:sp>
            <p:nvSpPr>
              <p:cNvPr id="65" name="object 37">
                <a:extLst>
                  <a:ext uri="{FF2B5EF4-FFF2-40B4-BE49-F238E27FC236}">
                    <a16:creationId xmlns:a16="http://schemas.microsoft.com/office/drawing/2014/main" id="{DEC21463-C492-2524-38D9-D94CFFC1C5A6}"/>
                  </a:ext>
                </a:extLst>
              </p:cNvPr>
              <p:cNvSpPr/>
              <p:nvPr/>
            </p:nvSpPr>
            <p:spPr>
              <a:xfrm>
                <a:off x="8794457" y="4413777"/>
                <a:ext cx="281940" cy="281940"/>
              </a:xfrm>
              <a:custGeom>
                <a:avLst/>
                <a:gdLst/>
                <a:ahLst/>
                <a:cxnLst/>
                <a:rect l="l" t="t" r="r" b="b"/>
                <a:pathLst>
                  <a:path w="281940" h="281939">
                    <a:moveTo>
                      <a:pt x="281492" y="140664"/>
                    </a:moveTo>
                    <a:lnTo>
                      <a:pt x="274315" y="185131"/>
                    </a:lnTo>
                    <a:lnTo>
                      <a:pt x="254332" y="223749"/>
                    </a:lnTo>
                    <a:lnTo>
                      <a:pt x="223862" y="254202"/>
                    </a:lnTo>
                    <a:lnTo>
                      <a:pt x="185227" y="274173"/>
                    </a:lnTo>
                    <a:lnTo>
                      <a:pt x="140746" y="281345"/>
                    </a:lnTo>
                    <a:lnTo>
                      <a:pt x="96265" y="274173"/>
                    </a:lnTo>
                    <a:lnTo>
                      <a:pt x="57629" y="254202"/>
                    </a:lnTo>
                    <a:lnTo>
                      <a:pt x="27159" y="223749"/>
                    </a:lnTo>
                    <a:lnTo>
                      <a:pt x="7176" y="185131"/>
                    </a:lnTo>
                    <a:lnTo>
                      <a:pt x="0" y="140664"/>
                    </a:lnTo>
                    <a:lnTo>
                      <a:pt x="7176" y="96200"/>
                    </a:lnTo>
                    <a:lnTo>
                      <a:pt x="27159" y="57586"/>
                    </a:lnTo>
                    <a:lnTo>
                      <a:pt x="57629" y="27137"/>
                    </a:lnTo>
                    <a:lnTo>
                      <a:pt x="96265" y="7170"/>
                    </a:lnTo>
                    <a:lnTo>
                      <a:pt x="140746" y="0"/>
                    </a:lnTo>
                    <a:lnTo>
                      <a:pt x="185227" y="7170"/>
                    </a:lnTo>
                    <a:lnTo>
                      <a:pt x="223862" y="27137"/>
                    </a:lnTo>
                    <a:lnTo>
                      <a:pt x="254332" y="57586"/>
                    </a:lnTo>
                    <a:lnTo>
                      <a:pt x="274315" y="96200"/>
                    </a:lnTo>
                    <a:lnTo>
                      <a:pt x="281492" y="140664"/>
                    </a:lnTo>
                    <a:close/>
                  </a:path>
                </a:pathLst>
              </a:custGeom>
              <a:ln w="15202">
                <a:solidFill>
                  <a:srgbClr val="1D1D1B"/>
                </a:solidFill>
              </a:ln>
            </p:spPr>
            <p:txBody>
              <a:bodyPr wrap="square" lIns="0" tIns="0" rIns="0" bIns="0" rtlCol="0"/>
              <a:lstStyle/>
              <a:p>
                <a:endParaRPr/>
              </a:p>
            </p:txBody>
          </p:sp>
          <p:sp>
            <p:nvSpPr>
              <p:cNvPr id="66" name="object 38">
                <a:extLst>
                  <a:ext uri="{FF2B5EF4-FFF2-40B4-BE49-F238E27FC236}">
                    <a16:creationId xmlns:a16="http://schemas.microsoft.com/office/drawing/2014/main" id="{07C322B2-0896-4648-D4D6-F059F2FF06DC}"/>
                  </a:ext>
                </a:extLst>
              </p:cNvPr>
              <p:cNvSpPr/>
              <p:nvPr/>
            </p:nvSpPr>
            <p:spPr>
              <a:xfrm>
                <a:off x="8764297" y="5216286"/>
                <a:ext cx="281940" cy="281940"/>
              </a:xfrm>
              <a:custGeom>
                <a:avLst/>
                <a:gdLst/>
                <a:ahLst/>
                <a:cxnLst/>
                <a:rect l="l" t="t" r="r" b="b"/>
                <a:pathLst>
                  <a:path w="281940" h="281939">
                    <a:moveTo>
                      <a:pt x="140745" y="0"/>
                    </a:moveTo>
                    <a:lnTo>
                      <a:pt x="96264" y="7170"/>
                    </a:lnTo>
                    <a:lnTo>
                      <a:pt x="57628" y="27137"/>
                    </a:lnTo>
                    <a:lnTo>
                      <a:pt x="27159" y="57586"/>
                    </a:lnTo>
                    <a:lnTo>
                      <a:pt x="7176" y="96200"/>
                    </a:lnTo>
                    <a:lnTo>
                      <a:pt x="0" y="140665"/>
                    </a:lnTo>
                    <a:lnTo>
                      <a:pt x="7176" y="185131"/>
                    </a:lnTo>
                    <a:lnTo>
                      <a:pt x="27159" y="223749"/>
                    </a:lnTo>
                    <a:lnTo>
                      <a:pt x="57628" y="254202"/>
                    </a:lnTo>
                    <a:lnTo>
                      <a:pt x="96264" y="274173"/>
                    </a:lnTo>
                    <a:lnTo>
                      <a:pt x="140745" y="281345"/>
                    </a:lnTo>
                    <a:lnTo>
                      <a:pt x="185226" y="274173"/>
                    </a:lnTo>
                    <a:lnTo>
                      <a:pt x="223861" y="254202"/>
                    </a:lnTo>
                    <a:lnTo>
                      <a:pt x="254331" y="223749"/>
                    </a:lnTo>
                    <a:lnTo>
                      <a:pt x="274314" y="185131"/>
                    </a:lnTo>
                    <a:lnTo>
                      <a:pt x="281491" y="140665"/>
                    </a:lnTo>
                    <a:lnTo>
                      <a:pt x="274314" y="96200"/>
                    </a:lnTo>
                    <a:lnTo>
                      <a:pt x="254331" y="57586"/>
                    </a:lnTo>
                    <a:lnTo>
                      <a:pt x="223861" y="27137"/>
                    </a:lnTo>
                    <a:lnTo>
                      <a:pt x="185226" y="7170"/>
                    </a:lnTo>
                    <a:lnTo>
                      <a:pt x="140745" y="0"/>
                    </a:lnTo>
                    <a:close/>
                  </a:path>
                </a:pathLst>
              </a:custGeom>
              <a:solidFill>
                <a:srgbClr val="B33F4C"/>
              </a:solidFill>
            </p:spPr>
            <p:txBody>
              <a:bodyPr wrap="square" lIns="0" tIns="0" rIns="0" bIns="0" rtlCol="0"/>
              <a:lstStyle/>
              <a:p>
                <a:endParaRPr/>
              </a:p>
            </p:txBody>
          </p:sp>
          <p:sp>
            <p:nvSpPr>
              <p:cNvPr id="67" name="object 39">
                <a:extLst>
                  <a:ext uri="{FF2B5EF4-FFF2-40B4-BE49-F238E27FC236}">
                    <a16:creationId xmlns:a16="http://schemas.microsoft.com/office/drawing/2014/main" id="{D1C25FCB-9A01-B55C-A2D0-87053FACC88E}"/>
                  </a:ext>
                </a:extLst>
              </p:cNvPr>
              <p:cNvSpPr/>
              <p:nvPr/>
            </p:nvSpPr>
            <p:spPr>
              <a:xfrm>
                <a:off x="8764297" y="5216286"/>
                <a:ext cx="281940" cy="281940"/>
              </a:xfrm>
              <a:custGeom>
                <a:avLst/>
                <a:gdLst/>
                <a:ahLst/>
                <a:cxnLst/>
                <a:rect l="l" t="t" r="r" b="b"/>
                <a:pathLst>
                  <a:path w="281940" h="281939">
                    <a:moveTo>
                      <a:pt x="281492" y="140664"/>
                    </a:moveTo>
                    <a:lnTo>
                      <a:pt x="274315" y="185131"/>
                    </a:lnTo>
                    <a:lnTo>
                      <a:pt x="254332" y="223749"/>
                    </a:lnTo>
                    <a:lnTo>
                      <a:pt x="223862" y="254202"/>
                    </a:lnTo>
                    <a:lnTo>
                      <a:pt x="185227" y="274173"/>
                    </a:lnTo>
                    <a:lnTo>
                      <a:pt x="140746" y="281345"/>
                    </a:lnTo>
                    <a:lnTo>
                      <a:pt x="96265" y="274173"/>
                    </a:lnTo>
                    <a:lnTo>
                      <a:pt x="57629" y="254202"/>
                    </a:lnTo>
                    <a:lnTo>
                      <a:pt x="27159" y="223749"/>
                    </a:lnTo>
                    <a:lnTo>
                      <a:pt x="7176" y="185131"/>
                    </a:lnTo>
                    <a:lnTo>
                      <a:pt x="0" y="140664"/>
                    </a:lnTo>
                    <a:lnTo>
                      <a:pt x="7176" y="96200"/>
                    </a:lnTo>
                    <a:lnTo>
                      <a:pt x="27159" y="57586"/>
                    </a:lnTo>
                    <a:lnTo>
                      <a:pt x="57629" y="27137"/>
                    </a:lnTo>
                    <a:lnTo>
                      <a:pt x="96265" y="7170"/>
                    </a:lnTo>
                    <a:lnTo>
                      <a:pt x="140746" y="0"/>
                    </a:lnTo>
                    <a:lnTo>
                      <a:pt x="185227" y="7170"/>
                    </a:lnTo>
                    <a:lnTo>
                      <a:pt x="223862" y="27137"/>
                    </a:lnTo>
                    <a:lnTo>
                      <a:pt x="254332" y="57586"/>
                    </a:lnTo>
                    <a:lnTo>
                      <a:pt x="274315" y="96200"/>
                    </a:lnTo>
                    <a:lnTo>
                      <a:pt x="281492" y="140664"/>
                    </a:lnTo>
                    <a:close/>
                  </a:path>
                </a:pathLst>
              </a:custGeom>
              <a:ln w="15202">
                <a:solidFill>
                  <a:srgbClr val="1D1D1B"/>
                </a:solidFill>
              </a:ln>
            </p:spPr>
            <p:txBody>
              <a:bodyPr wrap="square" lIns="0" tIns="0" rIns="0" bIns="0" rtlCol="0"/>
              <a:lstStyle/>
              <a:p>
                <a:endParaRPr/>
              </a:p>
            </p:txBody>
          </p:sp>
          <p:sp>
            <p:nvSpPr>
              <p:cNvPr id="68" name="object 40">
                <a:extLst>
                  <a:ext uri="{FF2B5EF4-FFF2-40B4-BE49-F238E27FC236}">
                    <a16:creationId xmlns:a16="http://schemas.microsoft.com/office/drawing/2014/main" id="{960C811F-CE85-2ABF-E554-1DBD7749E951}"/>
                  </a:ext>
                </a:extLst>
              </p:cNvPr>
              <p:cNvSpPr/>
              <p:nvPr/>
            </p:nvSpPr>
            <p:spPr>
              <a:xfrm>
                <a:off x="9831266" y="6018764"/>
                <a:ext cx="281940" cy="281940"/>
              </a:xfrm>
              <a:custGeom>
                <a:avLst/>
                <a:gdLst/>
                <a:ahLst/>
                <a:cxnLst/>
                <a:rect l="l" t="t" r="r" b="b"/>
                <a:pathLst>
                  <a:path w="281940" h="281939">
                    <a:moveTo>
                      <a:pt x="140746" y="0"/>
                    </a:moveTo>
                    <a:lnTo>
                      <a:pt x="96265" y="7173"/>
                    </a:lnTo>
                    <a:lnTo>
                      <a:pt x="57629" y="27147"/>
                    </a:lnTo>
                    <a:lnTo>
                      <a:pt x="27160" y="57602"/>
                    </a:lnTo>
                    <a:lnTo>
                      <a:pt x="7176" y="96220"/>
                    </a:lnTo>
                    <a:lnTo>
                      <a:pt x="0" y="140680"/>
                    </a:lnTo>
                    <a:lnTo>
                      <a:pt x="7176" y="185146"/>
                    </a:lnTo>
                    <a:lnTo>
                      <a:pt x="27160" y="223764"/>
                    </a:lnTo>
                    <a:lnTo>
                      <a:pt x="57629" y="254217"/>
                    </a:lnTo>
                    <a:lnTo>
                      <a:pt x="96265" y="274188"/>
                    </a:lnTo>
                    <a:lnTo>
                      <a:pt x="140746" y="281360"/>
                    </a:lnTo>
                    <a:lnTo>
                      <a:pt x="185227" y="274188"/>
                    </a:lnTo>
                    <a:lnTo>
                      <a:pt x="223863" y="254217"/>
                    </a:lnTo>
                    <a:lnTo>
                      <a:pt x="254332" y="223764"/>
                    </a:lnTo>
                    <a:lnTo>
                      <a:pt x="274316" y="185146"/>
                    </a:lnTo>
                    <a:lnTo>
                      <a:pt x="281492" y="140680"/>
                    </a:lnTo>
                    <a:lnTo>
                      <a:pt x="274316" y="96220"/>
                    </a:lnTo>
                    <a:lnTo>
                      <a:pt x="254332" y="57602"/>
                    </a:lnTo>
                    <a:lnTo>
                      <a:pt x="223863" y="27147"/>
                    </a:lnTo>
                    <a:lnTo>
                      <a:pt x="185227" y="7173"/>
                    </a:lnTo>
                    <a:lnTo>
                      <a:pt x="140746" y="0"/>
                    </a:lnTo>
                    <a:close/>
                  </a:path>
                </a:pathLst>
              </a:custGeom>
              <a:solidFill>
                <a:srgbClr val="963683"/>
              </a:solidFill>
            </p:spPr>
            <p:txBody>
              <a:bodyPr wrap="square" lIns="0" tIns="0" rIns="0" bIns="0" rtlCol="0"/>
              <a:lstStyle/>
              <a:p>
                <a:endParaRPr/>
              </a:p>
            </p:txBody>
          </p:sp>
          <p:sp>
            <p:nvSpPr>
              <p:cNvPr id="69" name="object 41">
                <a:extLst>
                  <a:ext uri="{FF2B5EF4-FFF2-40B4-BE49-F238E27FC236}">
                    <a16:creationId xmlns:a16="http://schemas.microsoft.com/office/drawing/2014/main" id="{4873B9DC-242F-2D7E-AE51-490DB299C9EE}"/>
                  </a:ext>
                </a:extLst>
              </p:cNvPr>
              <p:cNvSpPr/>
              <p:nvPr/>
            </p:nvSpPr>
            <p:spPr>
              <a:xfrm>
                <a:off x="9831267" y="6018765"/>
                <a:ext cx="281940" cy="281940"/>
              </a:xfrm>
              <a:custGeom>
                <a:avLst/>
                <a:gdLst/>
                <a:ahLst/>
                <a:cxnLst/>
                <a:rect l="l" t="t" r="r" b="b"/>
                <a:pathLst>
                  <a:path w="281940" h="281939">
                    <a:moveTo>
                      <a:pt x="281492" y="140680"/>
                    </a:moveTo>
                    <a:lnTo>
                      <a:pt x="274315" y="185146"/>
                    </a:lnTo>
                    <a:lnTo>
                      <a:pt x="254332" y="223764"/>
                    </a:lnTo>
                    <a:lnTo>
                      <a:pt x="223862" y="254217"/>
                    </a:lnTo>
                    <a:lnTo>
                      <a:pt x="185227" y="274188"/>
                    </a:lnTo>
                    <a:lnTo>
                      <a:pt x="140746" y="281360"/>
                    </a:lnTo>
                    <a:lnTo>
                      <a:pt x="96265" y="274188"/>
                    </a:lnTo>
                    <a:lnTo>
                      <a:pt x="57629" y="254217"/>
                    </a:lnTo>
                    <a:lnTo>
                      <a:pt x="27159" y="223764"/>
                    </a:lnTo>
                    <a:lnTo>
                      <a:pt x="7176" y="185146"/>
                    </a:lnTo>
                    <a:lnTo>
                      <a:pt x="0" y="140680"/>
                    </a:lnTo>
                    <a:lnTo>
                      <a:pt x="7176" y="96219"/>
                    </a:lnTo>
                    <a:lnTo>
                      <a:pt x="27159" y="57602"/>
                    </a:lnTo>
                    <a:lnTo>
                      <a:pt x="57629" y="27147"/>
                    </a:lnTo>
                    <a:lnTo>
                      <a:pt x="96265" y="7173"/>
                    </a:lnTo>
                    <a:lnTo>
                      <a:pt x="140746" y="0"/>
                    </a:lnTo>
                    <a:lnTo>
                      <a:pt x="185227" y="7173"/>
                    </a:lnTo>
                    <a:lnTo>
                      <a:pt x="223862" y="27147"/>
                    </a:lnTo>
                    <a:lnTo>
                      <a:pt x="254332" y="57602"/>
                    </a:lnTo>
                    <a:lnTo>
                      <a:pt x="274315" y="96219"/>
                    </a:lnTo>
                    <a:lnTo>
                      <a:pt x="281492" y="140680"/>
                    </a:lnTo>
                    <a:close/>
                  </a:path>
                </a:pathLst>
              </a:custGeom>
              <a:ln w="15202">
                <a:solidFill>
                  <a:srgbClr val="1D1D1B"/>
                </a:solidFill>
              </a:ln>
            </p:spPr>
            <p:txBody>
              <a:bodyPr wrap="square" lIns="0" tIns="0" rIns="0" bIns="0" rtlCol="0"/>
              <a:lstStyle/>
              <a:p>
                <a:endParaRPr/>
              </a:p>
            </p:txBody>
          </p:sp>
          <p:sp>
            <p:nvSpPr>
              <p:cNvPr id="70" name="object 42">
                <a:extLst>
                  <a:ext uri="{FF2B5EF4-FFF2-40B4-BE49-F238E27FC236}">
                    <a16:creationId xmlns:a16="http://schemas.microsoft.com/office/drawing/2014/main" id="{6AA3F3E3-5D0B-BFB2-7C09-D8F6548FF9E0}"/>
                  </a:ext>
                </a:extLst>
              </p:cNvPr>
              <p:cNvSpPr/>
              <p:nvPr/>
            </p:nvSpPr>
            <p:spPr>
              <a:xfrm>
                <a:off x="9175094" y="6821259"/>
                <a:ext cx="281940" cy="281940"/>
              </a:xfrm>
              <a:custGeom>
                <a:avLst/>
                <a:gdLst/>
                <a:ahLst/>
                <a:cxnLst/>
                <a:rect l="l" t="t" r="r" b="b"/>
                <a:pathLst>
                  <a:path w="281940" h="281940">
                    <a:moveTo>
                      <a:pt x="140746" y="0"/>
                    </a:moveTo>
                    <a:lnTo>
                      <a:pt x="96265" y="7173"/>
                    </a:lnTo>
                    <a:lnTo>
                      <a:pt x="57629" y="27147"/>
                    </a:lnTo>
                    <a:lnTo>
                      <a:pt x="27160" y="57602"/>
                    </a:lnTo>
                    <a:lnTo>
                      <a:pt x="7176" y="96220"/>
                    </a:lnTo>
                    <a:lnTo>
                      <a:pt x="0" y="140680"/>
                    </a:lnTo>
                    <a:lnTo>
                      <a:pt x="7176" y="185146"/>
                    </a:lnTo>
                    <a:lnTo>
                      <a:pt x="27160" y="223764"/>
                    </a:lnTo>
                    <a:lnTo>
                      <a:pt x="57629" y="254217"/>
                    </a:lnTo>
                    <a:lnTo>
                      <a:pt x="96265" y="274188"/>
                    </a:lnTo>
                    <a:lnTo>
                      <a:pt x="140746" y="281360"/>
                    </a:lnTo>
                    <a:lnTo>
                      <a:pt x="185227" y="274188"/>
                    </a:lnTo>
                    <a:lnTo>
                      <a:pt x="223863" y="254217"/>
                    </a:lnTo>
                    <a:lnTo>
                      <a:pt x="254332" y="223764"/>
                    </a:lnTo>
                    <a:lnTo>
                      <a:pt x="274316" y="185146"/>
                    </a:lnTo>
                    <a:lnTo>
                      <a:pt x="281492" y="140680"/>
                    </a:lnTo>
                    <a:lnTo>
                      <a:pt x="274316" y="96220"/>
                    </a:lnTo>
                    <a:lnTo>
                      <a:pt x="254332" y="57602"/>
                    </a:lnTo>
                    <a:lnTo>
                      <a:pt x="223863" y="27147"/>
                    </a:lnTo>
                    <a:lnTo>
                      <a:pt x="185227" y="7173"/>
                    </a:lnTo>
                    <a:lnTo>
                      <a:pt x="140746" y="0"/>
                    </a:lnTo>
                    <a:close/>
                  </a:path>
                </a:pathLst>
              </a:custGeom>
              <a:solidFill>
                <a:srgbClr val="963683"/>
              </a:solidFill>
            </p:spPr>
            <p:txBody>
              <a:bodyPr wrap="square" lIns="0" tIns="0" rIns="0" bIns="0" rtlCol="0"/>
              <a:lstStyle/>
              <a:p>
                <a:endParaRPr/>
              </a:p>
            </p:txBody>
          </p:sp>
          <p:sp>
            <p:nvSpPr>
              <p:cNvPr id="71" name="object 43">
                <a:extLst>
                  <a:ext uri="{FF2B5EF4-FFF2-40B4-BE49-F238E27FC236}">
                    <a16:creationId xmlns:a16="http://schemas.microsoft.com/office/drawing/2014/main" id="{F9BED435-EDB2-1970-6C3D-045DA94A0465}"/>
                  </a:ext>
                </a:extLst>
              </p:cNvPr>
              <p:cNvSpPr/>
              <p:nvPr/>
            </p:nvSpPr>
            <p:spPr>
              <a:xfrm>
                <a:off x="9175095" y="6821259"/>
                <a:ext cx="281940" cy="281940"/>
              </a:xfrm>
              <a:custGeom>
                <a:avLst/>
                <a:gdLst/>
                <a:ahLst/>
                <a:cxnLst/>
                <a:rect l="l" t="t" r="r" b="b"/>
                <a:pathLst>
                  <a:path w="281940" h="281940">
                    <a:moveTo>
                      <a:pt x="281492" y="140680"/>
                    </a:moveTo>
                    <a:lnTo>
                      <a:pt x="274315" y="185146"/>
                    </a:lnTo>
                    <a:lnTo>
                      <a:pt x="254332" y="223764"/>
                    </a:lnTo>
                    <a:lnTo>
                      <a:pt x="223862" y="254217"/>
                    </a:lnTo>
                    <a:lnTo>
                      <a:pt x="185227" y="274188"/>
                    </a:lnTo>
                    <a:lnTo>
                      <a:pt x="140746" y="281360"/>
                    </a:lnTo>
                    <a:lnTo>
                      <a:pt x="96265" y="274188"/>
                    </a:lnTo>
                    <a:lnTo>
                      <a:pt x="57629" y="254217"/>
                    </a:lnTo>
                    <a:lnTo>
                      <a:pt x="27159" y="223764"/>
                    </a:lnTo>
                    <a:lnTo>
                      <a:pt x="7176" y="185146"/>
                    </a:lnTo>
                    <a:lnTo>
                      <a:pt x="0" y="140680"/>
                    </a:lnTo>
                    <a:lnTo>
                      <a:pt x="7176" y="96219"/>
                    </a:lnTo>
                    <a:lnTo>
                      <a:pt x="27159" y="57602"/>
                    </a:lnTo>
                    <a:lnTo>
                      <a:pt x="57629" y="27147"/>
                    </a:lnTo>
                    <a:lnTo>
                      <a:pt x="96265" y="7173"/>
                    </a:lnTo>
                    <a:lnTo>
                      <a:pt x="140746" y="0"/>
                    </a:lnTo>
                    <a:lnTo>
                      <a:pt x="185227" y="7173"/>
                    </a:lnTo>
                    <a:lnTo>
                      <a:pt x="223862" y="27147"/>
                    </a:lnTo>
                    <a:lnTo>
                      <a:pt x="254332" y="57602"/>
                    </a:lnTo>
                    <a:lnTo>
                      <a:pt x="274315" y="96219"/>
                    </a:lnTo>
                    <a:lnTo>
                      <a:pt x="281492" y="140680"/>
                    </a:lnTo>
                    <a:close/>
                  </a:path>
                </a:pathLst>
              </a:custGeom>
              <a:ln w="15202">
                <a:solidFill>
                  <a:srgbClr val="1D1D1B"/>
                </a:solidFill>
              </a:ln>
            </p:spPr>
            <p:txBody>
              <a:bodyPr wrap="square" lIns="0" tIns="0" rIns="0" bIns="0" rtlCol="0"/>
              <a:lstStyle/>
              <a:p>
                <a:endParaRPr/>
              </a:p>
            </p:txBody>
          </p:sp>
          <p:sp>
            <p:nvSpPr>
              <p:cNvPr id="72" name="object 44">
                <a:extLst>
                  <a:ext uri="{FF2B5EF4-FFF2-40B4-BE49-F238E27FC236}">
                    <a16:creationId xmlns:a16="http://schemas.microsoft.com/office/drawing/2014/main" id="{A4F06407-C43E-871F-9D15-2A4EA310BCFF}"/>
                  </a:ext>
                </a:extLst>
              </p:cNvPr>
              <p:cNvSpPr/>
              <p:nvPr/>
            </p:nvSpPr>
            <p:spPr>
              <a:xfrm>
                <a:off x="9043840" y="2006281"/>
                <a:ext cx="281940" cy="281940"/>
              </a:xfrm>
              <a:custGeom>
                <a:avLst/>
                <a:gdLst/>
                <a:ahLst/>
                <a:cxnLst/>
                <a:rect l="l" t="t" r="r" b="b"/>
                <a:pathLst>
                  <a:path w="281940" h="281939">
                    <a:moveTo>
                      <a:pt x="140746" y="0"/>
                    </a:moveTo>
                    <a:lnTo>
                      <a:pt x="96265" y="7173"/>
                    </a:lnTo>
                    <a:lnTo>
                      <a:pt x="57629" y="27146"/>
                    </a:lnTo>
                    <a:lnTo>
                      <a:pt x="27160" y="57601"/>
                    </a:lnTo>
                    <a:lnTo>
                      <a:pt x="7176" y="96219"/>
                    </a:lnTo>
                    <a:lnTo>
                      <a:pt x="0" y="140679"/>
                    </a:lnTo>
                    <a:lnTo>
                      <a:pt x="7176" y="185145"/>
                    </a:lnTo>
                    <a:lnTo>
                      <a:pt x="27160" y="223763"/>
                    </a:lnTo>
                    <a:lnTo>
                      <a:pt x="57629" y="254216"/>
                    </a:lnTo>
                    <a:lnTo>
                      <a:pt x="96265" y="274187"/>
                    </a:lnTo>
                    <a:lnTo>
                      <a:pt x="140746" y="281359"/>
                    </a:lnTo>
                    <a:lnTo>
                      <a:pt x="185227" y="274187"/>
                    </a:lnTo>
                    <a:lnTo>
                      <a:pt x="223862" y="254216"/>
                    </a:lnTo>
                    <a:lnTo>
                      <a:pt x="254332" y="223763"/>
                    </a:lnTo>
                    <a:lnTo>
                      <a:pt x="274315" y="185145"/>
                    </a:lnTo>
                    <a:lnTo>
                      <a:pt x="281491" y="140679"/>
                    </a:lnTo>
                    <a:lnTo>
                      <a:pt x="274315" y="96219"/>
                    </a:lnTo>
                    <a:lnTo>
                      <a:pt x="254332" y="57601"/>
                    </a:lnTo>
                    <a:lnTo>
                      <a:pt x="223862" y="27146"/>
                    </a:lnTo>
                    <a:lnTo>
                      <a:pt x="185227" y="7173"/>
                    </a:lnTo>
                    <a:lnTo>
                      <a:pt x="140746" y="0"/>
                    </a:lnTo>
                    <a:close/>
                  </a:path>
                </a:pathLst>
              </a:custGeom>
              <a:solidFill>
                <a:srgbClr val="963683"/>
              </a:solidFill>
            </p:spPr>
            <p:txBody>
              <a:bodyPr wrap="square" lIns="0" tIns="0" rIns="0" bIns="0" rtlCol="0"/>
              <a:lstStyle/>
              <a:p>
                <a:endParaRPr/>
              </a:p>
            </p:txBody>
          </p:sp>
          <p:sp>
            <p:nvSpPr>
              <p:cNvPr id="73" name="object 45">
                <a:extLst>
                  <a:ext uri="{FF2B5EF4-FFF2-40B4-BE49-F238E27FC236}">
                    <a16:creationId xmlns:a16="http://schemas.microsoft.com/office/drawing/2014/main" id="{8CFD5491-4C5B-8DC1-6014-A55A178B23D6}"/>
                  </a:ext>
                </a:extLst>
              </p:cNvPr>
              <p:cNvSpPr/>
              <p:nvPr/>
            </p:nvSpPr>
            <p:spPr>
              <a:xfrm>
                <a:off x="9043839" y="2006280"/>
                <a:ext cx="281940" cy="281940"/>
              </a:xfrm>
              <a:custGeom>
                <a:avLst/>
                <a:gdLst/>
                <a:ahLst/>
                <a:cxnLst/>
                <a:rect l="l" t="t" r="r" b="b"/>
                <a:pathLst>
                  <a:path w="281940" h="281939">
                    <a:moveTo>
                      <a:pt x="281492" y="140680"/>
                    </a:moveTo>
                    <a:lnTo>
                      <a:pt x="274315" y="185146"/>
                    </a:lnTo>
                    <a:lnTo>
                      <a:pt x="254332" y="223764"/>
                    </a:lnTo>
                    <a:lnTo>
                      <a:pt x="223862" y="254217"/>
                    </a:lnTo>
                    <a:lnTo>
                      <a:pt x="185227" y="274188"/>
                    </a:lnTo>
                    <a:lnTo>
                      <a:pt x="140746" y="281360"/>
                    </a:lnTo>
                    <a:lnTo>
                      <a:pt x="96265" y="274188"/>
                    </a:lnTo>
                    <a:lnTo>
                      <a:pt x="57629" y="254217"/>
                    </a:lnTo>
                    <a:lnTo>
                      <a:pt x="27159" y="223764"/>
                    </a:lnTo>
                    <a:lnTo>
                      <a:pt x="7176" y="185146"/>
                    </a:lnTo>
                    <a:lnTo>
                      <a:pt x="0" y="140680"/>
                    </a:lnTo>
                    <a:lnTo>
                      <a:pt x="7176" y="96219"/>
                    </a:lnTo>
                    <a:lnTo>
                      <a:pt x="27159" y="57602"/>
                    </a:lnTo>
                    <a:lnTo>
                      <a:pt x="57629" y="27147"/>
                    </a:lnTo>
                    <a:lnTo>
                      <a:pt x="96265" y="7173"/>
                    </a:lnTo>
                    <a:lnTo>
                      <a:pt x="140746" y="0"/>
                    </a:lnTo>
                    <a:lnTo>
                      <a:pt x="185227" y="7173"/>
                    </a:lnTo>
                    <a:lnTo>
                      <a:pt x="223862" y="27147"/>
                    </a:lnTo>
                    <a:lnTo>
                      <a:pt x="254332" y="57602"/>
                    </a:lnTo>
                    <a:lnTo>
                      <a:pt x="274315" y="96219"/>
                    </a:lnTo>
                    <a:lnTo>
                      <a:pt x="281492" y="140680"/>
                    </a:lnTo>
                    <a:close/>
                  </a:path>
                </a:pathLst>
              </a:custGeom>
              <a:ln w="15202">
                <a:solidFill>
                  <a:srgbClr val="1D1D1B"/>
                </a:solidFill>
              </a:ln>
            </p:spPr>
            <p:txBody>
              <a:bodyPr wrap="square" lIns="0" tIns="0" rIns="0" bIns="0" rtlCol="0"/>
              <a:lstStyle/>
              <a:p>
                <a:endParaRPr/>
              </a:p>
            </p:txBody>
          </p:sp>
          <p:sp>
            <p:nvSpPr>
              <p:cNvPr id="74" name="object 46">
                <a:extLst>
                  <a:ext uri="{FF2B5EF4-FFF2-40B4-BE49-F238E27FC236}">
                    <a16:creationId xmlns:a16="http://schemas.microsoft.com/office/drawing/2014/main" id="{401A8210-13F5-21B6-27C1-DBF22FFCDC12}"/>
                  </a:ext>
                </a:extLst>
              </p:cNvPr>
              <p:cNvSpPr/>
              <p:nvPr/>
            </p:nvSpPr>
            <p:spPr>
              <a:xfrm>
                <a:off x="7600242" y="7623753"/>
                <a:ext cx="281940" cy="281940"/>
              </a:xfrm>
              <a:custGeom>
                <a:avLst/>
                <a:gdLst/>
                <a:ahLst/>
                <a:cxnLst/>
                <a:rect l="l" t="t" r="r" b="b"/>
                <a:pathLst>
                  <a:path w="281940" h="281940">
                    <a:moveTo>
                      <a:pt x="140745" y="0"/>
                    </a:moveTo>
                    <a:lnTo>
                      <a:pt x="96264" y="7173"/>
                    </a:lnTo>
                    <a:lnTo>
                      <a:pt x="57628" y="27147"/>
                    </a:lnTo>
                    <a:lnTo>
                      <a:pt x="27159" y="57602"/>
                    </a:lnTo>
                    <a:lnTo>
                      <a:pt x="7176" y="96220"/>
                    </a:lnTo>
                    <a:lnTo>
                      <a:pt x="0" y="140680"/>
                    </a:lnTo>
                    <a:lnTo>
                      <a:pt x="7176" y="185146"/>
                    </a:lnTo>
                    <a:lnTo>
                      <a:pt x="27159" y="223764"/>
                    </a:lnTo>
                    <a:lnTo>
                      <a:pt x="57628" y="254217"/>
                    </a:lnTo>
                    <a:lnTo>
                      <a:pt x="96264" y="274188"/>
                    </a:lnTo>
                    <a:lnTo>
                      <a:pt x="140745" y="281360"/>
                    </a:lnTo>
                    <a:lnTo>
                      <a:pt x="185226" y="274188"/>
                    </a:lnTo>
                    <a:lnTo>
                      <a:pt x="223861" y="254217"/>
                    </a:lnTo>
                    <a:lnTo>
                      <a:pt x="254331" y="223764"/>
                    </a:lnTo>
                    <a:lnTo>
                      <a:pt x="274314" y="185146"/>
                    </a:lnTo>
                    <a:lnTo>
                      <a:pt x="281491" y="140680"/>
                    </a:lnTo>
                    <a:lnTo>
                      <a:pt x="274314" y="96220"/>
                    </a:lnTo>
                    <a:lnTo>
                      <a:pt x="254331" y="57602"/>
                    </a:lnTo>
                    <a:lnTo>
                      <a:pt x="223861" y="27147"/>
                    </a:lnTo>
                    <a:lnTo>
                      <a:pt x="185226" y="7173"/>
                    </a:lnTo>
                    <a:lnTo>
                      <a:pt x="140745" y="0"/>
                    </a:lnTo>
                    <a:close/>
                  </a:path>
                </a:pathLst>
              </a:custGeom>
              <a:solidFill>
                <a:srgbClr val="963683"/>
              </a:solidFill>
            </p:spPr>
            <p:txBody>
              <a:bodyPr wrap="square" lIns="0" tIns="0" rIns="0" bIns="0" rtlCol="0"/>
              <a:lstStyle/>
              <a:p>
                <a:endParaRPr/>
              </a:p>
            </p:txBody>
          </p:sp>
          <p:sp>
            <p:nvSpPr>
              <p:cNvPr id="75" name="object 47">
                <a:extLst>
                  <a:ext uri="{FF2B5EF4-FFF2-40B4-BE49-F238E27FC236}">
                    <a16:creationId xmlns:a16="http://schemas.microsoft.com/office/drawing/2014/main" id="{208B69D2-BDB2-705A-B2D5-A3D22B835BE8}"/>
                  </a:ext>
                </a:extLst>
              </p:cNvPr>
              <p:cNvSpPr/>
              <p:nvPr/>
            </p:nvSpPr>
            <p:spPr>
              <a:xfrm>
                <a:off x="7600241" y="7623753"/>
                <a:ext cx="281940" cy="281940"/>
              </a:xfrm>
              <a:custGeom>
                <a:avLst/>
                <a:gdLst/>
                <a:ahLst/>
                <a:cxnLst/>
                <a:rect l="l" t="t" r="r" b="b"/>
                <a:pathLst>
                  <a:path w="281940" h="281940">
                    <a:moveTo>
                      <a:pt x="281492" y="140680"/>
                    </a:moveTo>
                    <a:lnTo>
                      <a:pt x="274315" y="185146"/>
                    </a:lnTo>
                    <a:lnTo>
                      <a:pt x="254332" y="223764"/>
                    </a:lnTo>
                    <a:lnTo>
                      <a:pt x="223862" y="254217"/>
                    </a:lnTo>
                    <a:lnTo>
                      <a:pt x="185227" y="274188"/>
                    </a:lnTo>
                    <a:lnTo>
                      <a:pt x="140746" y="281360"/>
                    </a:lnTo>
                    <a:lnTo>
                      <a:pt x="96265" y="274188"/>
                    </a:lnTo>
                    <a:lnTo>
                      <a:pt x="57629" y="254217"/>
                    </a:lnTo>
                    <a:lnTo>
                      <a:pt x="27159" y="223764"/>
                    </a:lnTo>
                    <a:lnTo>
                      <a:pt x="7176" y="185146"/>
                    </a:lnTo>
                    <a:lnTo>
                      <a:pt x="0" y="140680"/>
                    </a:lnTo>
                    <a:lnTo>
                      <a:pt x="7176" y="96219"/>
                    </a:lnTo>
                    <a:lnTo>
                      <a:pt x="27159" y="57602"/>
                    </a:lnTo>
                    <a:lnTo>
                      <a:pt x="57629" y="27147"/>
                    </a:lnTo>
                    <a:lnTo>
                      <a:pt x="96265" y="7173"/>
                    </a:lnTo>
                    <a:lnTo>
                      <a:pt x="140746" y="0"/>
                    </a:lnTo>
                    <a:lnTo>
                      <a:pt x="185227" y="7173"/>
                    </a:lnTo>
                    <a:lnTo>
                      <a:pt x="223862" y="27147"/>
                    </a:lnTo>
                    <a:lnTo>
                      <a:pt x="254332" y="57602"/>
                    </a:lnTo>
                    <a:lnTo>
                      <a:pt x="274315" y="96219"/>
                    </a:lnTo>
                    <a:lnTo>
                      <a:pt x="281492" y="140680"/>
                    </a:lnTo>
                    <a:close/>
                  </a:path>
                </a:pathLst>
              </a:custGeom>
              <a:ln w="15202">
                <a:solidFill>
                  <a:srgbClr val="1D1D1B"/>
                </a:solidFill>
              </a:ln>
            </p:spPr>
            <p:txBody>
              <a:bodyPr wrap="square" lIns="0" tIns="0" rIns="0" bIns="0" rtlCol="0"/>
              <a:lstStyle/>
              <a:p>
                <a:endParaRPr/>
              </a:p>
            </p:txBody>
          </p:sp>
          <p:sp>
            <p:nvSpPr>
              <p:cNvPr id="76" name="object 48">
                <a:extLst>
                  <a:ext uri="{FF2B5EF4-FFF2-40B4-BE49-F238E27FC236}">
                    <a16:creationId xmlns:a16="http://schemas.microsoft.com/office/drawing/2014/main" id="{9C038D8F-13C8-9495-6E58-ED05C7167890}"/>
                  </a:ext>
                </a:extLst>
              </p:cNvPr>
              <p:cNvSpPr/>
              <p:nvPr/>
            </p:nvSpPr>
            <p:spPr>
              <a:xfrm>
                <a:off x="9437604" y="8426262"/>
                <a:ext cx="281940" cy="281940"/>
              </a:xfrm>
              <a:custGeom>
                <a:avLst/>
                <a:gdLst/>
                <a:ahLst/>
                <a:cxnLst/>
                <a:rect l="l" t="t" r="r" b="b"/>
                <a:pathLst>
                  <a:path w="281940" h="281940">
                    <a:moveTo>
                      <a:pt x="140746" y="0"/>
                    </a:moveTo>
                    <a:lnTo>
                      <a:pt x="96265" y="7173"/>
                    </a:lnTo>
                    <a:lnTo>
                      <a:pt x="57629" y="27147"/>
                    </a:lnTo>
                    <a:lnTo>
                      <a:pt x="27160" y="57602"/>
                    </a:lnTo>
                    <a:lnTo>
                      <a:pt x="7176" y="96220"/>
                    </a:lnTo>
                    <a:lnTo>
                      <a:pt x="0" y="140680"/>
                    </a:lnTo>
                    <a:lnTo>
                      <a:pt x="7176" y="185146"/>
                    </a:lnTo>
                    <a:lnTo>
                      <a:pt x="27160" y="223764"/>
                    </a:lnTo>
                    <a:lnTo>
                      <a:pt x="57629" y="254217"/>
                    </a:lnTo>
                    <a:lnTo>
                      <a:pt x="96265" y="274188"/>
                    </a:lnTo>
                    <a:lnTo>
                      <a:pt x="140746" y="281360"/>
                    </a:lnTo>
                    <a:lnTo>
                      <a:pt x="185227" y="274188"/>
                    </a:lnTo>
                    <a:lnTo>
                      <a:pt x="223863" y="254217"/>
                    </a:lnTo>
                    <a:lnTo>
                      <a:pt x="254332" y="223764"/>
                    </a:lnTo>
                    <a:lnTo>
                      <a:pt x="274316" y="185146"/>
                    </a:lnTo>
                    <a:lnTo>
                      <a:pt x="281492" y="140680"/>
                    </a:lnTo>
                    <a:lnTo>
                      <a:pt x="274316" y="96220"/>
                    </a:lnTo>
                    <a:lnTo>
                      <a:pt x="254332" y="57602"/>
                    </a:lnTo>
                    <a:lnTo>
                      <a:pt x="223863" y="27147"/>
                    </a:lnTo>
                    <a:lnTo>
                      <a:pt x="185227" y="7173"/>
                    </a:lnTo>
                    <a:lnTo>
                      <a:pt x="140746" y="0"/>
                    </a:lnTo>
                    <a:close/>
                  </a:path>
                </a:pathLst>
              </a:custGeom>
              <a:solidFill>
                <a:srgbClr val="1D71B8"/>
              </a:solidFill>
            </p:spPr>
            <p:txBody>
              <a:bodyPr wrap="square" lIns="0" tIns="0" rIns="0" bIns="0" rtlCol="0"/>
              <a:lstStyle/>
              <a:p>
                <a:endParaRPr/>
              </a:p>
            </p:txBody>
          </p:sp>
          <p:sp>
            <p:nvSpPr>
              <p:cNvPr id="77" name="object 49">
                <a:extLst>
                  <a:ext uri="{FF2B5EF4-FFF2-40B4-BE49-F238E27FC236}">
                    <a16:creationId xmlns:a16="http://schemas.microsoft.com/office/drawing/2014/main" id="{94BCE706-7AE1-ABA8-9C5F-10F3F41251C9}"/>
                  </a:ext>
                </a:extLst>
              </p:cNvPr>
              <p:cNvSpPr/>
              <p:nvPr/>
            </p:nvSpPr>
            <p:spPr>
              <a:xfrm>
                <a:off x="9437605" y="8426262"/>
                <a:ext cx="281940" cy="281940"/>
              </a:xfrm>
              <a:custGeom>
                <a:avLst/>
                <a:gdLst/>
                <a:ahLst/>
                <a:cxnLst/>
                <a:rect l="l" t="t" r="r" b="b"/>
                <a:pathLst>
                  <a:path w="281940" h="281940">
                    <a:moveTo>
                      <a:pt x="281492" y="140680"/>
                    </a:moveTo>
                    <a:lnTo>
                      <a:pt x="274315" y="185146"/>
                    </a:lnTo>
                    <a:lnTo>
                      <a:pt x="254332" y="223764"/>
                    </a:lnTo>
                    <a:lnTo>
                      <a:pt x="223862" y="254217"/>
                    </a:lnTo>
                    <a:lnTo>
                      <a:pt x="185227" y="274188"/>
                    </a:lnTo>
                    <a:lnTo>
                      <a:pt x="140746" y="281360"/>
                    </a:lnTo>
                    <a:lnTo>
                      <a:pt x="96265" y="274188"/>
                    </a:lnTo>
                    <a:lnTo>
                      <a:pt x="57629" y="254217"/>
                    </a:lnTo>
                    <a:lnTo>
                      <a:pt x="27159" y="223764"/>
                    </a:lnTo>
                    <a:lnTo>
                      <a:pt x="7176" y="185146"/>
                    </a:lnTo>
                    <a:lnTo>
                      <a:pt x="0" y="140680"/>
                    </a:lnTo>
                    <a:lnTo>
                      <a:pt x="7176" y="96219"/>
                    </a:lnTo>
                    <a:lnTo>
                      <a:pt x="27159" y="57602"/>
                    </a:lnTo>
                    <a:lnTo>
                      <a:pt x="57629" y="27147"/>
                    </a:lnTo>
                    <a:lnTo>
                      <a:pt x="96265" y="7173"/>
                    </a:lnTo>
                    <a:lnTo>
                      <a:pt x="140746" y="0"/>
                    </a:lnTo>
                    <a:lnTo>
                      <a:pt x="185227" y="7173"/>
                    </a:lnTo>
                    <a:lnTo>
                      <a:pt x="223862" y="27147"/>
                    </a:lnTo>
                    <a:lnTo>
                      <a:pt x="254332" y="57602"/>
                    </a:lnTo>
                    <a:lnTo>
                      <a:pt x="274315" y="96219"/>
                    </a:lnTo>
                    <a:lnTo>
                      <a:pt x="281492" y="140680"/>
                    </a:lnTo>
                    <a:close/>
                  </a:path>
                </a:pathLst>
              </a:custGeom>
              <a:ln w="15202">
                <a:solidFill>
                  <a:srgbClr val="1D1D1B"/>
                </a:solidFill>
              </a:ln>
            </p:spPr>
            <p:txBody>
              <a:bodyPr wrap="square" lIns="0" tIns="0" rIns="0" bIns="0" rtlCol="0"/>
              <a:lstStyle/>
              <a:p>
                <a:endParaRPr/>
              </a:p>
            </p:txBody>
          </p:sp>
          <p:sp>
            <p:nvSpPr>
              <p:cNvPr id="78" name="object 50">
                <a:extLst>
                  <a:ext uri="{FF2B5EF4-FFF2-40B4-BE49-F238E27FC236}">
                    <a16:creationId xmlns:a16="http://schemas.microsoft.com/office/drawing/2014/main" id="{1AF51698-7460-1070-A0B5-600FD50F46F2}"/>
                  </a:ext>
                </a:extLst>
              </p:cNvPr>
              <p:cNvSpPr/>
              <p:nvPr/>
            </p:nvSpPr>
            <p:spPr>
              <a:xfrm>
                <a:off x="9306350" y="9228756"/>
                <a:ext cx="281940" cy="281940"/>
              </a:xfrm>
              <a:custGeom>
                <a:avLst/>
                <a:gdLst/>
                <a:ahLst/>
                <a:cxnLst/>
                <a:rect l="l" t="t" r="r" b="b"/>
                <a:pathLst>
                  <a:path w="281940" h="281940">
                    <a:moveTo>
                      <a:pt x="140746" y="0"/>
                    </a:moveTo>
                    <a:lnTo>
                      <a:pt x="96265" y="7173"/>
                    </a:lnTo>
                    <a:lnTo>
                      <a:pt x="57629" y="27147"/>
                    </a:lnTo>
                    <a:lnTo>
                      <a:pt x="27160" y="57602"/>
                    </a:lnTo>
                    <a:lnTo>
                      <a:pt x="7176" y="96219"/>
                    </a:lnTo>
                    <a:lnTo>
                      <a:pt x="0" y="140680"/>
                    </a:lnTo>
                    <a:lnTo>
                      <a:pt x="7176" y="185146"/>
                    </a:lnTo>
                    <a:lnTo>
                      <a:pt x="27160" y="223764"/>
                    </a:lnTo>
                    <a:lnTo>
                      <a:pt x="57629" y="254217"/>
                    </a:lnTo>
                    <a:lnTo>
                      <a:pt x="96265" y="274188"/>
                    </a:lnTo>
                    <a:lnTo>
                      <a:pt x="140746" y="281360"/>
                    </a:lnTo>
                    <a:lnTo>
                      <a:pt x="185227" y="274188"/>
                    </a:lnTo>
                    <a:lnTo>
                      <a:pt x="223863" y="254217"/>
                    </a:lnTo>
                    <a:lnTo>
                      <a:pt x="254332" y="223764"/>
                    </a:lnTo>
                    <a:lnTo>
                      <a:pt x="274316" y="185146"/>
                    </a:lnTo>
                    <a:lnTo>
                      <a:pt x="281492" y="140680"/>
                    </a:lnTo>
                    <a:lnTo>
                      <a:pt x="274316" y="96219"/>
                    </a:lnTo>
                    <a:lnTo>
                      <a:pt x="254332" y="57602"/>
                    </a:lnTo>
                    <a:lnTo>
                      <a:pt x="223863" y="27147"/>
                    </a:lnTo>
                    <a:lnTo>
                      <a:pt x="185227" y="7173"/>
                    </a:lnTo>
                    <a:lnTo>
                      <a:pt x="140746" y="0"/>
                    </a:lnTo>
                    <a:close/>
                  </a:path>
                </a:pathLst>
              </a:custGeom>
              <a:solidFill>
                <a:srgbClr val="1D71B8"/>
              </a:solidFill>
            </p:spPr>
            <p:txBody>
              <a:bodyPr wrap="square" lIns="0" tIns="0" rIns="0" bIns="0" rtlCol="0"/>
              <a:lstStyle/>
              <a:p>
                <a:endParaRPr/>
              </a:p>
            </p:txBody>
          </p:sp>
          <p:sp>
            <p:nvSpPr>
              <p:cNvPr id="79" name="object 51">
                <a:extLst>
                  <a:ext uri="{FF2B5EF4-FFF2-40B4-BE49-F238E27FC236}">
                    <a16:creationId xmlns:a16="http://schemas.microsoft.com/office/drawing/2014/main" id="{9BDA3B3F-00F5-F66E-4DAC-E91ED57A1A24}"/>
                  </a:ext>
                </a:extLst>
              </p:cNvPr>
              <p:cNvSpPr/>
              <p:nvPr/>
            </p:nvSpPr>
            <p:spPr>
              <a:xfrm>
                <a:off x="9306350" y="9228757"/>
                <a:ext cx="281940" cy="281940"/>
              </a:xfrm>
              <a:custGeom>
                <a:avLst/>
                <a:gdLst/>
                <a:ahLst/>
                <a:cxnLst/>
                <a:rect l="l" t="t" r="r" b="b"/>
                <a:pathLst>
                  <a:path w="281940" h="281940">
                    <a:moveTo>
                      <a:pt x="281492" y="140680"/>
                    </a:moveTo>
                    <a:lnTo>
                      <a:pt x="274315" y="185146"/>
                    </a:lnTo>
                    <a:lnTo>
                      <a:pt x="254332" y="223764"/>
                    </a:lnTo>
                    <a:lnTo>
                      <a:pt x="223862" y="254217"/>
                    </a:lnTo>
                    <a:lnTo>
                      <a:pt x="185227" y="274188"/>
                    </a:lnTo>
                    <a:lnTo>
                      <a:pt x="140746" y="281360"/>
                    </a:lnTo>
                    <a:lnTo>
                      <a:pt x="96265" y="274188"/>
                    </a:lnTo>
                    <a:lnTo>
                      <a:pt x="57629" y="254217"/>
                    </a:lnTo>
                    <a:lnTo>
                      <a:pt x="27159" y="223764"/>
                    </a:lnTo>
                    <a:lnTo>
                      <a:pt x="7176" y="185146"/>
                    </a:lnTo>
                    <a:lnTo>
                      <a:pt x="0" y="140680"/>
                    </a:lnTo>
                    <a:lnTo>
                      <a:pt x="7176" y="96219"/>
                    </a:lnTo>
                    <a:lnTo>
                      <a:pt x="27159" y="57602"/>
                    </a:lnTo>
                    <a:lnTo>
                      <a:pt x="57629" y="27147"/>
                    </a:lnTo>
                    <a:lnTo>
                      <a:pt x="96265" y="7173"/>
                    </a:lnTo>
                    <a:lnTo>
                      <a:pt x="140746" y="0"/>
                    </a:lnTo>
                    <a:lnTo>
                      <a:pt x="185227" y="7173"/>
                    </a:lnTo>
                    <a:lnTo>
                      <a:pt x="223862" y="27147"/>
                    </a:lnTo>
                    <a:lnTo>
                      <a:pt x="254332" y="57602"/>
                    </a:lnTo>
                    <a:lnTo>
                      <a:pt x="274315" y="96219"/>
                    </a:lnTo>
                    <a:lnTo>
                      <a:pt x="281492" y="140680"/>
                    </a:lnTo>
                    <a:close/>
                  </a:path>
                </a:pathLst>
              </a:custGeom>
              <a:ln w="15202">
                <a:solidFill>
                  <a:srgbClr val="1D1D1B"/>
                </a:solidFill>
              </a:ln>
            </p:spPr>
            <p:txBody>
              <a:bodyPr wrap="square" lIns="0" tIns="0" rIns="0" bIns="0" rtlCol="0"/>
              <a:lstStyle/>
              <a:p>
                <a:endParaRPr/>
              </a:p>
            </p:txBody>
          </p:sp>
        </p:grpSp>
      </p:grpSp>
      <p:sp>
        <p:nvSpPr>
          <p:cNvPr id="99" name="object 52">
            <a:extLst>
              <a:ext uri="{FF2B5EF4-FFF2-40B4-BE49-F238E27FC236}">
                <a16:creationId xmlns:a16="http://schemas.microsoft.com/office/drawing/2014/main" id="{347546F0-4664-6AAA-84D9-A1FE27FE27E5}"/>
              </a:ext>
            </a:extLst>
          </p:cNvPr>
          <p:cNvSpPr txBox="1"/>
          <p:nvPr/>
        </p:nvSpPr>
        <p:spPr>
          <a:xfrm>
            <a:off x="5309712" y="1065773"/>
            <a:ext cx="887730" cy="1120140"/>
          </a:xfrm>
          <a:prstGeom prst="rect">
            <a:avLst/>
          </a:prstGeom>
        </p:spPr>
        <p:txBody>
          <a:bodyPr vert="horz" wrap="square" lIns="0" tIns="16510" rIns="0" bIns="0" rtlCol="0">
            <a:spAutoFit/>
          </a:bodyPr>
          <a:lstStyle/>
          <a:p>
            <a:pPr marL="12700">
              <a:lnSpc>
                <a:spcPct val="100000"/>
              </a:lnSpc>
              <a:spcBef>
                <a:spcPts val="130"/>
              </a:spcBef>
            </a:pPr>
            <a:r>
              <a:rPr sz="7150" spc="-810" dirty="0">
                <a:solidFill>
                  <a:srgbClr val="006633"/>
                </a:solidFill>
                <a:latin typeface="Segoe UI Symbol"/>
                <a:cs typeface="Segoe UI Symbol"/>
              </a:rPr>
              <a:t>⮮Î</a:t>
            </a:r>
            <a:endParaRPr sz="7150" dirty="0">
              <a:latin typeface="Segoe UI Symbol"/>
              <a:cs typeface="Segoe UI Symbol"/>
            </a:endParaRPr>
          </a:p>
        </p:txBody>
      </p:sp>
      <p:grpSp>
        <p:nvGrpSpPr>
          <p:cNvPr id="100" name="object 53">
            <a:extLst>
              <a:ext uri="{FF2B5EF4-FFF2-40B4-BE49-F238E27FC236}">
                <a16:creationId xmlns:a16="http://schemas.microsoft.com/office/drawing/2014/main" id="{FE236907-01F2-2605-9170-6B9DE7C15189}"/>
              </a:ext>
            </a:extLst>
          </p:cNvPr>
          <p:cNvGrpSpPr/>
          <p:nvPr/>
        </p:nvGrpSpPr>
        <p:grpSpPr>
          <a:xfrm>
            <a:off x="6189840" y="4415728"/>
            <a:ext cx="763270" cy="674370"/>
            <a:chOff x="6047518" y="2823329"/>
            <a:chExt cx="763270" cy="674370"/>
          </a:xfrm>
        </p:grpSpPr>
        <p:sp>
          <p:nvSpPr>
            <p:cNvPr id="101" name="object 54">
              <a:extLst>
                <a:ext uri="{FF2B5EF4-FFF2-40B4-BE49-F238E27FC236}">
                  <a16:creationId xmlns:a16="http://schemas.microsoft.com/office/drawing/2014/main" id="{AFD79136-176C-AE2C-BC7E-EAC2B1D40DC2}"/>
                </a:ext>
              </a:extLst>
            </p:cNvPr>
            <p:cNvSpPr/>
            <p:nvPr/>
          </p:nvSpPr>
          <p:spPr>
            <a:xfrm>
              <a:off x="6055120" y="2830933"/>
              <a:ext cx="316865" cy="659130"/>
            </a:xfrm>
            <a:custGeom>
              <a:avLst/>
              <a:gdLst/>
              <a:ahLst/>
              <a:cxnLst/>
              <a:rect l="l" t="t" r="r" b="b"/>
              <a:pathLst>
                <a:path w="316864" h="659129">
                  <a:moveTo>
                    <a:pt x="269966" y="479567"/>
                  </a:moveTo>
                  <a:lnTo>
                    <a:pt x="200809" y="479567"/>
                  </a:lnTo>
                  <a:lnTo>
                    <a:pt x="200809" y="192371"/>
                  </a:lnTo>
                  <a:lnTo>
                    <a:pt x="202258" y="147966"/>
                  </a:lnTo>
                  <a:lnTo>
                    <a:pt x="213864" y="81281"/>
                  </a:lnTo>
                  <a:lnTo>
                    <a:pt x="237945" y="42741"/>
                  </a:lnTo>
                  <a:lnTo>
                    <a:pt x="279623" y="24150"/>
                  </a:lnTo>
                  <a:lnTo>
                    <a:pt x="307388" y="21825"/>
                  </a:lnTo>
                  <a:lnTo>
                    <a:pt x="316405" y="21825"/>
                  </a:lnTo>
                  <a:lnTo>
                    <a:pt x="316405" y="0"/>
                  </a:lnTo>
                  <a:lnTo>
                    <a:pt x="249924" y="0"/>
                  </a:lnTo>
                  <a:lnTo>
                    <a:pt x="218776" y="849"/>
                  </a:lnTo>
                  <a:lnTo>
                    <a:pt x="170079" y="7643"/>
                  </a:lnTo>
                  <a:lnTo>
                    <a:pt x="123915" y="33790"/>
                  </a:lnTo>
                  <a:lnTo>
                    <a:pt x="99233" y="67239"/>
                  </a:lnTo>
                  <a:lnTo>
                    <a:pt x="76679" y="137818"/>
                  </a:lnTo>
                  <a:lnTo>
                    <a:pt x="71037" y="186968"/>
                  </a:lnTo>
                  <a:lnTo>
                    <a:pt x="69156" y="245354"/>
                  </a:lnTo>
                  <a:lnTo>
                    <a:pt x="69156" y="479567"/>
                  </a:lnTo>
                  <a:lnTo>
                    <a:pt x="0" y="479567"/>
                  </a:lnTo>
                  <a:lnTo>
                    <a:pt x="134983" y="659020"/>
                  </a:lnTo>
                  <a:lnTo>
                    <a:pt x="269966" y="479567"/>
                  </a:lnTo>
                  <a:close/>
                </a:path>
              </a:pathLst>
            </a:custGeom>
            <a:ln w="15204">
              <a:solidFill>
                <a:srgbClr val="FFFFFF"/>
              </a:solidFill>
            </a:ln>
          </p:spPr>
          <p:txBody>
            <a:bodyPr wrap="square" lIns="0" tIns="0" rIns="0" bIns="0" rtlCol="0"/>
            <a:lstStyle/>
            <a:p>
              <a:endParaRPr/>
            </a:p>
          </p:txBody>
        </p:sp>
        <p:sp>
          <p:nvSpPr>
            <p:cNvPr id="102" name="object 55">
              <a:extLst>
                <a:ext uri="{FF2B5EF4-FFF2-40B4-BE49-F238E27FC236}">
                  <a16:creationId xmlns:a16="http://schemas.microsoft.com/office/drawing/2014/main" id="{8E55C06A-C272-6037-B5DF-51821212F712}"/>
                </a:ext>
              </a:extLst>
            </p:cNvPr>
            <p:cNvSpPr/>
            <p:nvPr/>
          </p:nvSpPr>
          <p:spPr>
            <a:xfrm>
              <a:off x="6486466" y="2830931"/>
              <a:ext cx="316865" cy="659130"/>
            </a:xfrm>
            <a:custGeom>
              <a:avLst/>
              <a:gdLst/>
              <a:ahLst/>
              <a:cxnLst/>
              <a:rect l="l" t="t" r="r" b="b"/>
              <a:pathLst>
                <a:path w="316865" h="659129">
                  <a:moveTo>
                    <a:pt x="46438" y="179452"/>
                  </a:moveTo>
                  <a:lnTo>
                    <a:pt x="115595" y="179452"/>
                  </a:lnTo>
                  <a:lnTo>
                    <a:pt x="115595" y="466648"/>
                  </a:lnTo>
                  <a:lnTo>
                    <a:pt x="114144" y="511056"/>
                  </a:lnTo>
                  <a:lnTo>
                    <a:pt x="102534" y="577745"/>
                  </a:lnTo>
                  <a:lnTo>
                    <a:pt x="78459" y="616285"/>
                  </a:lnTo>
                  <a:lnTo>
                    <a:pt x="36781" y="634871"/>
                  </a:lnTo>
                  <a:lnTo>
                    <a:pt x="9017" y="637194"/>
                  </a:lnTo>
                  <a:lnTo>
                    <a:pt x="0" y="637194"/>
                  </a:lnTo>
                  <a:lnTo>
                    <a:pt x="0" y="659020"/>
                  </a:lnTo>
                  <a:lnTo>
                    <a:pt x="66480" y="659020"/>
                  </a:lnTo>
                  <a:lnTo>
                    <a:pt x="97628" y="658170"/>
                  </a:lnTo>
                  <a:lnTo>
                    <a:pt x="146325" y="651376"/>
                  </a:lnTo>
                  <a:lnTo>
                    <a:pt x="192490" y="625229"/>
                  </a:lnTo>
                  <a:lnTo>
                    <a:pt x="217171" y="591780"/>
                  </a:lnTo>
                  <a:lnTo>
                    <a:pt x="239725" y="521206"/>
                  </a:lnTo>
                  <a:lnTo>
                    <a:pt x="245367" y="472057"/>
                  </a:lnTo>
                  <a:lnTo>
                    <a:pt x="247248" y="413665"/>
                  </a:lnTo>
                  <a:lnTo>
                    <a:pt x="247248" y="179452"/>
                  </a:lnTo>
                  <a:lnTo>
                    <a:pt x="316405" y="179452"/>
                  </a:lnTo>
                  <a:lnTo>
                    <a:pt x="181422" y="0"/>
                  </a:lnTo>
                  <a:lnTo>
                    <a:pt x="46438" y="179452"/>
                  </a:lnTo>
                  <a:close/>
                </a:path>
              </a:pathLst>
            </a:custGeom>
            <a:ln w="15204">
              <a:solidFill>
                <a:srgbClr val="FFFFFF"/>
              </a:solidFill>
            </a:ln>
          </p:spPr>
          <p:txBody>
            <a:bodyPr wrap="square" lIns="0" tIns="0" rIns="0" bIns="0" rtlCol="0"/>
            <a:lstStyle/>
            <a:p>
              <a:endParaRPr/>
            </a:p>
          </p:txBody>
        </p:sp>
      </p:grpSp>
      <p:sp>
        <p:nvSpPr>
          <p:cNvPr id="103" name="TextBox 102">
            <a:extLst>
              <a:ext uri="{FF2B5EF4-FFF2-40B4-BE49-F238E27FC236}">
                <a16:creationId xmlns:a16="http://schemas.microsoft.com/office/drawing/2014/main" id="{CBA07199-EC05-3A8C-C653-1336279DD450}"/>
              </a:ext>
            </a:extLst>
          </p:cNvPr>
          <p:cNvSpPr txBox="1"/>
          <p:nvPr/>
        </p:nvSpPr>
        <p:spPr>
          <a:xfrm>
            <a:off x="8155111" y="1211542"/>
            <a:ext cx="981699" cy="400110"/>
          </a:xfrm>
          <a:prstGeom prst="rect">
            <a:avLst/>
          </a:prstGeom>
          <a:noFill/>
        </p:spPr>
        <p:txBody>
          <a:bodyPr wrap="square" rtlCol="0">
            <a:spAutoFit/>
          </a:bodyPr>
          <a:lstStyle/>
          <a:p>
            <a:r>
              <a:rPr lang="en-US" sz="2000" b="1" dirty="0">
                <a:latin typeface="Poppins" pitchFamily="2" charset="77"/>
                <a:cs typeface="Poppins" pitchFamily="2" charset="77"/>
              </a:rPr>
              <a:t>Otter</a:t>
            </a:r>
          </a:p>
        </p:txBody>
      </p:sp>
      <p:sp>
        <p:nvSpPr>
          <p:cNvPr id="104" name="TextBox 103">
            <a:extLst>
              <a:ext uri="{FF2B5EF4-FFF2-40B4-BE49-F238E27FC236}">
                <a16:creationId xmlns:a16="http://schemas.microsoft.com/office/drawing/2014/main" id="{9ADDDCF3-0A65-56F5-47C7-B3A14B5FDB6C}"/>
              </a:ext>
            </a:extLst>
          </p:cNvPr>
          <p:cNvSpPr txBox="1"/>
          <p:nvPr/>
        </p:nvSpPr>
        <p:spPr>
          <a:xfrm>
            <a:off x="8345892" y="1885100"/>
            <a:ext cx="994183" cy="400110"/>
          </a:xfrm>
          <a:prstGeom prst="rect">
            <a:avLst/>
          </a:prstGeom>
          <a:noFill/>
        </p:spPr>
        <p:txBody>
          <a:bodyPr wrap="none" rtlCol="0">
            <a:spAutoFit/>
          </a:bodyPr>
          <a:lstStyle/>
          <a:p>
            <a:r>
              <a:rPr lang="en-GB" sz="2000" b="1" spc="5" dirty="0">
                <a:latin typeface="Poppins" pitchFamily="2" charset="77"/>
                <a:cs typeface="Poppins" pitchFamily="2" charset="77"/>
              </a:rPr>
              <a:t>skunk</a:t>
            </a:r>
            <a:endParaRPr lang="en-GB" sz="2000" b="1" dirty="0">
              <a:latin typeface="Poppins" pitchFamily="2" charset="77"/>
              <a:cs typeface="Poppins" pitchFamily="2" charset="77"/>
            </a:endParaRPr>
          </a:p>
        </p:txBody>
      </p:sp>
      <p:sp>
        <p:nvSpPr>
          <p:cNvPr id="105" name="TextBox 104">
            <a:extLst>
              <a:ext uri="{FF2B5EF4-FFF2-40B4-BE49-F238E27FC236}">
                <a16:creationId xmlns:a16="http://schemas.microsoft.com/office/drawing/2014/main" id="{350F32B6-A2B2-A086-AB8E-9D552E47AAB9}"/>
              </a:ext>
            </a:extLst>
          </p:cNvPr>
          <p:cNvSpPr txBox="1"/>
          <p:nvPr/>
        </p:nvSpPr>
        <p:spPr>
          <a:xfrm>
            <a:off x="7974992" y="2471268"/>
            <a:ext cx="762388" cy="400110"/>
          </a:xfrm>
          <a:prstGeom prst="rect">
            <a:avLst/>
          </a:prstGeom>
          <a:noFill/>
        </p:spPr>
        <p:txBody>
          <a:bodyPr wrap="none" rtlCol="0">
            <a:spAutoFit/>
          </a:bodyPr>
          <a:lstStyle/>
          <a:p>
            <a:r>
              <a:rPr lang="en-GB" sz="2000" b="1" spc="45" dirty="0">
                <a:latin typeface="Poppins" pitchFamily="2" charset="77"/>
                <a:cs typeface="Poppins" pitchFamily="2" charset="77"/>
              </a:rPr>
              <a:t>wolf</a:t>
            </a:r>
            <a:endParaRPr lang="en-GB" sz="2000" b="1" dirty="0">
              <a:latin typeface="Poppins" pitchFamily="2" charset="77"/>
              <a:cs typeface="Poppins" pitchFamily="2" charset="77"/>
            </a:endParaRPr>
          </a:p>
        </p:txBody>
      </p:sp>
      <p:sp>
        <p:nvSpPr>
          <p:cNvPr id="106" name="TextBox 105">
            <a:extLst>
              <a:ext uri="{FF2B5EF4-FFF2-40B4-BE49-F238E27FC236}">
                <a16:creationId xmlns:a16="http://schemas.microsoft.com/office/drawing/2014/main" id="{C6CB4DEC-91F0-46B8-C418-552AB6C805BC}"/>
              </a:ext>
            </a:extLst>
          </p:cNvPr>
          <p:cNvSpPr txBox="1"/>
          <p:nvPr/>
        </p:nvSpPr>
        <p:spPr>
          <a:xfrm>
            <a:off x="7893307" y="3114715"/>
            <a:ext cx="702115" cy="400110"/>
          </a:xfrm>
          <a:prstGeom prst="rect">
            <a:avLst/>
          </a:prstGeom>
          <a:noFill/>
        </p:spPr>
        <p:txBody>
          <a:bodyPr wrap="none" rtlCol="0">
            <a:spAutoFit/>
          </a:bodyPr>
          <a:lstStyle/>
          <a:p>
            <a:r>
              <a:rPr lang="en-GB" sz="2000" b="1" spc="20" dirty="0">
                <a:latin typeface="Poppins" pitchFamily="2" charset="77"/>
                <a:cs typeface="Poppins" pitchFamily="2" charset="77"/>
              </a:rPr>
              <a:t>dog</a:t>
            </a:r>
            <a:endParaRPr lang="en-GB" sz="2000" b="1" dirty="0">
              <a:latin typeface="Poppins" pitchFamily="2" charset="77"/>
              <a:cs typeface="Poppins" pitchFamily="2" charset="77"/>
            </a:endParaRPr>
          </a:p>
        </p:txBody>
      </p:sp>
      <p:sp>
        <p:nvSpPr>
          <p:cNvPr id="107" name="TextBox 106">
            <a:extLst>
              <a:ext uri="{FF2B5EF4-FFF2-40B4-BE49-F238E27FC236}">
                <a16:creationId xmlns:a16="http://schemas.microsoft.com/office/drawing/2014/main" id="{B2719313-5AB1-5C1B-0BE9-91345AFA71D2}"/>
              </a:ext>
            </a:extLst>
          </p:cNvPr>
          <p:cNvSpPr txBox="1"/>
          <p:nvPr/>
        </p:nvSpPr>
        <p:spPr>
          <a:xfrm>
            <a:off x="8127632" y="611377"/>
            <a:ext cx="645690" cy="400110"/>
          </a:xfrm>
          <a:prstGeom prst="rect">
            <a:avLst/>
          </a:prstGeom>
          <a:noFill/>
        </p:spPr>
        <p:txBody>
          <a:bodyPr wrap="none" rtlCol="0">
            <a:spAutoFit/>
          </a:bodyPr>
          <a:lstStyle/>
          <a:p>
            <a:r>
              <a:rPr lang="en-GB" sz="2000" b="1" spc="-35" dirty="0">
                <a:latin typeface="Poppins" pitchFamily="2" charset="77"/>
                <a:cs typeface="Poppins" pitchFamily="2" charset="77"/>
              </a:rPr>
              <a:t>Cat</a:t>
            </a:r>
            <a:endParaRPr lang="en-US" sz="2000" b="1" dirty="0">
              <a:latin typeface="Poppins" pitchFamily="2" charset="77"/>
              <a:cs typeface="Poppins" pitchFamily="2" charset="77"/>
            </a:endParaRPr>
          </a:p>
        </p:txBody>
      </p:sp>
      <p:sp>
        <p:nvSpPr>
          <p:cNvPr id="108" name="TextBox 107">
            <a:extLst>
              <a:ext uri="{FF2B5EF4-FFF2-40B4-BE49-F238E27FC236}">
                <a16:creationId xmlns:a16="http://schemas.microsoft.com/office/drawing/2014/main" id="{10F259E9-40BD-111D-179C-144BF7B3DF8B}"/>
              </a:ext>
            </a:extLst>
          </p:cNvPr>
          <p:cNvSpPr txBox="1"/>
          <p:nvPr/>
        </p:nvSpPr>
        <p:spPr>
          <a:xfrm>
            <a:off x="8705142" y="3729376"/>
            <a:ext cx="1341393" cy="400110"/>
          </a:xfrm>
          <a:prstGeom prst="rect">
            <a:avLst/>
          </a:prstGeom>
          <a:noFill/>
        </p:spPr>
        <p:txBody>
          <a:bodyPr wrap="none" rtlCol="0">
            <a:spAutoFit/>
          </a:bodyPr>
          <a:lstStyle/>
          <a:p>
            <a:r>
              <a:rPr lang="en-GB" sz="2000" b="1" spc="-35" dirty="0">
                <a:latin typeface="Poppins" pitchFamily="2" charset="77"/>
                <a:cs typeface="Poppins" pitchFamily="2" charset="77"/>
              </a:rPr>
              <a:t>elephant</a:t>
            </a:r>
            <a:endParaRPr lang="en-GB" sz="2000" b="1" dirty="0">
              <a:latin typeface="Poppins" pitchFamily="2" charset="77"/>
              <a:cs typeface="Poppins" pitchFamily="2" charset="77"/>
            </a:endParaRPr>
          </a:p>
        </p:txBody>
      </p:sp>
      <p:sp>
        <p:nvSpPr>
          <p:cNvPr id="109" name="TextBox 108">
            <a:extLst>
              <a:ext uri="{FF2B5EF4-FFF2-40B4-BE49-F238E27FC236}">
                <a16:creationId xmlns:a16="http://schemas.microsoft.com/office/drawing/2014/main" id="{3FD13F1F-4C52-0C5B-1C32-98AC514DCF10}"/>
              </a:ext>
            </a:extLst>
          </p:cNvPr>
          <p:cNvSpPr txBox="1"/>
          <p:nvPr/>
        </p:nvSpPr>
        <p:spPr>
          <a:xfrm>
            <a:off x="8244364" y="4329506"/>
            <a:ext cx="2318905" cy="400110"/>
          </a:xfrm>
          <a:prstGeom prst="rect">
            <a:avLst/>
          </a:prstGeom>
          <a:noFill/>
        </p:spPr>
        <p:txBody>
          <a:bodyPr wrap="none" rtlCol="0">
            <a:spAutoFit/>
          </a:bodyPr>
          <a:lstStyle/>
          <a:p>
            <a:r>
              <a:rPr lang="en-GB" sz="2000" b="1" spc="45" dirty="0">
                <a:latin typeface="Poppins" pitchFamily="2" charset="77"/>
                <a:cs typeface="Poppins" pitchFamily="2" charset="77"/>
              </a:rPr>
              <a:t>elephant shrew</a:t>
            </a:r>
            <a:endParaRPr lang="en-GB" sz="2000" b="1" dirty="0">
              <a:latin typeface="Poppins" pitchFamily="2" charset="77"/>
              <a:cs typeface="Poppins" pitchFamily="2" charset="77"/>
            </a:endParaRPr>
          </a:p>
        </p:txBody>
      </p:sp>
      <p:sp>
        <p:nvSpPr>
          <p:cNvPr id="110" name="TextBox 109">
            <a:extLst>
              <a:ext uri="{FF2B5EF4-FFF2-40B4-BE49-F238E27FC236}">
                <a16:creationId xmlns:a16="http://schemas.microsoft.com/office/drawing/2014/main" id="{0E797B89-EF9A-9462-7764-D7CCDFC063F0}"/>
              </a:ext>
            </a:extLst>
          </p:cNvPr>
          <p:cNvSpPr txBox="1"/>
          <p:nvPr/>
        </p:nvSpPr>
        <p:spPr>
          <a:xfrm>
            <a:off x="7059001" y="4916694"/>
            <a:ext cx="1286891" cy="400110"/>
          </a:xfrm>
          <a:prstGeom prst="rect">
            <a:avLst/>
          </a:prstGeom>
          <a:noFill/>
        </p:spPr>
        <p:txBody>
          <a:bodyPr wrap="none" rtlCol="0">
            <a:spAutoFit/>
          </a:bodyPr>
          <a:lstStyle/>
          <a:p>
            <a:r>
              <a:rPr lang="en-GB" sz="2000" b="1" spc="45" dirty="0">
                <a:latin typeface="Poppins" pitchFamily="2" charset="77"/>
                <a:cs typeface="Poppins" pitchFamily="2" charset="77"/>
              </a:rPr>
              <a:t>possum</a:t>
            </a:r>
            <a:endParaRPr lang="en-GB" sz="2000" b="1" dirty="0">
              <a:latin typeface="Poppins" pitchFamily="2" charset="77"/>
              <a:cs typeface="Poppins" pitchFamily="2" charset="77"/>
            </a:endParaRPr>
          </a:p>
        </p:txBody>
      </p:sp>
      <p:sp>
        <p:nvSpPr>
          <p:cNvPr id="111" name="TextBox 110">
            <a:extLst>
              <a:ext uri="{FF2B5EF4-FFF2-40B4-BE49-F238E27FC236}">
                <a16:creationId xmlns:a16="http://schemas.microsoft.com/office/drawing/2014/main" id="{8C7E2CE6-3C2A-1369-2A79-4185A966295B}"/>
              </a:ext>
            </a:extLst>
          </p:cNvPr>
          <p:cNvSpPr txBox="1"/>
          <p:nvPr/>
        </p:nvSpPr>
        <p:spPr>
          <a:xfrm>
            <a:off x="8450477" y="5588674"/>
            <a:ext cx="1269899" cy="400110"/>
          </a:xfrm>
          <a:prstGeom prst="rect">
            <a:avLst/>
          </a:prstGeom>
          <a:noFill/>
        </p:spPr>
        <p:txBody>
          <a:bodyPr wrap="none" rtlCol="0">
            <a:spAutoFit/>
          </a:bodyPr>
          <a:lstStyle/>
          <a:p>
            <a:r>
              <a:rPr lang="en-GB" sz="2000" b="1" dirty="0">
                <a:latin typeface="Poppins" pitchFamily="2" charset="77"/>
                <a:cs typeface="Poppins" pitchFamily="2" charset="77"/>
              </a:rPr>
              <a:t>echidna</a:t>
            </a:r>
            <a:endParaRPr lang="en-US" sz="2000" b="1" dirty="0">
              <a:latin typeface="Poppins" pitchFamily="2" charset="77"/>
              <a:cs typeface="Poppins" pitchFamily="2" charset="77"/>
            </a:endParaRPr>
          </a:p>
        </p:txBody>
      </p:sp>
      <p:sp>
        <p:nvSpPr>
          <p:cNvPr id="112" name="TextBox 111">
            <a:extLst>
              <a:ext uri="{FF2B5EF4-FFF2-40B4-BE49-F238E27FC236}">
                <a16:creationId xmlns:a16="http://schemas.microsoft.com/office/drawing/2014/main" id="{DE593BAB-A10F-98A1-B31A-F83CCCE6939F}"/>
              </a:ext>
            </a:extLst>
          </p:cNvPr>
          <p:cNvSpPr txBox="1"/>
          <p:nvPr/>
        </p:nvSpPr>
        <p:spPr>
          <a:xfrm>
            <a:off x="8296590" y="6151249"/>
            <a:ext cx="1350691" cy="400110"/>
          </a:xfrm>
          <a:prstGeom prst="rect">
            <a:avLst/>
          </a:prstGeom>
          <a:noFill/>
        </p:spPr>
        <p:txBody>
          <a:bodyPr wrap="none" rtlCol="0">
            <a:spAutoFit/>
          </a:bodyPr>
          <a:lstStyle/>
          <a:p>
            <a:r>
              <a:rPr lang="en-GB" sz="2000" b="1" spc="-15" dirty="0">
                <a:latin typeface="Poppins" pitchFamily="2" charset="77"/>
                <a:cs typeface="Poppins" pitchFamily="2" charset="77"/>
              </a:rPr>
              <a:t>platypus</a:t>
            </a:r>
            <a:endParaRPr lang="en-US" sz="2000" b="1" dirty="0">
              <a:latin typeface="Poppins" pitchFamily="2" charset="77"/>
              <a:cs typeface="Poppins" pitchFamily="2" charset="77"/>
            </a:endParaRPr>
          </a:p>
        </p:txBody>
      </p:sp>
    </p:spTree>
    <p:extLst>
      <p:ext uri="{BB962C8B-B14F-4D97-AF65-F5344CB8AC3E}">
        <p14:creationId xmlns:p14="http://schemas.microsoft.com/office/powerpoint/2010/main" val="187738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041921" y="136466"/>
            <a:ext cx="5152089" cy="685224"/>
          </a:xfrm>
          <a:prstGeom prst="rect">
            <a:avLst/>
          </a:prstGeom>
        </p:spPr>
        <p:txBody>
          <a:bodyPr vert="horz" wrap="square" lIns="0" tIns="8037" rIns="0" bIns="0" rtlCol="0" anchor="ctr">
            <a:spAutoFit/>
          </a:bodyPr>
          <a:lstStyle/>
          <a:p>
            <a:pPr marL="8929">
              <a:lnSpc>
                <a:spcPct val="100000"/>
              </a:lnSpc>
              <a:spcBef>
                <a:spcPts val="63"/>
              </a:spcBef>
            </a:pPr>
            <a:r>
              <a:rPr spc="32" dirty="0"/>
              <a:t>How</a:t>
            </a:r>
            <a:r>
              <a:rPr spc="-112" dirty="0"/>
              <a:t> </a:t>
            </a:r>
            <a:r>
              <a:rPr spc="-39" dirty="0"/>
              <a:t>to</a:t>
            </a:r>
            <a:r>
              <a:rPr spc="-112" dirty="0"/>
              <a:t> </a:t>
            </a:r>
            <a:r>
              <a:rPr spc="-42" dirty="0"/>
              <a:t>read</a:t>
            </a:r>
            <a:r>
              <a:rPr spc="-109" dirty="0"/>
              <a:t> </a:t>
            </a:r>
            <a:r>
              <a:rPr spc="-21" dirty="0"/>
              <a:t>a</a:t>
            </a:r>
            <a:r>
              <a:rPr spc="-112" dirty="0"/>
              <a:t> </a:t>
            </a:r>
            <a:r>
              <a:rPr spc="-84" dirty="0"/>
              <a:t>tree</a:t>
            </a:r>
          </a:p>
        </p:txBody>
      </p:sp>
      <p:sp>
        <p:nvSpPr>
          <p:cNvPr id="6" name="object 6"/>
          <p:cNvSpPr/>
          <p:nvPr/>
        </p:nvSpPr>
        <p:spPr>
          <a:xfrm>
            <a:off x="6002158" y="6237523"/>
            <a:ext cx="196007" cy="0"/>
          </a:xfrm>
          <a:custGeom>
            <a:avLst/>
            <a:gdLst/>
            <a:ahLst/>
            <a:cxnLst/>
            <a:rect l="l" t="t" r="r" b="b"/>
            <a:pathLst>
              <a:path w="278765">
                <a:moveTo>
                  <a:pt x="0" y="0"/>
                </a:moveTo>
                <a:lnTo>
                  <a:pt x="278144" y="0"/>
                </a:lnTo>
              </a:path>
            </a:pathLst>
          </a:custGeom>
          <a:ln w="39273">
            <a:solidFill>
              <a:srgbClr val="000000"/>
            </a:solidFill>
          </a:ln>
        </p:spPr>
        <p:txBody>
          <a:bodyPr wrap="square" lIns="0" tIns="0" rIns="0" bIns="0" rtlCol="0"/>
          <a:lstStyle/>
          <a:p>
            <a:endParaRPr sz="1266"/>
          </a:p>
        </p:txBody>
      </p:sp>
      <p:sp>
        <p:nvSpPr>
          <p:cNvPr id="7" name="object 7"/>
          <p:cNvSpPr txBox="1"/>
          <p:nvPr/>
        </p:nvSpPr>
        <p:spPr>
          <a:xfrm>
            <a:off x="5887778" y="6235956"/>
            <a:ext cx="408980" cy="222678"/>
          </a:xfrm>
          <a:prstGeom prst="rect">
            <a:avLst/>
          </a:prstGeom>
        </p:spPr>
        <p:txBody>
          <a:bodyPr vert="horz" wrap="square" lIns="0" tIns="11609" rIns="0" bIns="0" rtlCol="0">
            <a:spAutoFit/>
          </a:bodyPr>
          <a:lstStyle/>
          <a:p>
            <a:pPr marL="8929">
              <a:spcBef>
                <a:spcPts val="91"/>
              </a:spcBef>
            </a:pPr>
            <a:r>
              <a:rPr sz="1371" spc="143" dirty="0">
                <a:latin typeface="Tahoma"/>
                <a:cs typeface="Tahoma"/>
              </a:rPr>
              <a:t>0</a:t>
            </a:r>
            <a:r>
              <a:rPr sz="1371" spc="-32" dirty="0">
                <a:latin typeface="Tahoma"/>
                <a:cs typeface="Tahoma"/>
              </a:rPr>
              <a:t>.</a:t>
            </a:r>
            <a:r>
              <a:rPr sz="1371" spc="-305" dirty="0">
                <a:latin typeface="Tahoma"/>
                <a:cs typeface="Tahoma"/>
              </a:rPr>
              <a:t> </a:t>
            </a:r>
            <a:r>
              <a:rPr sz="1371" spc="143" dirty="0">
                <a:latin typeface="Tahoma"/>
                <a:cs typeface="Tahoma"/>
              </a:rPr>
              <a:t>0</a:t>
            </a:r>
            <a:r>
              <a:rPr sz="1371" spc="25" dirty="0">
                <a:latin typeface="Tahoma"/>
                <a:cs typeface="Tahoma"/>
              </a:rPr>
              <a:t>7</a:t>
            </a:r>
            <a:endParaRPr sz="1371" dirty="0">
              <a:latin typeface="Tahoma"/>
              <a:cs typeface="Tahoma"/>
            </a:endParaRPr>
          </a:p>
        </p:txBody>
      </p:sp>
      <p:grpSp>
        <p:nvGrpSpPr>
          <p:cNvPr id="8" name="object 8"/>
          <p:cNvGrpSpPr/>
          <p:nvPr/>
        </p:nvGrpSpPr>
        <p:grpSpPr>
          <a:xfrm>
            <a:off x="4110675" y="2185804"/>
            <a:ext cx="3978622" cy="3732163"/>
            <a:chOff x="3678826" y="3108699"/>
            <a:chExt cx="5658485" cy="5307965"/>
          </a:xfrm>
        </p:grpSpPr>
        <p:sp>
          <p:nvSpPr>
            <p:cNvPr id="9" name="object 9"/>
            <p:cNvSpPr/>
            <p:nvPr/>
          </p:nvSpPr>
          <p:spPr>
            <a:xfrm>
              <a:off x="3698511" y="5448151"/>
              <a:ext cx="1844039" cy="353060"/>
            </a:xfrm>
            <a:custGeom>
              <a:avLst/>
              <a:gdLst/>
              <a:ahLst/>
              <a:cxnLst/>
              <a:rect l="l" t="t" r="r" b="b"/>
              <a:pathLst>
                <a:path w="1844039" h="353060">
                  <a:moveTo>
                    <a:pt x="0" y="352521"/>
                  </a:moveTo>
                  <a:lnTo>
                    <a:pt x="1788169" y="352521"/>
                  </a:lnTo>
                  <a:lnTo>
                    <a:pt x="1789321" y="301272"/>
                  </a:lnTo>
                  <a:lnTo>
                    <a:pt x="1792768" y="250192"/>
                  </a:lnTo>
                  <a:lnTo>
                    <a:pt x="1798498" y="199357"/>
                  </a:lnTo>
                  <a:lnTo>
                    <a:pt x="1806497" y="148844"/>
                  </a:lnTo>
                  <a:lnTo>
                    <a:pt x="1816753" y="98730"/>
                  </a:lnTo>
                  <a:lnTo>
                    <a:pt x="1829253" y="49089"/>
                  </a:lnTo>
                  <a:lnTo>
                    <a:pt x="1843984" y="0"/>
                  </a:lnTo>
                </a:path>
              </a:pathLst>
            </a:custGeom>
            <a:ln w="39273">
              <a:solidFill>
                <a:srgbClr val="000000"/>
              </a:solidFill>
            </a:ln>
          </p:spPr>
          <p:txBody>
            <a:bodyPr wrap="square" lIns="0" tIns="0" rIns="0" bIns="0" rtlCol="0"/>
            <a:lstStyle/>
            <a:p>
              <a:endParaRPr sz="1266"/>
            </a:p>
          </p:txBody>
        </p:sp>
        <p:sp>
          <p:nvSpPr>
            <p:cNvPr id="10" name="object 10"/>
            <p:cNvSpPr/>
            <p:nvPr/>
          </p:nvSpPr>
          <p:spPr>
            <a:xfrm>
              <a:off x="8807920" y="5800672"/>
              <a:ext cx="509905" cy="708660"/>
            </a:xfrm>
            <a:custGeom>
              <a:avLst/>
              <a:gdLst/>
              <a:ahLst/>
              <a:cxnLst/>
              <a:rect l="l" t="t" r="r" b="b"/>
              <a:pathLst>
                <a:path w="509904" h="708659">
                  <a:moveTo>
                    <a:pt x="509572" y="0"/>
                  </a:moveTo>
                  <a:lnTo>
                    <a:pt x="112244" y="0"/>
                  </a:lnTo>
                  <a:lnTo>
                    <a:pt x="111665" y="51544"/>
                  </a:lnTo>
                  <a:lnTo>
                    <a:pt x="109929" y="103022"/>
                  </a:lnTo>
                  <a:lnTo>
                    <a:pt x="107040" y="154414"/>
                  </a:lnTo>
                  <a:lnTo>
                    <a:pt x="103000" y="205701"/>
                  </a:lnTo>
                  <a:lnTo>
                    <a:pt x="97813" y="256863"/>
                  </a:lnTo>
                  <a:lnTo>
                    <a:pt x="91481" y="307883"/>
                  </a:lnTo>
                  <a:lnTo>
                    <a:pt x="84008" y="358741"/>
                  </a:lnTo>
                  <a:lnTo>
                    <a:pt x="75397" y="409417"/>
                  </a:lnTo>
                  <a:lnTo>
                    <a:pt x="65651" y="459894"/>
                  </a:lnTo>
                  <a:lnTo>
                    <a:pt x="54772" y="510152"/>
                  </a:lnTo>
                  <a:lnTo>
                    <a:pt x="42765" y="560172"/>
                  </a:lnTo>
                  <a:lnTo>
                    <a:pt x="29632" y="609936"/>
                  </a:lnTo>
                  <a:lnTo>
                    <a:pt x="15376" y="659423"/>
                  </a:lnTo>
                  <a:lnTo>
                    <a:pt x="0" y="708616"/>
                  </a:lnTo>
                </a:path>
              </a:pathLst>
            </a:custGeom>
            <a:ln w="39270">
              <a:solidFill>
                <a:srgbClr val="000000"/>
              </a:solidFill>
            </a:ln>
          </p:spPr>
          <p:txBody>
            <a:bodyPr wrap="square" lIns="0" tIns="0" rIns="0" bIns="0" rtlCol="0"/>
            <a:lstStyle/>
            <a:p>
              <a:endParaRPr sz="1266"/>
            </a:p>
          </p:txBody>
        </p:sp>
        <p:sp>
          <p:nvSpPr>
            <p:cNvPr id="11" name="object 11"/>
            <p:cNvSpPr/>
            <p:nvPr/>
          </p:nvSpPr>
          <p:spPr>
            <a:xfrm>
              <a:off x="8185175" y="3656012"/>
              <a:ext cx="683260" cy="586740"/>
            </a:xfrm>
            <a:custGeom>
              <a:avLst/>
              <a:gdLst/>
              <a:ahLst/>
              <a:cxnLst/>
              <a:rect l="l" t="t" r="r" b="b"/>
              <a:pathLst>
                <a:path w="683259" h="586739">
                  <a:moveTo>
                    <a:pt x="682868" y="516423"/>
                  </a:moveTo>
                  <a:lnTo>
                    <a:pt x="586409" y="586487"/>
                  </a:lnTo>
                  <a:lnTo>
                    <a:pt x="555357" y="544609"/>
                  </a:lnTo>
                  <a:lnTo>
                    <a:pt x="523509" y="503378"/>
                  </a:lnTo>
                  <a:lnTo>
                    <a:pt x="490874" y="462807"/>
                  </a:lnTo>
                  <a:lnTo>
                    <a:pt x="457465" y="422904"/>
                  </a:lnTo>
                  <a:lnTo>
                    <a:pt x="423291" y="383681"/>
                  </a:lnTo>
                  <a:lnTo>
                    <a:pt x="388363" y="345147"/>
                  </a:lnTo>
                  <a:lnTo>
                    <a:pt x="352693" y="307313"/>
                  </a:lnTo>
                  <a:lnTo>
                    <a:pt x="316290" y="270190"/>
                  </a:lnTo>
                  <a:lnTo>
                    <a:pt x="279165" y="233787"/>
                  </a:lnTo>
                  <a:lnTo>
                    <a:pt x="241331" y="198114"/>
                  </a:lnTo>
                  <a:lnTo>
                    <a:pt x="202796" y="163183"/>
                  </a:lnTo>
                  <a:lnTo>
                    <a:pt x="163572" y="129002"/>
                  </a:lnTo>
                  <a:lnTo>
                    <a:pt x="123669" y="95584"/>
                  </a:lnTo>
                  <a:lnTo>
                    <a:pt x="83099" y="62937"/>
                  </a:lnTo>
                  <a:lnTo>
                    <a:pt x="41873" y="31072"/>
                  </a:lnTo>
                  <a:lnTo>
                    <a:pt x="0" y="0"/>
                  </a:lnTo>
                </a:path>
              </a:pathLst>
            </a:custGeom>
            <a:ln w="39271">
              <a:solidFill>
                <a:srgbClr val="000000"/>
              </a:solidFill>
            </a:ln>
          </p:spPr>
          <p:txBody>
            <a:bodyPr wrap="square" lIns="0" tIns="0" rIns="0" bIns="0" rtlCol="0"/>
            <a:lstStyle/>
            <a:p>
              <a:endParaRPr sz="1266"/>
            </a:p>
          </p:txBody>
        </p:sp>
        <p:sp>
          <p:nvSpPr>
            <p:cNvPr id="12" name="object 12"/>
            <p:cNvSpPr/>
            <p:nvPr/>
          </p:nvSpPr>
          <p:spPr>
            <a:xfrm>
              <a:off x="5722507" y="6355102"/>
              <a:ext cx="739140" cy="1278890"/>
            </a:xfrm>
            <a:custGeom>
              <a:avLst/>
              <a:gdLst/>
              <a:ahLst/>
              <a:cxnLst/>
              <a:rect l="l" t="t" r="r" b="b"/>
              <a:pathLst>
                <a:path w="739139" h="1278890">
                  <a:moveTo>
                    <a:pt x="614382" y="1278766"/>
                  </a:moveTo>
                  <a:lnTo>
                    <a:pt x="738682" y="493592"/>
                  </a:lnTo>
                  <a:lnTo>
                    <a:pt x="690600" y="484846"/>
                  </a:lnTo>
                  <a:lnTo>
                    <a:pt x="643188" y="473949"/>
                  </a:lnTo>
                  <a:lnTo>
                    <a:pt x="596507" y="460942"/>
                  </a:lnTo>
                  <a:lnTo>
                    <a:pt x="550621" y="445868"/>
                  </a:lnTo>
                  <a:lnTo>
                    <a:pt x="505591" y="428767"/>
                  </a:lnTo>
                  <a:lnTo>
                    <a:pt x="461480" y="409682"/>
                  </a:lnTo>
                  <a:lnTo>
                    <a:pt x="418351" y="388655"/>
                  </a:lnTo>
                  <a:lnTo>
                    <a:pt x="376264" y="365727"/>
                  </a:lnTo>
                  <a:lnTo>
                    <a:pt x="335284" y="340939"/>
                  </a:lnTo>
                  <a:lnTo>
                    <a:pt x="295471" y="314335"/>
                  </a:lnTo>
                  <a:lnTo>
                    <a:pt x="256889" y="285954"/>
                  </a:lnTo>
                  <a:lnTo>
                    <a:pt x="219600" y="255840"/>
                  </a:lnTo>
                  <a:lnTo>
                    <a:pt x="183665" y="224034"/>
                  </a:lnTo>
                  <a:lnTo>
                    <a:pt x="149148" y="190577"/>
                  </a:lnTo>
                  <a:lnTo>
                    <a:pt x="116110" y="155512"/>
                  </a:lnTo>
                  <a:lnTo>
                    <a:pt x="84614" y="118880"/>
                  </a:lnTo>
                  <a:lnTo>
                    <a:pt x="54722" y="80723"/>
                  </a:lnTo>
                  <a:lnTo>
                    <a:pt x="26496" y="41082"/>
                  </a:lnTo>
                  <a:lnTo>
                    <a:pt x="0" y="0"/>
                  </a:lnTo>
                </a:path>
              </a:pathLst>
            </a:custGeom>
            <a:ln w="39270">
              <a:solidFill>
                <a:srgbClr val="000000"/>
              </a:solidFill>
            </a:ln>
          </p:spPr>
          <p:txBody>
            <a:bodyPr wrap="square" lIns="0" tIns="0" rIns="0" bIns="0" rtlCol="0"/>
            <a:lstStyle/>
            <a:p>
              <a:endParaRPr sz="1266"/>
            </a:p>
          </p:txBody>
        </p:sp>
        <p:sp>
          <p:nvSpPr>
            <p:cNvPr id="13" name="object 13"/>
            <p:cNvSpPr/>
            <p:nvPr/>
          </p:nvSpPr>
          <p:spPr>
            <a:xfrm>
              <a:off x="7446268" y="3128384"/>
              <a:ext cx="739140" cy="527685"/>
            </a:xfrm>
            <a:custGeom>
              <a:avLst/>
              <a:gdLst/>
              <a:ahLst/>
              <a:cxnLst/>
              <a:rect l="l" t="t" r="r" b="b"/>
              <a:pathLst>
                <a:path w="739140" h="527685">
                  <a:moveTo>
                    <a:pt x="49112" y="0"/>
                  </a:moveTo>
                  <a:lnTo>
                    <a:pt x="0" y="151125"/>
                  </a:lnTo>
                  <a:lnTo>
                    <a:pt x="49419" y="167727"/>
                  </a:lnTo>
                  <a:lnTo>
                    <a:pt x="98468" y="185284"/>
                  </a:lnTo>
                  <a:lnTo>
                    <a:pt x="147135" y="203790"/>
                  </a:lnTo>
                  <a:lnTo>
                    <a:pt x="195405" y="223238"/>
                  </a:lnTo>
                  <a:lnTo>
                    <a:pt x="243265" y="243621"/>
                  </a:lnTo>
                  <a:lnTo>
                    <a:pt x="290703" y="264933"/>
                  </a:lnTo>
                  <a:lnTo>
                    <a:pt x="337705" y="287166"/>
                  </a:lnTo>
                  <a:lnTo>
                    <a:pt x="384257" y="310314"/>
                  </a:lnTo>
                  <a:lnTo>
                    <a:pt x="430346" y="334371"/>
                  </a:lnTo>
                  <a:lnTo>
                    <a:pt x="475960" y="359329"/>
                  </a:lnTo>
                  <a:lnTo>
                    <a:pt x="521085" y="385182"/>
                  </a:lnTo>
                  <a:lnTo>
                    <a:pt x="565707" y="411922"/>
                  </a:lnTo>
                  <a:lnTo>
                    <a:pt x="609813" y="439544"/>
                  </a:lnTo>
                  <a:lnTo>
                    <a:pt x="653390" y="468040"/>
                  </a:lnTo>
                  <a:lnTo>
                    <a:pt x="696425" y="497404"/>
                  </a:lnTo>
                  <a:lnTo>
                    <a:pt x="738905" y="527629"/>
                  </a:lnTo>
                </a:path>
              </a:pathLst>
            </a:custGeom>
            <a:ln w="39272">
              <a:solidFill>
                <a:srgbClr val="000000"/>
              </a:solidFill>
            </a:ln>
          </p:spPr>
          <p:txBody>
            <a:bodyPr wrap="square" lIns="0" tIns="0" rIns="0" bIns="0" rtlCol="0"/>
            <a:lstStyle/>
            <a:p>
              <a:endParaRPr sz="1266"/>
            </a:p>
          </p:txBody>
        </p:sp>
        <p:sp>
          <p:nvSpPr>
            <p:cNvPr id="14" name="object 14"/>
            <p:cNvSpPr/>
            <p:nvPr/>
          </p:nvSpPr>
          <p:spPr>
            <a:xfrm>
              <a:off x="8482248" y="6509288"/>
              <a:ext cx="386080" cy="920115"/>
            </a:xfrm>
            <a:custGeom>
              <a:avLst/>
              <a:gdLst/>
              <a:ahLst/>
              <a:cxnLst/>
              <a:rect l="l" t="t" r="r" b="b"/>
              <a:pathLst>
                <a:path w="386079" h="920115">
                  <a:moveTo>
                    <a:pt x="385795" y="919620"/>
                  </a:moveTo>
                  <a:lnTo>
                    <a:pt x="0" y="639245"/>
                  </a:lnTo>
                  <a:lnTo>
                    <a:pt x="29813" y="597208"/>
                  </a:lnTo>
                  <a:lnTo>
                    <a:pt x="58656" y="554544"/>
                  </a:lnTo>
                  <a:lnTo>
                    <a:pt x="86518" y="511269"/>
                  </a:lnTo>
                  <a:lnTo>
                    <a:pt x="113390" y="467402"/>
                  </a:lnTo>
                  <a:lnTo>
                    <a:pt x="139264" y="422960"/>
                  </a:lnTo>
                  <a:lnTo>
                    <a:pt x="164130" y="377960"/>
                  </a:lnTo>
                  <a:lnTo>
                    <a:pt x="187979" y="332421"/>
                  </a:lnTo>
                  <a:lnTo>
                    <a:pt x="210801" y="286359"/>
                  </a:lnTo>
                  <a:lnTo>
                    <a:pt x="232588" y="239792"/>
                  </a:lnTo>
                  <a:lnTo>
                    <a:pt x="253331" y="192738"/>
                  </a:lnTo>
                  <a:lnTo>
                    <a:pt x="273020" y="145214"/>
                  </a:lnTo>
                  <a:lnTo>
                    <a:pt x="291646" y="97238"/>
                  </a:lnTo>
                  <a:lnTo>
                    <a:pt x="309200" y="48827"/>
                  </a:lnTo>
                  <a:lnTo>
                    <a:pt x="325673" y="0"/>
                  </a:lnTo>
                </a:path>
              </a:pathLst>
            </a:custGeom>
            <a:ln w="39270">
              <a:solidFill>
                <a:srgbClr val="000000"/>
              </a:solidFill>
            </a:ln>
          </p:spPr>
          <p:txBody>
            <a:bodyPr wrap="square" lIns="0" tIns="0" rIns="0" bIns="0" rtlCol="0"/>
            <a:lstStyle/>
            <a:p>
              <a:endParaRPr sz="1266"/>
            </a:p>
          </p:txBody>
        </p:sp>
        <p:sp>
          <p:nvSpPr>
            <p:cNvPr id="15" name="object 15"/>
            <p:cNvSpPr/>
            <p:nvPr/>
          </p:nvSpPr>
          <p:spPr>
            <a:xfrm>
              <a:off x="6004622" y="5545861"/>
              <a:ext cx="545465" cy="163195"/>
            </a:xfrm>
            <a:custGeom>
              <a:avLst/>
              <a:gdLst/>
              <a:ahLst/>
              <a:cxnLst/>
              <a:rect l="l" t="t" r="r" b="b"/>
              <a:pathLst>
                <a:path w="545465" h="163195">
                  <a:moveTo>
                    <a:pt x="0" y="25030"/>
                  </a:moveTo>
                  <a:lnTo>
                    <a:pt x="372784" y="162632"/>
                  </a:lnTo>
                  <a:lnTo>
                    <a:pt x="394165" y="118009"/>
                  </a:lnTo>
                  <a:lnTo>
                    <a:pt x="423008" y="78567"/>
                  </a:lnTo>
                  <a:lnTo>
                    <a:pt x="458409" y="45174"/>
                  </a:lnTo>
                  <a:lnTo>
                    <a:pt x="499464" y="18695"/>
                  </a:lnTo>
                  <a:lnTo>
                    <a:pt x="545268" y="0"/>
                  </a:lnTo>
                </a:path>
              </a:pathLst>
            </a:custGeom>
            <a:ln w="39273">
              <a:solidFill>
                <a:srgbClr val="000000"/>
              </a:solidFill>
            </a:ln>
          </p:spPr>
          <p:txBody>
            <a:bodyPr wrap="square" lIns="0" tIns="0" rIns="0" bIns="0" rtlCol="0"/>
            <a:lstStyle/>
            <a:p>
              <a:endParaRPr sz="1266"/>
            </a:p>
          </p:txBody>
        </p:sp>
        <p:sp>
          <p:nvSpPr>
            <p:cNvPr id="16" name="object 16"/>
            <p:cNvSpPr/>
            <p:nvPr/>
          </p:nvSpPr>
          <p:spPr>
            <a:xfrm>
              <a:off x="6549882" y="3656016"/>
              <a:ext cx="1635760" cy="1929764"/>
            </a:xfrm>
            <a:custGeom>
              <a:avLst/>
              <a:gdLst/>
              <a:ahLst/>
              <a:cxnLst/>
              <a:rect l="l" t="t" r="r" b="b"/>
              <a:pathLst>
                <a:path w="1635759" h="1929764">
                  <a:moveTo>
                    <a:pt x="1635294" y="0"/>
                  </a:moveTo>
                  <a:lnTo>
                    <a:pt x="233849" y="1929231"/>
                  </a:lnTo>
                  <a:lnTo>
                    <a:pt x="191288" y="1903992"/>
                  </a:lnTo>
                  <a:lnTo>
                    <a:pt x="145379" y="1887228"/>
                  </a:lnTo>
                  <a:lnTo>
                    <a:pt x="97366" y="1879146"/>
                  </a:lnTo>
                  <a:lnTo>
                    <a:pt x="48491" y="1879952"/>
                  </a:lnTo>
                  <a:lnTo>
                    <a:pt x="0" y="1889852"/>
                  </a:lnTo>
                </a:path>
              </a:pathLst>
            </a:custGeom>
            <a:ln w="39271">
              <a:solidFill>
                <a:srgbClr val="000000"/>
              </a:solidFill>
            </a:ln>
          </p:spPr>
          <p:txBody>
            <a:bodyPr wrap="square" lIns="0" tIns="0" rIns="0" bIns="0" rtlCol="0"/>
            <a:lstStyle/>
            <a:p>
              <a:endParaRPr sz="1266"/>
            </a:p>
          </p:txBody>
        </p:sp>
        <p:sp>
          <p:nvSpPr>
            <p:cNvPr id="17" name="object 17"/>
            <p:cNvSpPr/>
            <p:nvPr/>
          </p:nvSpPr>
          <p:spPr>
            <a:xfrm>
              <a:off x="4418558" y="4195792"/>
              <a:ext cx="1286510" cy="1252855"/>
            </a:xfrm>
            <a:custGeom>
              <a:avLst/>
              <a:gdLst/>
              <a:ahLst/>
              <a:cxnLst/>
              <a:rect l="l" t="t" r="r" b="b"/>
              <a:pathLst>
                <a:path w="1286510" h="1252854">
                  <a:moveTo>
                    <a:pt x="0" y="0"/>
                  </a:moveTo>
                  <a:lnTo>
                    <a:pt x="1285940" y="934387"/>
                  </a:lnTo>
                  <a:lnTo>
                    <a:pt x="1256782" y="976534"/>
                  </a:lnTo>
                  <a:lnTo>
                    <a:pt x="1229562" y="1019883"/>
                  </a:lnTo>
                  <a:lnTo>
                    <a:pt x="1204320" y="1064368"/>
                  </a:lnTo>
                  <a:lnTo>
                    <a:pt x="1181096" y="1109924"/>
                  </a:lnTo>
                  <a:lnTo>
                    <a:pt x="1159932" y="1156486"/>
                  </a:lnTo>
                  <a:lnTo>
                    <a:pt x="1140867" y="1203986"/>
                  </a:lnTo>
                  <a:lnTo>
                    <a:pt x="1123941" y="1252361"/>
                  </a:lnTo>
                </a:path>
              </a:pathLst>
            </a:custGeom>
            <a:ln w="39271">
              <a:solidFill>
                <a:srgbClr val="000000"/>
              </a:solidFill>
            </a:ln>
          </p:spPr>
          <p:txBody>
            <a:bodyPr wrap="square" lIns="0" tIns="0" rIns="0" bIns="0" rtlCol="0"/>
            <a:lstStyle/>
            <a:p>
              <a:endParaRPr sz="1266"/>
            </a:p>
          </p:txBody>
        </p:sp>
        <p:sp>
          <p:nvSpPr>
            <p:cNvPr id="18" name="object 18"/>
            <p:cNvSpPr/>
            <p:nvPr/>
          </p:nvSpPr>
          <p:spPr>
            <a:xfrm>
              <a:off x="5930902" y="3657480"/>
              <a:ext cx="491490" cy="1913889"/>
            </a:xfrm>
            <a:custGeom>
              <a:avLst/>
              <a:gdLst/>
              <a:ahLst/>
              <a:cxnLst/>
              <a:rect l="l" t="t" r="r" b="b"/>
              <a:pathLst>
                <a:path w="491489" h="1913889">
                  <a:moveTo>
                    <a:pt x="0" y="0"/>
                  </a:moveTo>
                  <a:lnTo>
                    <a:pt x="491220" y="1511986"/>
                  </a:lnTo>
                  <a:lnTo>
                    <a:pt x="443743" y="1529443"/>
                  </a:lnTo>
                  <a:lnTo>
                    <a:pt x="398064" y="1550297"/>
                  </a:lnTo>
                  <a:lnTo>
                    <a:pt x="354335" y="1574401"/>
                  </a:lnTo>
                  <a:lnTo>
                    <a:pt x="312708" y="1601608"/>
                  </a:lnTo>
                  <a:lnTo>
                    <a:pt x="273336" y="1631773"/>
                  </a:lnTo>
                  <a:lnTo>
                    <a:pt x="236373" y="1664748"/>
                  </a:lnTo>
                  <a:lnTo>
                    <a:pt x="201971" y="1700388"/>
                  </a:lnTo>
                  <a:lnTo>
                    <a:pt x="170283" y="1738545"/>
                  </a:lnTo>
                  <a:lnTo>
                    <a:pt x="141461" y="1779072"/>
                  </a:lnTo>
                  <a:lnTo>
                    <a:pt x="115658" y="1821825"/>
                  </a:lnTo>
                  <a:lnTo>
                    <a:pt x="93027" y="1866655"/>
                  </a:lnTo>
                  <a:lnTo>
                    <a:pt x="73721" y="1913416"/>
                  </a:lnTo>
                </a:path>
              </a:pathLst>
            </a:custGeom>
            <a:ln w="39269">
              <a:solidFill>
                <a:srgbClr val="000000"/>
              </a:solidFill>
            </a:ln>
          </p:spPr>
          <p:txBody>
            <a:bodyPr wrap="square" lIns="0" tIns="0" rIns="0" bIns="0" rtlCol="0"/>
            <a:lstStyle/>
            <a:p>
              <a:endParaRPr sz="1266"/>
            </a:p>
          </p:txBody>
        </p:sp>
        <p:sp>
          <p:nvSpPr>
            <p:cNvPr id="19" name="object 19"/>
            <p:cNvSpPr/>
            <p:nvPr/>
          </p:nvSpPr>
          <p:spPr>
            <a:xfrm>
              <a:off x="6627158" y="8246224"/>
              <a:ext cx="839469" cy="151130"/>
            </a:xfrm>
            <a:custGeom>
              <a:avLst/>
              <a:gdLst/>
              <a:ahLst/>
              <a:cxnLst/>
              <a:rect l="l" t="t" r="r" b="b"/>
              <a:pathLst>
                <a:path w="839470" h="151129">
                  <a:moveTo>
                    <a:pt x="839461" y="150758"/>
                  </a:moveTo>
                  <a:lnTo>
                    <a:pt x="794615" y="0"/>
                  </a:lnTo>
                  <a:lnTo>
                    <a:pt x="746359" y="15150"/>
                  </a:lnTo>
                  <a:lnTo>
                    <a:pt x="697850" y="29339"/>
                  </a:lnTo>
                  <a:lnTo>
                    <a:pt x="649101" y="42564"/>
                  </a:lnTo>
                  <a:lnTo>
                    <a:pt x="600127" y="54822"/>
                  </a:lnTo>
                  <a:lnTo>
                    <a:pt x="550942" y="66113"/>
                  </a:lnTo>
                  <a:lnTo>
                    <a:pt x="501559" y="76432"/>
                  </a:lnTo>
                  <a:lnTo>
                    <a:pt x="451994" y="85779"/>
                  </a:lnTo>
                  <a:lnTo>
                    <a:pt x="402260" y="94152"/>
                  </a:lnTo>
                  <a:lnTo>
                    <a:pt x="352371" y="101547"/>
                  </a:lnTo>
                  <a:lnTo>
                    <a:pt x="302342" y="107963"/>
                  </a:lnTo>
                  <a:lnTo>
                    <a:pt x="252186" y="113399"/>
                  </a:lnTo>
                  <a:lnTo>
                    <a:pt x="201917" y="117850"/>
                  </a:lnTo>
                  <a:lnTo>
                    <a:pt x="151550" y="121316"/>
                  </a:lnTo>
                  <a:lnTo>
                    <a:pt x="101099" y="123795"/>
                  </a:lnTo>
                  <a:lnTo>
                    <a:pt x="50577" y="125284"/>
                  </a:lnTo>
                  <a:lnTo>
                    <a:pt x="0" y="125780"/>
                  </a:lnTo>
                </a:path>
              </a:pathLst>
            </a:custGeom>
            <a:ln w="39273">
              <a:solidFill>
                <a:srgbClr val="000000"/>
              </a:solidFill>
            </a:ln>
          </p:spPr>
          <p:txBody>
            <a:bodyPr wrap="square" lIns="0" tIns="0" rIns="0" bIns="0" rtlCol="0"/>
            <a:lstStyle/>
            <a:p>
              <a:endParaRPr sz="1266"/>
            </a:p>
          </p:txBody>
        </p:sp>
        <p:sp>
          <p:nvSpPr>
            <p:cNvPr id="20" name="object 20"/>
            <p:cNvSpPr/>
            <p:nvPr/>
          </p:nvSpPr>
          <p:spPr>
            <a:xfrm>
              <a:off x="5722513" y="5570888"/>
              <a:ext cx="339090" cy="784225"/>
            </a:xfrm>
            <a:custGeom>
              <a:avLst/>
              <a:gdLst/>
              <a:ahLst/>
              <a:cxnLst/>
              <a:rect l="l" t="t" r="r" b="b"/>
              <a:pathLst>
                <a:path w="339089" h="784225">
                  <a:moveTo>
                    <a:pt x="0" y="784218"/>
                  </a:moveTo>
                  <a:lnTo>
                    <a:pt x="338868" y="576551"/>
                  </a:lnTo>
                  <a:lnTo>
                    <a:pt x="314098" y="532437"/>
                  </a:lnTo>
                  <a:lnTo>
                    <a:pt x="292903" y="486907"/>
                  </a:lnTo>
                  <a:lnTo>
                    <a:pt x="275302" y="440170"/>
                  </a:lnTo>
                  <a:lnTo>
                    <a:pt x="261316" y="392438"/>
                  </a:lnTo>
                  <a:lnTo>
                    <a:pt x="250967" y="343921"/>
                  </a:lnTo>
                  <a:lnTo>
                    <a:pt x="244276" y="294829"/>
                  </a:lnTo>
                  <a:lnTo>
                    <a:pt x="241263" y="245373"/>
                  </a:lnTo>
                  <a:lnTo>
                    <a:pt x="241950" y="195764"/>
                  </a:lnTo>
                  <a:lnTo>
                    <a:pt x="246357" y="146211"/>
                  </a:lnTo>
                  <a:lnTo>
                    <a:pt x="254506" y="96926"/>
                  </a:lnTo>
                  <a:lnTo>
                    <a:pt x="266417" y="48118"/>
                  </a:lnTo>
                  <a:lnTo>
                    <a:pt x="282111" y="0"/>
                  </a:lnTo>
                </a:path>
              </a:pathLst>
            </a:custGeom>
            <a:ln w="39270">
              <a:solidFill>
                <a:srgbClr val="000000"/>
              </a:solidFill>
            </a:ln>
          </p:spPr>
          <p:txBody>
            <a:bodyPr wrap="square" lIns="0" tIns="0" rIns="0" bIns="0" rtlCol="0"/>
            <a:lstStyle/>
            <a:p>
              <a:endParaRPr sz="1266"/>
            </a:p>
          </p:txBody>
        </p:sp>
        <p:sp>
          <p:nvSpPr>
            <p:cNvPr id="21" name="object 21"/>
            <p:cNvSpPr/>
            <p:nvPr/>
          </p:nvSpPr>
          <p:spPr>
            <a:xfrm>
              <a:off x="6627159" y="7398641"/>
              <a:ext cx="1161415" cy="973455"/>
            </a:xfrm>
            <a:custGeom>
              <a:avLst/>
              <a:gdLst/>
              <a:ahLst/>
              <a:cxnLst/>
              <a:rect l="l" t="t" r="r" b="b"/>
              <a:pathLst>
                <a:path w="1161415" h="973454">
                  <a:moveTo>
                    <a:pt x="0" y="973360"/>
                  </a:moveTo>
                  <a:lnTo>
                    <a:pt x="0" y="377237"/>
                  </a:lnTo>
                  <a:lnTo>
                    <a:pt x="49997" y="376604"/>
                  </a:lnTo>
                  <a:lnTo>
                    <a:pt x="99870" y="374711"/>
                  </a:lnTo>
                  <a:lnTo>
                    <a:pt x="149594" y="371564"/>
                  </a:lnTo>
                  <a:lnTo>
                    <a:pt x="199149" y="367171"/>
                  </a:lnTo>
                  <a:lnTo>
                    <a:pt x="248512" y="361540"/>
                  </a:lnTo>
                  <a:lnTo>
                    <a:pt x="297660" y="354677"/>
                  </a:lnTo>
                  <a:lnTo>
                    <a:pt x="346571" y="346589"/>
                  </a:lnTo>
                  <a:lnTo>
                    <a:pt x="395222" y="337285"/>
                  </a:lnTo>
                  <a:lnTo>
                    <a:pt x="443592" y="326771"/>
                  </a:lnTo>
                  <a:lnTo>
                    <a:pt x="491658" y="315055"/>
                  </a:lnTo>
                  <a:lnTo>
                    <a:pt x="539397" y="302144"/>
                  </a:lnTo>
                  <a:lnTo>
                    <a:pt x="586786" y="288046"/>
                  </a:lnTo>
                  <a:lnTo>
                    <a:pt x="633805" y="272766"/>
                  </a:lnTo>
                  <a:lnTo>
                    <a:pt x="680430" y="256314"/>
                  </a:lnTo>
                  <a:lnTo>
                    <a:pt x="726639" y="238696"/>
                  </a:lnTo>
                  <a:lnTo>
                    <a:pt x="772409" y="219919"/>
                  </a:lnTo>
                  <a:lnTo>
                    <a:pt x="817719" y="199992"/>
                  </a:lnTo>
                  <a:lnTo>
                    <a:pt x="862545" y="178920"/>
                  </a:lnTo>
                  <a:lnTo>
                    <a:pt x="906866" y="156711"/>
                  </a:lnTo>
                  <a:lnTo>
                    <a:pt x="950659" y="133374"/>
                  </a:lnTo>
                  <a:lnTo>
                    <a:pt x="993901" y="108914"/>
                  </a:lnTo>
                  <a:lnTo>
                    <a:pt x="1036571" y="83339"/>
                  </a:lnTo>
                  <a:lnTo>
                    <a:pt x="1078645" y="56657"/>
                  </a:lnTo>
                  <a:lnTo>
                    <a:pt x="1120102" y="28875"/>
                  </a:lnTo>
                  <a:lnTo>
                    <a:pt x="1160920" y="0"/>
                  </a:lnTo>
                </a:path>
              </a:pathLst>
            </a:custGeom>
            <a:ln w="39271">
              <a:solidFill>
                <a:srgbClr val="000000"/>
              </a:solidFill>
            </a:ln>
          </p:spPr>
          <p:txBody>
            <a:bodyPr wrap="square" lIns="0" tIns="0" rIns="0" bIns="0" rtlCol="0"/>
            <a:lstStyle/>
            <a:p>
              <a:endParaRPr sz="1266"/>
            </a:p>
          </p:txBody>
        </p:sp>
        <p:sp>
          <p:nvSpPr>
            <p:cNvPr id="22" name="object 22"/>
            <p:cNvSpPr/>
            <p:nvPr/>
          </p:nvSpPr>
          <p:spPr>
            <a:xfrm>
              <a:off x="5542498" y="5448153"/>
              <a:ext cx="180340" cy="907415"/>
            </a:xfrm>
            <a:custGeom>
              <a:avLst/>
              <a:gdLst/>
              <a:ahLst/>
              <a:cxnLst/>
              <a:rect l="l" t="t" r="r" b="b"/>
              <a:pathLst>
                <a:path w="180339" h="907414">
                  <a:moveTo>
                    <a:pt x="0" y="0"/>
                  </a:moveTo>
                  <a:lnTo>
                    <a:pt x="75606" y="24598"/>
                  </a:lnTo>
                  <a:lnTo>
                    <a:pt x="61574" y="71430"/>
                  </a:lnTo>
                  <a:lnTo>
                    <a:pt x="49762" y="118639"/>
                  </a:lnTo>
                  <a:lnTo>
                    <a:pt x="40162" y="166153"/>
                  </a:lnTo>
                  <a:lnTo>
                    <a:pt x="32764" y="213895"/>
                  </a:lnTo>
                  <a:lnTo>
                    <a:pt x="27561" y="261792"/>
                  </a:lnTo>
                  <a:lnTo>
                    <a:pt x="24541" y="309770"/>
                  </a:lnTo>
                  <a:lnTo>
                    <a:pt x="23698" y="357754"/>
                  </a:lnTo>
                  <a:lnTo>
                    <a:pt x="25021" y="405669"/>
                  </a:lnTo>
                  <a:lnTo>
                    <a:pt x="28502" y="453441"/>
                  </a:lnTo>
                  <a:lnTo>
                    <a:pt x="34131" y="500997"/>
                  </a:lnTo>
                  <a:lnTo>
                    <a:pt x="41901" y="548260"/>
                  </a:lnTo>
                  <a:lnTo>
                    <a:pt x="51801" y="595158"/>
                  </a:lnTo>
                  <a:lnTo>
                    <a:pt x="63823" y="641616"/>
                  </a:lnTo>
                  <a:lnTo>
                    <a:pt x="77958" y="687559"/>
                  </a:lnTo>
                  <a:lnTo>
                    <a:pt x="94196" y="732912"/>
                  </a:lnTo>
                  <a:lnTo>
                    <a:pt x="112530" y="777603"/>
                  </a:lnTo>
                  <a:lnTo>
                    <a:pt x="132949" y="821555"/>
                  </a:lnTo>
                  <a:lnTo>
                    <a:pt x="155446" y="864695"/>
                  </a:lnTo>
                  <a:lnTo>
                    <a:pt x="180010" y="906948"/>
                  </a:lnTo>
                </a:path>
              </a:pathLst>
            </a:custGeom>
            <a:ln w="39269">
              <a:solidFill>
                <a:srgbClr val="000000"/>
              </a:solidFill>
            </a:ln>
          </p:spPr>
          <p:txBody>
            <a:bodyPr wrap="square" lIns="0" tIns="0" rIns="0" bIns="0" rtlCol="0"/>
            <a:lstStyle/>
            <a:p>
              <a:endParaRPr sz="1266"/>
            </a:p>
          </p:txBody>
        </p:sp>
        <p:sp>
          <p:nvSpPr>
            <p:cNvPr id="23" name="object 23"/>
            <p:cNvSpPr/>
            <p:nvPr/>
          </p:nvSpPr>
          <p:spPr>
            <a:xfrm>
              <a:off x="7788086" y="6411024"/>
              <a:ext cx="1020444" cy="988060"/>
            </a:xfrm>
            <a:custGeom>
              <a:avLst/>
              <a:gdLst/>
              <a:ahLst/>
              <a:cxnLst/>
              <a:rect l="l" t="t" r="r" b="b"/>
              <a:pathLst>
                <a:path w="1020445" h="988059">
                  <a:moveTo>
                    <a:pt x="1019838" y="98262"/>
                  </a:moveTo>
                  <a:lnTo>
                    <a:pt x="717503" y="0"/>
                  </a:lnTo>
                  <a:lnTo>
                    <a:pt x="701451" y="47359"/>
                  </a:lnTo>
                  <a:lnTo>
                    <a:pt x="684240" y="94210"/>
                  </a:lnTo>
                  <a:lnTo>
                    <a:pt x="665883" y="140533"/>
                  </a:lnTo>
                  <a:lnTo>
                    <a:pt x="646394" y="186309"/>
                  </a:lnTo>
                  <a:lnTo>
                    <a:pt x="625786" y="231520"/>
                  </a:lnTo>
                  <a:lnTo>
                    <a:pt x="604075" y="276145"/>
                  </a:lnTo>
                  <a:lnTo>
                    <a:pt x="581272" y="320167"/>
                  </a:lnTo>
                  <a:lnTo>
                    <a:pt x="557392" y="363566"/>
                  </a:lnTo>
                  <a:lnTo>
                    <a:pt x="532450" y="406323"/>
                  </a:lnTo>
                  <a:lnTo>
                    <a:pt x="506457" y="448419"/>
                  </a:lnTo>
                  <a:lnTo>
                    <a:pt x="479430" y="489836"/>
                  </a:lnTo>
                  <a:lnTo>
                    <a:pt x="451380" y="530553"/>
                  </a:lnTo>
                  <a:lnTo>
                    <a:pt x="422322" y="570552"/>
                  </a:lnTo>
                  <a:lnTo>
                    <a:pt x="392269" y="609815"/>
                  </a:lnTo>
                  <a:lnTo>
                    <a:pt x="361236" y="648322"/>
                  </a:lnTo>
                  <a:lnTo>
                    <a:pt x="329237" y="686053"/>
                  </a:lnTo>
                  <a:lnTo>
                    <a:pt x="296284" y="722991"/>
                  </a:lnTo>
                  <a:lnTo>
                    <a:pt x="262391" y="759116"/>
                  </a:lnTo>
                  <a:lnTo>
                    <a:pt x="227573" y="794409"/>
                  </a:lnTo>
                  <a:lnTo>
                    <a:pt x="191844" y="828851"/>
                  </a:lnTo>
                  <a:lnTo>
                    <a:pt x="155216" y="862423"/>
                  </a:lnTo>
                  <a:lnTo>
                    <a:pt x="117704" y="895105"/>
                  </a:lnTo>
                  <a:lnTo>
                    <a:pt x="79321" y="926880"/>
                  </a:lnTo>
                  <a:lnTo>
                    <a:pt x="40082" y="957728"/>
                  </a:lnTo>
                  <a:lnTo>
                    <a:pt x="0" y="987630"/>
                  </a:lnTo>
                </a:path>
              </a:pathLst>
            </a:custGeom>
            <a:ln w="39271">
              <a:solidFill>
                <a:srgbClr val="000000"/>
              </a:solidFill>
            </a:ln>
          </p:spPr>
          <p:txBody>
            <a:bodyPr wrap="square" lIns="0" tIns="0" rIns="0" bIns="0" rtlCol="0"/>
            <a:lstStyle/>
            <a:p>
              <a:endParaRPr sz="1266"/>
            </a:p>
          </p:txBody>
        </p:sp>
        <p:sp>
          <p:nvSpPr>
            <p:cNvPr id="24" name="object 24"/>
            <p:cNvSpPr/>
            <p:nvPr/>
          </p:nvSpPr>
          <p:spPr>
            <a:xfrm>
              <a:off x="5792763" y="8246224"/>
              <a:ext cx="834390" cy="126364"/>
            </a:xfrm>
            <a:custGeom>
              <a:avLst/>
              <a:gdLst/>
              <a:ahLst/>
              <a:cxnLst/>
              <a:rect l="l" t="t" r="r" b="b"/>
              <a:pathLst>
                <a:path w="834390" h="126365">
                  <a:moveTo>
                    <a:pt x="0" y="118030"/>
                  </a:moveTo>
                  <a:lnTo>
                    <a:pt x="39910" y="0"/>
                  </a:lnTo>
                  <a:lnTo>
                    <a:pt x="88166" y="15150"/>
                  </a:lnTo>
                  <a:lnTo>
                    <a:pt x="136675" y="29339"/>
                  </a:lnTo>
                  <a:lnTo>
                    <a:pt x="185424" y="42564"/>
                  </a:lnTo>
                  <a:lnTo>
                    <a:pt x="234396" y="54822"/>
                  </a:lnTo>
                  <a:lnTo>
                    <a:pt x="283580" y="66113"/>
                  </a:lnTo>
                  <a:lnTo>
                    <a:pt x="332959" y="76432"/>
                  </a:lnTo>
                  <a:lnTo>
                    <a:pt x="382520" y="85779"/>
                  </a:lnTo>
                  <a:lnTo>
                    <a:pt x="432249" y="94152"/>
                  </a:lnTo>
                  <a:lnTo>
                    <a:pt x="482131" y="101547"/>
                  </a:lnTo>
                  <a:lnTo>
                    <a:pt x="532152" y="107963"/>
                  </a:lnTo>
                  <a:lnTo>
                    <a:pt x="582297" y="113399"/>
                  </a:lnTo>
                  <a:lnTo>
                    <a:pt x="632553" y="117850"/>
                  </a:lnTo>
                  <a:lnTo>
                    <a:pt x="682905" y="121316"/>
                  </a:lnTo>
                  <a:lnTo>
                    <a:pt x="733339" y="123795"/>
                  </a:lnTo>
                  <a:lnTo>
                    <a:pt x="783840" y="125284"/>
                  </a:lnTo>
                  <a:lnTo>
                    <a:pt x="834395" y="125780"/>
                  </a:lnTo>
                </a:path>
              </a:pathLst>
            </a:custGeom>
            <a:ln w="39273">
              <a:solidFill>
                <a:srgbClr val="000000"/>
              </a:solidFill>
            </a:ln>
          </p:spPr>
          <p:txBody>
            <a:bodyPr wrap="square" lIns="0" tIns="0" rIns="0" bIns="0" rtlCol="0"/>
            <a:lstStyle/>
            <a:p>
              <a:endParaRPr sz="1266"/>
            </a:p>
          </p:txBody>
        </p:sp>
        <p:sp>
          <p:nvSpPr>
            <p:cNvPr id="25" name="object 25"/>
            <p:cNvSpPr/>
            <p:nvPr/>
          </p:nvSpPr>
          <p:spPr>
            <a:xfrm>
              <a:off x="6336886" y="7302191"/>
              <a:ext cx="1451610" cy="354965"/>
            </a:xfrm>
            <a:custGeom>
              <a:avLst/>
              <a:gdLst/>
              <a:ahLst/>
              <a:cxnLst/>
              <a:rect l="l" t="t" r="r" b="b"/>
              <a:pathLst>
                <a:path w="1451609" h="354965">
                  <a:moveTo>
                    <a:pt x="1451199" y="96456"/>
                  </a:moveTo>
                  <a:lnTo>
                    <a:pt x="1381116" y="0"/>
                  </a:lnTo>
                  <a:lnTo>
                    <a:pt x="1339583" y="29326"/>
                  </a:lnTo>
                  <a:lnTo>
                    <a:pt x="1297372" y="57434"/>
                  </a:lnTo>
                  <a:lnTo>
                    <a:pt x="1254510" y="84314"/>
                  </a:lnTo>
                  <a:lnTo>
                    <a:pt x="1211025" y="109962"/>
                  </a:lnTo>
                  <a:lnTo>
                    <a:pt x="1166943" y="134371"/>
                  </a:lnTo>
                  <a:lnTo>
                    <a:pt x="1122291" y="157534"/>
                  </a:lnTo>
                  <a:lnTo>
                    <a:pt x="1077096" y="179445"/>
                  </a:lnTo>
                  <a:lnTo>
                    <a:pt x="1031385" y="200098"/>
                  </a:lnTo>
                  <a:lnTo>
                    <a:pt x="985185" y="219486"/>
                  </a:lnTo>
                  <a:lnTo>
                    <a:pt x="938523" y="237602"/>
                  </a:lnTo>
                  <a:lnTo>
                    <a:pt x="891426" y="254440"/>
                  </a:lnTo>
                  <a:lnTo>
                    <a:pt x="843921" y="269995"/>
                  </a:lnTo>
                  <a:lnTo>
                    <a:pt x="796034" y="284258"/>
                  </a:lnTo>
                  <a:lnTo>
                    <a:pt x="747794" y="297224"/>
                  </a:lnTo>
                  <a:lnTo>
                    <a:pt x="699226" y="308887"/>
                  </a:lnTo>
                  <a:lnTo>
                    <a:pt x="650357" y="319240"/>
                  </a:lnTo>
                  <a:lnTo>
                    <a:pt x="601216" y="328276"/>
                  </a:lnTo>
                  <a:lnTo>
                    <a:pt x="551828" y="335989"/>
                  </a:lnTo>
                  <a:lnTo>
                    <a:pt x="502220" y="342373"/>
                  </a:lnTo>
                  <a:lnTo>
                    <a:pt x="452420" y="347421"/>
                  </a:lnTo>
                  <a:lnTo>
                    <a:pt x="402454" y="351127"/>
                  </a:lnTo>
                  <a:lnTo>
                    <a:pt x="352349" y="353484"/>
                  </a:lnTo>
                  <a:lnTo>
                    <a:pt x="302133" y="354486"/>
                  </a:lnTo>
                  <a:lnTo>
                    <a:pt x="251832" y="354126"/>
                  </a:lnTo>
                  <a:lnTo>
                    <a:pt x="201473" y="352399"/>
                  </a:lnTo>
                  <a:lnTo>
                    <a:pt x="151084" y="349297"/>
                  </a:lnTo>
                  <a:lnTo>
                    <a:pt x="100690" y="344814"/>
                  </a:lnTo>
                  <a:lnTo>
                    <a:pt x="50320" y="338943"/>
                  </a:lnTo>
                  <a:lnTo>
                    <a:pt x="0" y="331679"/>
                  </a:lnTo>
                </a:path>
              </a:pathLst>
            </a:custGeom>
            <a:ln w="39273">
              <a:solidFill>
                <a:srgbClr val="000000"/>
              </a:solidFill>
            </a:ln>
          </p:spPr>
          <p:txBody>
            <a:bodyPr wrap="square" lIns="0" tIns="0" rIns="0" bIns="0" rtlCol="0"/>
            <a:lstStyle/>
            <a:p>
              <a:endParaRPr sz="1266"/>
            </a:p>
          </p:txBody>
        </p:sp>
        <p:sp>
          <p:nvSpPr>
            <p:cNvPr id="26" name="object 26"/>
            <p:cNvSpPr/>
            <p:nvPr/>
          </p:nvSpPr>
          <p:spPr>
            <a:xfrm>
              <a:off x="6549890" y="5545864"/>
              <a:ext cx="77470" cy="255270"/>
            </a:xfrm>
            <a:custGeom>
              <a:avLst/>
              <a:gdLst/>
              <a:ahLst/>
              <a:cxnLst/>
              <a:rect l="l" t="t" r="r" b="b"/>
              <a:pathLst>
                <a:path w="77470" h="255270">
                  <a:moveTo>
                    <a:pt x="77269" y="254808"/>
                  </a:moveTo>
                  <a:lnTo>
                    <a:pt x="0" y="0"/>
                  </a:lnTo>
                </a:path>
              </a:pathLst>
            </a:custGeom>
            <a:ln w="39269">
              <a:solidFill>
                <a:srgbClr val="000000"/>
              </a:solidFill>
            </a:ln>
          </p:spPr>
          <p:txBody>
            <a:bodyPr wrap="square" lIns="0" tIns="0" rIns="0" bIns="0" rtlCol="0"/>
            <a:lstStyle/>
            <a:p>
              <a:endParaRPr sz="1266"/>
            </a:p>
          </p:txBody>
        </p:sp>
        <p:sp>
          <p:nvSpPr>
            <p:cNvPr id="27" name="object 27"/>
            <p:cNvSpPr/>
            <p:nvPr/>
          </p:nvSpPr>
          <p:spPr>
            <a:xfrm>
              <a:off x="4450707" y="6891639"/>
              <a:ext cx="1886585" cy="742315"/>
            </a:xfrm>
            <a:custGeom>
              <a:avLst/>
              <a:gdLst/>
              <a:ahLst/>
              <a:cxnLst/>
              <a:rect l="l" t="t" r="r" b="b"/>
              <a:pathLst>
                <a:path w="1886585" h="742315">
                  <a:moveTo>
                    <a:pt x="0" y="490568"/>
                  </a:moveTo>
                  <a:lnTo>
                    <a:pt x="675118" y="0"/>
                  </a:lnTo>
                  <a:lnTo>
                    <a:pt x="705568" y="40720"/>
                  </a:lnTo>
                  <a:lnTo>
                    <a:pt x="737037" y="80491"/>
                  </a:lnTo>
                  <a:lnTo>
                    <a:pt x="769503" y="119296"/>
                  </a:lnTo>
                  <a:lnTo>
                    <a:pt x="802942" y="157122"/>
                  </a:lnTo>
                  <a:lnTo>
                    <a:pt x="837330" y="193954"/>
                  </a:lnTo>
                  <a:lnTo>
                    <a:pt x="872645" y="229778"/>
                  </a:lnTo>
                  <a:lnTo>
                    <a:pt x="908861" y="264579"/>
                  </a:lnTo>
                  <a:lnTo>
                    <a:pt x="945956" y="298343"/>
                  </a:lnTo>
                  <a:lnTo>
                    <a:pt x="983907" y="331055"/>
                  </a:lnTo>
                  <a:lnTo>
                    <a:pt x="1022688" y="362701"/>
                  </a:lnTo>
                  <a:lnTo>
                    <a:pt x="1062278" y="393267"/>
                  </a:lnTo>
                  <a:lnTo>
                    <a:pt x="1102652" y="422738"/>
                  </a:lnTo>
                  <a:lnTo>
                    <a:pt x="1143787" y="451099"/>
                  </a:lnTo>
                  <a:lnTo>
                    <a:pt x="1185660" y="478337"/>
                  </a:lnTo>
                  <a:lnTo>
                    <a:pt x="1228246" y="504437"/>
                  </a:lnTo>
                  <a:lnTo>
                    <a:pt x="1271522" y="529384"/>
                  </a:lnTo>
                  <a:lnTo>
                    <a:pt x="1315464" y="553163"/>
                  </a:lnTo>
                  <a:lnTo>
                    <a:pt x="1360050" y="575762"/>
                  </a:lnTo>
                  <a:lnTo>
                    <a:pt x="1405255" y="597164"/>
                  </a:lnTo>
                  <a:lnTo>
                    <a:pt x="1451056" y="617356"/>
                  </a:lnTo>
                  <a:lnTo>
                    <a:pt x="1497429" y="636323"/>
                  </a:lnTo>
                  <a:lnTo>
                    <a:pt x="1544350" y="654051"/>
                  </a:lnTo>
                  <a:lnTo>
                    <a:pt x="1591797" y="670525"/>
                  </a:lnTo>
                  <a:lnTo>
                    <a:pt x="1639746" y="685731"/>
                  </a:lnTo>
                  <a:lnTo>
                    <a:pt x="1688172" y="699654"/>
                  </a:lnTo>
                  <a:lnTo>
                    <a:pt x="1737053" y="712281"/>
                  </a:lnTo>
                  <a:lnTo>
                    <a:pt x="1786364" y="723596"/>
                  </a:lnTo>
                  <a:lnTo>
                    <a:pt x="1836083" y="733585"/>
                  </a:lnTo>
                  <a:lnTo>
                    <a:pt x="1886186" y="742234"/>
                  </a:lnTo>
                </a:path>
              </a:pathLst>
            </a:custGeom>
            <a:ln w="39273">
              <a:solidFill>
                <a:srgbClr val="000000"/>
              </a:solidFill>
            </a:ln>
          </p:spPr>
          <p:txBody>
            <a:bodyPr wrap="square" lIns="0" tIns="0" rIns="0" bIns="0" rtlCol="0"/>
            <a:lstStyle/>
            <a:p>
              <a:endParaRPr sz="1266"/>
            </a:p>
          </p:txBody>
        </p:sp>
      </p:grpSp>
      <p:sp>
        <p:nvSpPr>
          <p:cNvPr id="28" name="object 28"/>
          <p:cNvSpPr txBox="1"/>
          <p:nvPr/>
        </p:nvSpPr>
        <p:spPr>
          <a:xfrm rot="2160000">
            <a:off x="3928813" y="2574003"/>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species7</a:t>
            </a:r>
            <a:endParaRPr sz="1371">
              <a:latin typeface="Tahoma"/>
              <a:cs typeface="Tahoma"/>
            </a:endParaRPr>
          </a:p>
        </p:txBody>
      </p:sp>
      <p:sp>
        <p:nvSpPr>
          <p:cNvPr id="29" name="object 29"/>
          <p:cNvSpPr txBox="1"/>
          <p:nvPr/>
        </p:nvSpPr>
        <p:spPr>
          <a:xfrm>
            <a:off x="8204491" y="3929754"/>
            <a:ext cx="695623" cy="222678"/>
          </a:xfrm>
          <a:prstGeom prst="rect">
            <a:avLst/>
          </a:prstGeom>
        </p:spPr>
        <p:txBody>
          <a:bodyPr vert="horz" wrap="square" lIns="0" tIns="11609" rIns="0" bIns="0" rtlCol="0">
            <a:spAutoFit/>
          </a:bodyPr>
          <a:lstStyle/>
          <a:p>
            <a:pPr marL="8929">
              <a:spcBef>
                <a:spcPts val="91"/>
              </a:spcBef>
            </a:pPr>
            <a:r>
              <a:rPr sz="1371" spc="25" dirty="0">
                <a:latin typeface="Tahoma"/>
                <a:cs typeface="Tahoma"/>
              </a:rPr>
              <a:t>species1</a:t>
            </a:r>
            <a:endParaRPr sz="1371">
              <a:latin typeface="Tahoma"/>
              <a:cs typeface="Tahoma"/>
            </a:endParaRPr>
          </a:p>
        </p:txBody>
      </p:sp>
      <p:sp>
        <p:nvSpPr>
          <p:cNvPr id="30" name="object 30"/>
          <p:cNvSpPr txBox="1"/>
          <p:nvPr/>
        </p:nvSpPr>
        <p:spPr>
          <a:xfrm rot="4320000">
            <a:off x="6584455" y="6265507"/>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species3</a:t>
            </a:r>
            <a:endParaRPr sz="1371">
              <a:latin typeface="Tahoma"/>
              <a:cs typeface="Tahoma"/>
            </a:endParaRPr>
          </a:p>
        </p:txBody>
      </p:sp>
      <p:sp>
        <p:nvSpPr>
          <p:cNvPr id="31" name="object 31"/>
          <p:cNvSpPr txBox="1"/>
          <p:nvPr/>
        </p:nvSpPr>
        <p:spPr>
          <a:xfrm>
            <a:off x="3292017" y="3929754"/>
            <a:ext cx="695623" cy="222678"/>
          </a:xfrm>
          <a:prstGeom prst="rect">
            <a:avLst/>
          </a:prstGeom>
        </p:spPr>
        <p:txBody>
          <a:bodyPr vert="horz" wrap="square" lIns="0" tIns="11609" rIns="0" bIns="0" rtlCol="0">
            <a:spAutoFit/>
          </a:bodyPr>
          <a:lstStyle/>
          <a:p>
            <a:pPr marL="8929">
              <a:spcBef>
                <a:spcPts val="91"/>
              </a:spcBef>
            </a:pPr>
            <a:r>
              <a:rPr sz="1371" spc="25" dirty="0">
                <a:latin typeface="Tahoma"/>
                <a:cs typeface="Tahoma"/>
              </a:rPr>
              <a:t>species6</a:t>
            </a:r>
            <a:endParaRPr sz="1371">
              <a:latin typeface="Tahoma"/>
              <a:cs typeface="Tahoma"/>
            </a:endParaRPr>
          </a:p>
        </p:txBody>
      </p:sp>
      <p:sp>
        <p:nvSpPr>
          <p:cNvPr id="32" name="object 32"/>
          <p:cNvSpPr txBox="1"/>
          <p:nvPr/>
        </p:nvSpPr>
        <p:spPr>
          <a:xfrm rot="4320000">
            <a:off x="5217723" y="2038482"/>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species8</a:t>
            </a:r>
            <a:endParaRPr sz="1371">
              <a:latin typeface="Tahoma"/>
              <a:cs typeface="Tahoma"/>
            </a:endParaRPr>
          </a:p>
        </p:txBody>
      </p:sp>
      <p:sp>
        <p:nvSpPr>
          <p:cNvPr id="33" name="object 33"/>
          <p:cNvSpPr txBox="1"/>
          <p:nvPr/>
        </p:nvSpPr>
        <p:spPr>
          <a:xfrm rot="19440000">
            <a:off x="7789171" y="2533851"/>
            <a:ext cx="795877"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species10</a:t>
            </a:r>
            <a:endParaRPr sz="1371">
              <a:latin typeface="Tahoma"/>
              <a:cs typeface="Tahoma"/>
            </a:endParaRPr>
          </a:p>
        </p:txBody>
      </p:sp>
      <p:sp>
        <p:nvSpPr>
          <p:cNvPr id="34" name="object 34"/>
          <p:cNvSpPr txBox="1"/>
          <p:nvPr/>
        </p:nvSpPr>
        <p:spPr>
          <a:xfrm rot="17280000">
            <a:off x="6568863" y="1651773"/>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species9</a:t>
            </a:r>
            <a:endParaRPr sz="1371">
              <a:latin typeface="Tahoma"/>
              <a:cs typeface="Tahoma"/>
            </a:endParaRPr>
          </a:p>
        </p:txBody>
      </p:sp>
      <p:sp>
        <p:nvSpPr>
          <p:cNvPr id="35" name="object 35"/>
          <p:cNvSpPr txBox="1"/>
          <p:nvPr/>
        </p:nvSpPr>
        <p:spPr>
          <a:xfrm rot="2160000">
            <a:off x="7804668" y="5385998"/>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species2</a:t>
            </a:r>
            <a:endParaRPr sz="1371">
              <a:latin typeface="Tahoma"/>
              <a:cs typeface="Tahoma"/>
            </a:endParaRPr>
          </a:p>
        </p:txBody>
      </p:sp>
      <p:sp>
        <p:nvSpPr>
          <p:cNvPr id="36" name="object 36"/>
          <p:cNvSpPr txBox="1"/>
          <p:nvPr/>
        </p:nvSpPr>
        <p:spPr>
          <a:xfrm rot="17280000">
            <a:off x="5100195" y="6250494"/>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species4</a:t>
            </a:r>
            <a:endParaRPr sz="1371">
              <a:latin typeface="Tahoma"/>
              <a:cs typeface="Tahoma"/>
            </a:endParaRPr>
          </a:p>
        </p:txBody>
      </p:sp>
      <p:sp>
        <p:nvSpPr>
          <p:cNvPr id="37" name="object 37"/>
          <p:cNvSpPr txBox="1"/>
          <p:nvPr/>
        </p:nvSpPr>
        <p:spPr>
          <a:xfrm rot="19440000">
            <a:off x="3925585" y="5395122"/>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species5</a:t>
            </a:r>
            <a:endParaRPr sz="1371">
              <a:latin typeface="Tahoma"/>
              <a:cs typeface="Tahoma"/>
            </a:endParaRPr>
          </a:p>
        </p:txBody>
      </p:sp>
      <p:sp>
        <p:nvSpPr>
          <p:cNvPr id="38" name="object 38"/>
          <p:cNvSpPr/>
          <p:nvPr/>
        </p:nvSpPr>
        <p:spPr>
          <a:xfrm>
            <a:off x="4545607" y="2864967"/>
            <a:ext cx="170557" cy="170557"/>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grpSp>
        <p:nvGrpSpPr>
          <p:cNvPr id="39" name="object 39"/>
          <p:cNvGrpSpPr/>
          <p:nvPr/>
        </p:nvGrpSpPr>
        <p:grpSpPr>
          <a:xfrm>
            <a:off x="4034722" y="2109852"/>
            <a:ext cx="4130873" cy="3884414"/>
            <a:chOff x="3570804" y="3000679"/>
            <a:chExt cx="5875020" cy="5524500"/>
          </a:xfrm>
        </p:grpSpPr>
        <p:pic>
          <p:nvPicPr>
            <p:cNvPr id="40" name="object 40"/>
            <p:cNvPicPr/>
            <p:nvPr/>
          </p:nvPicPr>
          <p:blipFill>
            <a:blip r:embed="rId2" cstate="print"/>
            <a:stretch>
              <a:fillRect/>
            </a:stretch>
          </p:blipFill>
          <p:spPr>
            <a:xfrm>
              <a:off x="8064015" y="3534850"/>
              <a:ext cx="242317" cy="242318"/>
            </a:xfrm>
            <a:prstGeom prst="rect">
              <a:avLst/>
            </a:prstGeom>
          </p:spPr>
        </p:pic>
        <p:sp>
          <p:nvSpPr>
            <p:cNvPr id="41" name="object 41"/>
            <p:cNvSpPr/>
            <p:nvPr/>
          </p:nvSpPr>
          <p:spPr>
            <a:xfrm>
              <a:off x="8064015" y="3534850"/>
              <a:ext cx="242570" cy="242570"/>
            </a:xfrm>
            <a:custGeom>
              <a:avLst/>
              <a:gdLst/>
              <a:ahLst/>
              <a:cxnLst/>
              <a:rect l="l" t="t" r="r" b="b"/>
              <a:pathLst>
                <a:path w="242570" h="242570">
                  <a:moveTo>
                    <a:pt x="242318" y="121159"/>
                  </a:moveTo>
                  <a:lnTo>
                    <a:pt x="232795" y="168329"/>
                  </a:lnTo>
                  <a:lnTo>
                    <a:pt x="206826" y="206840"/>
                  </a:lnTo>
                  <a:lnTo>
                    <a:pt x="168314" y="232800"/>
                  </a:lnTo>
                  <a:lnTo>
                    <a:pt x="121159" y="242319"/>
                  </a:lnTo>
                  <a:lnTo>
                    <a:pt x="74003" y="232800"/>
                  </a:lnTo>
                  <a:lnTo>
                    <a:pt x="35491" y="206840"/>
                  </a:lnTo>
                  <a:lnTo>
                    <a:pt x="9523" y="168329"/>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26181">
              <a:solidFill>
                <a:srgbClr val="FFFFFF"/>
              </a:solidFill>
            </a:ln>
          </p:spPr>
          <p:txBody>
            <a:bodyPr wrap="square" lIns="0" tIns="0" rIns="0" bIns="0" rtlCol="0"/>
            <a:lstStyle/>
            <a:p>
              <a:endParaRPr sz="1266"/>
            </a:p>
          </p:txBody>
        </p:sp>
        <p:pic>
          <p:nvPicPr>
            <p:cNvPr id="42" name="object 42"/>
            <p:cNvPicPr/>
            <p:nvPr/>
          </p:nvPicPr>
          <p:blipFill>
            <a:blip r:embed="rId2" cstate="print"/>
            <a:stretch>
              <a:fillRect/>
            </a:stretch>
          </p:blipFill>
          <p:spPr>
            <a:xfrm>
              <a:off x="5883460" y="5449731"/>
              <a:ext cx="242318" cy="242319"/>
            </a:xfrm>
            <a:prstGeom prst="rect">
              <a:avLst/>
            </a:prstGeom>
          </p:spPr>
        </p:pic>
        <p:sp>
          <p:nvSpPr>
            <p:cNvPr id="43" name="object 43"/>
            <p:cNvSpPr/>
            <p:nvPr/>
          </p:nvSpPr>
          <p:spPr>
            <a:xfrm>
              <a:off x="5883460" y="5449732"/>
              <a:ext cx="242570" cy="242570"/>
            </a:xfrm>
            <a:custGeom>
              <a:avLst/>
              <a:gdLst/>
              <a:ahLst/>
              <a:cxnLst/>
              <a:rect l="l" t="t" r="r" b="b"/>
              <a:pathLst>
                <a:path w="242570" h="242570">
                  <a:moveTo>
                    <a:pt x="242318" y="121159"/>
                  </a:moveTo>
                  <a:lnTo>
                    <a:pt x="232795" y="168329"/>
                  </a:lnTo>
                  <a:lnTo>
                    <a:pt x="206826" y="206840"/>
                  </a:lnTo>
                  <a:lnTo>
                    <a:pt x="168314" y="232800"/>
                  </a:lnTo>
                  <a:lnTo>
                    <a:pt x="121159" y="242319"/>
                  </a:lnTo>
                  <a:lnTo>
                    <a:pt x="74003" y="232800"/>
                  </a:lnTo>
                  <a:lnTo>
                    <a:pt x="35491" y="206840"/>
                  </a:lnTo>
                  <a:lnTo>
                    <a:pt x="9523" y="168329"/>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26181">
              <a:solidFill>
                <a:srgbClr val="FFFFFF"/>
              </a:solidFill>
            </a:ln>
          </p:spPr>
          <p:txBody>
            <a:bodyPr wrap="square" lIns="0" tIns="0" rIns="0" bIns="0" rtlCol="0"/>
            <a:lstStyle/>
            <a:p>
              <a:endParaRPr sz="1266"/>
            </a:p>
          </p:txBody>
        </p:sp>
        <p:pic>
          <p:nvPicPr>
            <p:cNvPr id="44" name="object 44"/>
            <p:cNvPicPr/>
            <p:nvPr/>
          </p:nvPicPr>
          <p:blipFill>
            <a:blip r:embed="rId2" cstate="print"/>
            <a:stretch>
              <a:fillRect/>
            </a:stretch>
          </p:blipFill>
          <p:spPr>
            <a:xfrm>
              <a:off x="5421336" y="5328568"/>
              <a:ext cx="242317" cy="242319"/>
            </a:xfrm>
            <a:prstGeom prst="rect">
              <a:avLst/>
            </a:prstGeom>
          </p:spPr>
        </p:pic>
        <p:sp>
          <p:nvSpPr>
            <p:cNvPr id="45" name="object 45"/>
            <p:cNvSpPr/>
            <p:nvPr/>
          </p:nvSpPr>
          <p:spPr>
            <a:xfrm>
              <a:off x="5421335" y="5328567"/>
              <a:ext cx="242570" cy="242570"/>
            </a:xfrm>
            <a:custGeom>
              <a:avLst/>
              <a:gdLst/>
              <a:ahLst/>
              <a:cxnLst/>
              <a:rect l="l" t="t" r="r" b="b"/>
              <a:pathLst>
                <a:path w="242570" h="242570">
                  <a:moveTo>
                    <a:pt x="242318" y="121159"/>
                  </a:moveTo>
                  <a:lnTo>
                    <a:pt x="232795" y="168329"/>
                  </a:lnTo>
                  <a:lnTo>
                    <a:pt x="206826" y="206840"/>
                  </a:lnTo>
                  <a:lnTo>
                    <a:pt x="168314" y="232800"/>
                  </a:lnTo>
                  <a:lnTo>
                    <a:pt x="121159" y="242319"/>
                  </a:lnTo>
                  <a:lnTo>
                    <a:pt x="74003" y="232800"/>
                  </a:lnTo>
                  <a:lnTo>
                    <a:pt x="35491" y="206840"/>
                  </a:lnTo>
                  <a:lnTo>
                    <a:pt x="9523" y="168329"/>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26181">
              <a:solidFill>
                <a:srgbClr val="FFFFFF"/>
              </a:solidFill>
            </a:ln>
          </p:spPr>
          <p:txBody>
            <a:bodyPr wrap="square" lIns="0" tIns="0" rIns="0" bIns="0" rtlCol="0"/>
            <a:lstStyle/>
            <a:p>
              <a:endParaRPr sz="1266"/>
            </a:p>
          </p:txBody>
        </p:sp>
        <p:pic>
          <p:nvPicPr>
            <p:cNvPr id="46" name="object 46"/>
            <p:cNvPicPr/>
            <p:nvPr/>
          </p:nvPicPr>
          <p:blipFill>
            <a:blip r:embed="rId2" cstate="print"/>
            <a:stretch>
              <a:fillRect/>
            </a:stretch>
          </p:blipFill>
          <p:spPr>
            <a:xfrm>
              <a:off x="5601353" y="6233934"/>
              <a:ext cx="242317" cy="242343"/>
            </a:xfrm>
            <a:prstGeom prst="rect">
              <a:avLst/>
            </a:prstGeom>
          </p:spPr>
        </p:pic>
        <p:sp>
          <p:nvSpPr>
            <p:cNvPr id="47" name="object 47"/>
            <p:cNvSpPr/>
            <p:nvPr/>
          </p:nvSpPr>
          <p:spPr>
            <a:xfrm>
              <a:off x="5601353" y="6233934"/>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1266"/>
            </a:p>
          </p:txBody>
        </p:sp>
        <p:pic>
          <p:nvPicPr>
            <p:cNvPr id="48" name="object 48"/>
            <p:cNvPicPr/>
            <p:nvPr/>
          </p:nvPicPr>
          <p:blipFill>
            <a:blip r:embed="rId2" cstate="print"/>
            <a:stretch>
              <a:fillRect/>
            </a:stretch>
          </p:blipFill>
          <p:spPr>
            <a:xfrm>
              <a:off x="6215729" y="7512696"/>
              <a:ext cx="242318" cy="242345"/>
            </a:xfrm>
            <a:prstGeom prst="rect">
              <a:avLst/>
            </a:prstGeom>
          </p:spPr>
        </p:pic>
        <p:sp>
          <p:nvSpPr>
            <p:cNvPr id="49" name="object 49"/>
            <p:cNvSpPr/>
            <p:nvPr/>
          </p:nvSpPr>
          <p:spPr>
            <a:xfrm>
              <a:off x="6215729" y="7512695"/>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1266"/>
            </a:p>
          </p:txBody>
        </p:sp>
        <p:pic>
          <p:nvPicPr>
            <p:cNvPr id="50" name="object 50"/>
            <p:cNvPicPr/>
            <p:nvPr/>
          </p:nvPicPr>
          <p:blipFill>
            <a:blip r:embed="rId2" cstate="print"/>
            <a:stretch>
              <a:fillRect/>
            </a:stretch>
          </p:blipFill>
          <p:spPr>
            <a:xfrm>
              <a:off x="7666925" y="7277474"/>
              <a:ext cx="242318" cy="242345"/>
            </a:xfrm>
            <a:prstGeom prst="rect">
              <a:avLst/>
            </a:prstGeom>
          </p:spPr>
        </p:pic>
        <p:sp>
          <p:nvSpPr>
            <p:cNvPr id="51" name="object 51"/>
            <p:cNvSpPr/>
            <p:nvPr/>
          </p:nvSpPr>
          <p:spPr>
            <a:xfrm>
              <a:off x="7666925" y="7277475"/>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1266"/>
            </a:p>
          </p:txBody>
        </p:sp>
        <p:pic>
          <p:nvPicPr>
            <p:cNvPr id="52" name="object 52"/>
            <p:cNvPicPr/>
            <p:nvPr/>
          </p:nvPicPr>
          <p:blipFill>
            <a:blip r:embed="rId2" cstate="print"/>
            <a:stretch>
              <a:fillRect/>
            </a:stretch>
          </p:blipFill>
          <p:spPr>
            <a:xfrm>
              <a:off x="8686764" y="6388115"/>
              <a:ext cx="242318" cy="242345"/>
            </a:xfrm>
            <a:prstGeom prst="rect">
              <a:avLst/>
            </a:prstGeom>
          </p:spPr>
        </p:pic>
        <p:sp>
          <p:nvSpPr>
            <p:cNvPr id="53" name="object 53"/>
            <p:cNvSpPr/>
            <p:nvPr/>
          </p:nvSpPr>
          <p:spPr>
            <a:xfrm>
              <a:off x="8686764" y="6388114"/>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1266"/>
            </a:p>
          </p:txBody>
        </p:sp>
        <p:pic>
          <p:nvPicPr>
            <p:cNvPr id="54" name="object 54"/>
            <p:cNvPicPr/>
            <p:nvPr/>
          </p:nvPicPr>
          <p:blipFill>
            <a:blip r:embed="rId2" cstate="print"/>
            <a:stretch>
              <a:fillRect/>
            </a:stretch>
          </p:blipFill>
          <p:spPr>
            <a:xfrm>
              <a:off x="6505986" y="8250830"/>
              <a:ext cx="242317" cy="242344"/>
            </a:xfrm>
            <a:prstGeom prst="rect">
              <a:avLst/>
            </a:prstGeom>
          </p:spPr>
        </p:pic>
        <p:sp>
          <p:nvSpPr>
            <p:cNvPr id="55" name="object 55"/>
            <p:cNvSpPr/>
            <p:nvPr/>
          </p:nvSpPr>
          <p:spPr>
            <a:xfrm>
              <a:off x="6505985" y="8250829"/>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1266"/>
            </a:p>
          </p:txBody>
        </p:sp>
        <p:pic>
          <p:nvPicPr>
            <p:cNvPr id="56" name="object 56"/>
            <p:cNvPicPr/>
            <p:nvPr/>
          </p:nvPicPr>
          <p:blipFill>
            <a:blip r:embed="rId3" cstate="print"/>
            <a:stretch>
              <a:fillRect/>
            </a:stretch>
          </p:blipFill>
          <p:spPr>
            <a:xfrm>
              <a:off x="6428725" y="5424693"/>
              <a:ext cx="242318" cy="242345"/>
            </a:xfrm>
            <a:prstGeom prst="rect">
              <a:avLst/>
            </a:prstGeom>
          </p:spPr>
        </p:pic>
        <p:sp>
          <p:nvSpPr>
            <p:cNvPr id="57" name="object 57"/>
            <p:cNvSpPr/>
            <p:nvPr/>
          </p:nvSpPr>
          <p:spPr>
            <a:xfrm>
              <a:off x="6428726" y="5424693"/>
              <a:ext cx="242570" cy="242570"/>
            </a:xfrm>
            <a:custGeom>
              <a:avLst/>
              <a:gdLst/>
              <a:ahLst/>
              <a:cxnLst/>
              <a:rect l="l" t="t" r="r" b="b"/>
              <a:pathLst>
                <a:path w="242570" h="242570">
                  <a:moveTo>
                    <a:pt x="242318" y="121172"/>
                  </a:moveTo>
                  <a:lnTo>
                    <a:pt x="232795" y="168333"/>
                  </a:lnTo>
                  <a:lnTo>
                    <a:pt x="206826" y="206849"/>
                  </a:lnTo>
                  <a:lnTo>
                    <a:pt x="168314" y="232821"/>
                  </a:lnTo>
                  <a:lnTo>
                    <a:pt x="121159" y="242345"/>
                  </a:lnTo>
                  <a:lnTo>
                    <a:pt x="74003" y="232821"/>
                  </a:lnTo>
                  <a:lnTo>
                    <a:pt x="35491" y="206849"/>
                  </a:lnTo>
                  <a:lnTo>
                    <a:pt x="9523" y="168333"/>
                  </a:lnTo>
                  <a:lnTo>
                    <a:pt x="0" y="121172"/>
                  </a:lnTo>
                  <a:lnTo>
                    <a:pt x="9523" y="74006"/>
                  </a:lnTo>
                  <a:lnTo>
                    <a:pt x="35491" y="35490"/>
                  </a:lnTo>
                  <a:lnTo>
                    <a:pt x="74003" y="9522"/>
                  </a:lnTo>
                  <a:lnTo>
                    <a:pt x="121159" y="0"/>
                  </a:lnTo>
                  <a:lnTo>
                    <a:pt x="168314" y="9522"/>
                  </a:lnTo>
                  <a:lnTo>
                    <a:pt x="206826" y="35490"/>
                  </a:lnTo>
                  <a:lnTo>
                    <a:pt x="232795" y="74006"/>
                  </a:lnTo>
                  <a:lnTo>
                    <a:pt x="242318" y="121172"/>
                  </a:lnTo>
                  <a:close/>
                </a:path>
              </a:pathLst>
            </a:custGeom>
            <a:ln w="26181">
              <a:solidFill>
                <a:srgbClr val="FFFFFF"/>
              </a:solidFill>
            </a:ln>
          </p:spPr>
          <p:txBody>
            <a:bodyPr wrap="square" lIns="0" tIns="0" rIns="0" bIns="0" rtlCol="0"/>
            <a:lstStyle/>
            <a:p>
              <a:endParaRPr sz="1266"/>
            </a:p>
          </p:txBody>
        </p:sp>
        <p:pic>
          <p:nvPicPr>
            <p:cNvPr id="58" name="object 58"/>
            <p:cNvPicPr/>
            <p:nvPr/>
          </p:nvPicPr>
          <p:blipFill>
            <a:blip r:embed="rId4" cstate="print"/>
            <a:stretch>
              <a:fillRect/>
            </a:stretch>
          </p:blipFill>
          <p:spPr>
            <a:xfrm>
              <a:off x="7374219" y="3007225"/>
              <a:ext cx="242318" cy="242331"/>
            </a:xfrm>
            <a:prstGeom prst="rect">
              <a:avLst/>
            </a:prstGeom>
          </p:spPr>
        </p:pic>
        <p:sp>
          <p:nvSpPr>
            <p:cNvPr id="59" name="object 59"/>
            <p:cNvSpPr/>
            <p:nvPr/>
          </p:nvSpPr>
          <p:spPr>
            <a:xfrm>
              <a:off x="7374219" y="3007225"/>
              <a:ext cx="242570" cy="242570"/>
            </a:xfrm>
            <a:custGeom>
              <a:avLst/>
              <a:gdLst/>
              <a:ahLst/>
              <a:cxnLst/>
              <a:rect l="l" t="t" r="r" b="b"/>
              <a:pathLst>
                <a:path w="242570" h="242569">
                  <a:moveTo>
                    <a:pt x="242318" y="121159"/>
                  </a:moveTo>
                  <a:lnTo>
                    <a:pt x="232795" y="168325"/>
                  </a:lnTo>
                  <a:lnTo>
                    <a:pt x="206826" y="206841"/>
                  </a:lnTo>
                  <a:lnTo>
                    <a:pt x="168314" y="232809"/>
                  </a:lnTo>
                  <a:lnTo>
                    <a:pt x="121159" y="242332"/>
                  </a:lnTo>
                  <a:lnTo>
                    <a:pt x="74003" y="232809"/>
                  </a:lnTo>
                  <a:lnTo>
                    <a:pt x="35491" y="206841"/>
                  </a:lnTo>
                  <a:lnTo>
                    <a:pt x="9523" y="168325"/>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13090">
              <a:solidFill>
                <a:srgbClr val="1D1D1B"/>
              </a:solidFill>
            </a:ln>
          </p:spPr>
          <p:txBody>
            <a:bodyPr wrap="square" lIns="0" tIns="0" rIns="0" bIns="0" rtlCol="0"/>
            <a:lstStyle/>
            <a:p>
              <a:endParaRPr sz="1266"/>
            </a:p>
          </p:txBody>
        </p:sp>
        <p:pic>
          <p:nvPicPr>
            <p:cNvPr id="60" name="object 60"/>
            <p:cNvPicPr/>
            <p:nvPr/>
          </p:nvPicPr>
          <p:blipFill>
            <a:blip r:embed="rId5" cstate="print"/>
            <a:stretch>
              <a:fillRect/>
            </a:stretch>
          </p:blipFill>
          <p:spPr>
            <a:xfrm>
              <a:off x="8746883" y="4051277"/>
              <a:ext cx="242318" cy="242331"/>
            </a:xfrm>
            <a:prstGeom prst="rect">
              <a:avLst/>
            </a:prstGeom>
          </p:spPr>
        </p:pic>
        <p:sp>
          <p:nvSpPr>
            <p:cNvPr id="61" name="object 61"/>
            <p:cNvSpPr/>
            <p:nvPr/>
          </p:nvSpPr>
          <p:spPr>
            <a:xfrm>
              <a:off x="8746883" y="4051276"/>
              <a:ext cx="242570" cy="242570"/>
            </a:xfrm>
            <a:custGeom>
              <a:avLst/>
              <a:gdLst/>
              <a:ahLst/>
              <a:cxnLst/>
              <a:rect l="l" t="t" r="r" b="b"/>
              <a:pathLst>
                <a:path w="242570" h="242570">
                  <a:moveTo>
                    <a:pt x="242318" y="121159"/>
                  </a:moveTo>
                  <a:lnTo>
                    <a:pt x="232795" y="168325"/>
                  </a:lnTo>
                  <a:lnTo>
                    <a:pt x="206826" y="206841"/>
                  </a:lnTo>
                  <a:lnTo>
                    <a:pt x="168314" y="232809"/>
                  </a:lnTo>
                  <a:lnTo>
                    <a:pt x="121159" y="242332"/>
                  </a:lnTo>
                  <a:lnTo>
                    <a:pt x="74003" y="232809"/>
                  </a:lnTo>
                  <a:lnTo>
                    <a:pt x="35491" y="206841"/>
                  </a:lnTo>
                  <a:lnTo>
                    <a:pt x="9523" y="168325"/>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13090">
              <a:solidFill>
                <a:srgbClr val="1D1D1B"/>
              </a:solidFill>
            </a:ln>
          </p:spPr>
          <p:txBody>
            <a:bodyPr wrap="square" lIns="0" tIns="0" rIns="0" bIns="0" rtlCol="0"/>
            <a:lstStyle/>
            <a:p>
              <a:endParaRPr sz="1266"/>
            </a:p>
          </p:txBody>
        </p:sp>
        <p:pic>
          <p:nvPicPr>
            <p:cNvPr id="62" name="object 62"/>
            <p:cNvPicPr/>
            <p:nvPr/>
          </p:nvPicPr>
          <p:blipFill>
            <a:blip r:embed="rId6" cstate="print"/>
            <a:stretch>
              <a:fillRect/>
            </a:stretch>
          </p:blipFill>
          <p:spPr>
            <a:xfrm>
              <a:off x="9196332" y="5679499"/>
              <a:ext cx="242318" cy="242345"/>
            </a:xfrm>
            <a:prstGeom prst="rect">
              <a:avLst/>
            </a:prstGeom>
          </p:spPr>
        </p:pic>
        <p:sp>
          <p:nvSpPr>
            <p:cNvPr id="63" name="object 63"/>
            <p:cNvSpPr/>
            <p:nvPr/>
          </p:nvSpPr>
          <p:spPr>
            <a:xfrm>
              <a:off x="9196333" y="567950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pic>
          <p:nvPicPr>
            <p:cNvPr id="64" name="object 64"/>
            <p:cNvPicPr/>
            <p:nvPr/>
          </p:nvPicPr>
          <p:blipFill>
            <a:blip r:embed="rId5" cstate="print"/>
            <a:stretch>
              <a:fillRect/>
            </a:stretch>
          </p:blipFill>
          <p:spPr>
            <a:xfrm>
              <a:off x="8746883" y="7307737"/>
              <a:ext cx="242318" cy="242343"/>
            </a:xfrm>
            <a:prstGeom prst="rect">
              <a:avLst/>
            </a:prstGeom>
          </p:spPr>
        </p:pic>
        <p:sp>
          <p:nvSpPr>
            <p:cNvPr id="65" name="object 65"/>
            <p:cNvSpPr/>
            <p:nvPr/>
          </p:nvSpPr>
          <p:spPr>
            <a:xfrm>
              <a:off x="8746883" y="7307736"/>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pic>
          <p:nvPicPr>
            <p:cNvPr id="66" name="object 66"/>
            <p:cNvPicPr/>
            <p:nvPr/>
          </p:nvPicPr>
          <p:blipFill>
            <a:blip r:embed="rId4" cstate="print"/>
            <a:stretch>
              <a:fillRect/>
            </a:stretch>
          </p:blipFill>
          <p:spPr>
            <a:xfrm>
              <a:off x="5671602" y="8243082"/>
              <a:ext cx="242317" cy="242345"/>
            </a:xfrm>
            <a:prstGeom prst="rect">
              <a:avLst/>
            </a:prstGeom>
          </p:spPr>
        </p:pic>
        <p:sp>
          <p:nvSpPr>
            <p:cNvPr id="67" name="object 67"/>
            <p:cNvSpPr/>
            <p:nvPr/>
          </p:nvSpPr>
          <p:spPr>
            <a:xfrm>
              <a:off x="5671601" y="8243083"/>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pic>
          <p:nvPicPr>
            <p:cNvPr id="68" name="object 68"/>
            <p:cNvPicPr/>
            <p:nvPr/>
          </p:nvPicPr>
          <p:blipFill>
            <a:blip r:embed="rId4" cstate="print"/>
            <a:stretch>
              <a:fillRect/>
            </a:stretch>
          </p:blipFill>
          <p:spPr>
            <a:xfrm>
              <a:off x="7345459" y="8275811"/>
              <a:ext cx="242317" cy="242344"/>
            </a:xfrm>
            <a:prstGeom prst="rect">
              <a:avLst/>
            </a:prstGeom>
          </p:spPr>
        </p:pic>
        <p:sp>
          <p:nvSpPr>
            <p:cNvPr id="69" name="object 69"/>
            <p:cNvSpPr/>
            <p:nvPr/>
          </p:nvSpPr>
          <p:spPr>
            <a:xfrm>
              <a:off x="7345457" y="827581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pic>
          <p:nvPicPr>
            <p:cNvPr id="70" name="object 70"/>
            <p:cNvPicPr/>
            <p:nvPr/>
          </p:nvPicPr>
          <p:blipFill>
            <a:blip r:embed="rId4" cstate="print"/>
            <a:stretch>
              <a:fillRect/>
            </a:stretch>
          </p:blipFill>
          <p:spPr>
            <a:xfrm>
              <a:off x="4329546" y="7261035"/>
              <a:ext cx="242318" cy="242343"/>
            </a:xfrm>
            <a:prstGeom prst="rect">
              <a:avLst/>
            </a:prstGeom>
          </p:spPr>
        </p:pic>
        <p:sp>
          <p:nvSpPr>
            <p:cNvPr id="71" name="object 71"/>
            <p:cNvSpPr/>
            <p:nvPr/>
          </p:nvSpPr>
          <p:spPr>
            <a:xfrm>
              <a:off x="4329547" y="7261034"/>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pic>
          <p:nvPicPr>
            <p:cNvPr id="72" name="object 72"/>
            <p:cNvPicPr/>
            <p:nvPr/>
          </p:nvPicPr>
          <p:blipFill>
            <a:blip r:embed="rId6" cstate="print"/>
            <a:stretch>
              <a:fillRect/>
            </a:stretch>
          </p:blipFill>
          <p:spPr>
            <a:xfrm>
              <a:off x="3577351" y="5679499"/>
              <a:ext cx="242317" cy="242345"/>
            </a:xfrm>
            <a:prstGeom prst="rect">
              <a:avLst/>
            </a:prstGeom>
          </p:spPr>
        </p:pic>
        <p:sp>
          <p:nvSpPr>
            <p:cNvPr id="73" name="object 73"/>
            <p:cNvSpPr/>
            <p:nvPr/>
          </p:nvSpPr>
          <p:spPr>
            <a:xfrm>
              <a:off x="3577350" y="567950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pic>
          <p:nvPicPr>
            <p:cNvPr id="74" name="object 74"/>
            <p:cNvPicPr/>
            <p:nvPr/>
          </p:nvPicPr>
          <p:blipFill>
            <a:blip r:embed="rId7" cstate="print"/>
            <a:stretch>
              <a:fillRect/>
            </a:stretch>
          </p:blipFill>
          <p:spPr>
            <a:xfrm>
              <a:off x="4297397" y="4074620"/>
              <a:ext cx="242317" cy="242345"/>
            </a:xfrm>
            <a:prstGeom prst="rect">
              <a:avLst/>
            </a:prstGeom>
          </p:spPr>
        </p:pic>
        <p:pic>
          <p:nvPicPr>
            <p:cNvPr id="75" name="object 75"/>
            <p:cNvPicPr/>
            <p:nvPr/>
          </p:nvPicPr>
          <p:blipFill>
            <a:blip r:embed="rId6" cstate="print"/>
            <a:stretch>
              <a:fillRect/>
            </a:stretch>
          </p:blipFill>
          <p:spPr>
            <a:xfrm>
              <a:off x="5809741" y="3536307"/>
              <a:ext cx="242317" cy="242345"/>
            </a:xfrm>
            <a:prstGeom prst="rect">
              <a:avLst/>
            </a:prstGeom>
          </p:spPr>
        </p:pic>
        <p:sp>
          <p:nvSpPr>
            <p:cNvPr id="76" name="object 76"/>
            <p:cNvSpPr/>
            <p:nvPr/>
          </p:nvSpPr>
          <p:spPr>
            <a:xfrm>
              <a:off x="5809740" y="3536307"/>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1266"/>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55"/>
          <p:cNvSpPr txBox="1">
            <a:spLocks noGrp="1"/>
          </p:cNvSpPr>
          <p:nvPr>
            <p:ph type="title"/>
          </p:nvPr>
        </p:nvSpPr>
        <p:spPr>
          <a:xfrm>
            <a:off x="918210" y="342837"/>
            <a:ext cx="10431602" cy="87325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595959"/>
              </a:buClr>
              <a:buSzPts val="3600"/>
              <a:buFont typeface="Poppins"/>
              <a:buNone/>
            </a:pPr>
            <a:r>
              <a:rPr lang="en-US" dirty="0"/>
              <a:t>Genomic epidemiology workflow</a:t>
            </a:r>
            <a:endParaRPr dirty="0"/>
          </a:p>
        </p:txBody>
      </p:sp>
      <p:pic>
        <p:nvPicPr>
          <p:cNvPr id="4" name="Picture 3" descr="Graphical user interface, text&#10;&#10;Description automatically generated">
            <a:extLst>
              <a:ext uri="{FF2B5EF4-FFF2-40B4-BE49-F238E27FC236}">
                <a16:creationId xmlns:a16="http://schemas.microsoft.com/office/drawing/2014/main" id="{0795A04B-E0A2-411F-8CB9-24C3673309FB}"/>
              </a:ext>
            </a:extLst>
          </p:cNvPr>
          <p:cNvPicPr>
            <a:picLocks noChangeAspect="1"/>
          </p:cNvPicPr>
          <p:nvPr/>
        </p:nvPicPr>
        <p:blipFill>
          <a:blip r:embed="rId3"/>
          <a:stretch>
            <a:fillRect/>
          </a:stretch>
        </p:blipFill>
        <p:spPr>
          <a:xfrm>
            <a:off x="707738" y="1300997"/>
            <a:ext cx="10996384" cy="2517924"/>
          </a:xfrm>
          <a:prstGeom prst="rect">
            <a:avLst/>
          </a:prstGeom>
        </p:spPr>
      </p:pic>
      <p:sp>
        <p:nvSpPr>
          <p:cNvPr id="6" name="Rounded Rectangle 5">
            <a:extLst>
              <a:ext uri="{FF2B5EF4-FFF2-40B4-BE49-F238E27FC236}">
                <a16:creationId xmlns:a16="http://schemas.microsoft.com/office/drawing/2014/main" id="{50376CC3-FAD7-4775-8EA2-27D3C5FCF4EE}"/>
              </a:ext>
            </a:extLst>
          </p:cNvPr>
          <p:cNvSpPr/>
          <p:nvPr/>
        </p:nvSpPr>
        <p:spPr>
          <a:xfrm>
            <a:off x="9408685" y="1417833"/>
            <a:ext cx="2295438" cy="2321959"/>
          </a:xfrm>
          <a:prstGeom prst="roundRect">
            <a:avLst>
              <a:gd name="adj" fmla="val 9294"/>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81;p90">
            <a:extLst>
              <a:ext uri="{FF2B5EF4-FFF2-40B4-BE49-F238E27FC236}">
                <a16:creationId xmlns:a16="http://schemas.microsoft.com/office/drawing/2014/main" id="{F64898CA-DF20-4959-9086-CDD2DFD49150}"/>
              </a:ext>
            </a:extLst>
          </p:cNvPr>
          <p:cNvSpPr/>
          <p:nvPr/>
        </p:nvSpPr>
        <p:spPr>
          <a:xfrm>
            <a:off x="10911155" y="6065216"/>
            <a:ext cx="1280845"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err="1">
                <a:solidFill>
                  <a:schemeClr val="dk2"/>
                </a:solidFill>
                <a:latin typeface="Poppins"/>
                <a:ea typeface="Poppins"/>
                <a:cs typeface="Poppins"/>
                <a:sym typeface="Poppins"/>
              </a:rPr>
              <a:t>BioRender.com</a:t>
            </a:r>
            <a:endParaRPr sz="1100" b="0" i="0" u="none" strike="noStrike" cap="none" dirty="0">
              <a:solidFill>
                <a:schemeClr val="dk2"/>
              </a:solidFill>
              <a:latin typeface="Poppins"/>
              <a:ea typeface="Poppins"/>
              <a:cs typeface="Poppins"/>
              <a:sym typeface="Poppins"/>
            </a:endParaRPr>
          </a:p>
        </p:txBody>
      </p:sp>
      <p:sp>
        <p:nvSpPr>
          <p:cNvPr id="9" name="Google Shape;381;p90">
            <a:extLst>
              <a:ext uri="{FF2B5EF4-FFF2-40B4-BE49-F238E27FC236}">
                <a16:creationId xmlns:a16="http://schemas.microsoft.com/office/drawing/2014/main" id="{B3D90C81-152D-412C-B84E-2ADB0BEF3391}"/>
              </a:ext>
            </a:extLst>
          </p:cNvPr>
          <p:cNvSpPr/>
          <p:nvPr/>
        </p:nvSpPr>
        <p:spPr>
          <a:xfrm>
            <a:off x="6205930" y="6311397"/>
            <a:ext cx="6017231" cy="261570"/>
          </a:xfrm>
          <a:prstGeom prst="rect">
            <a:avLst/>
          </a:prstGeom>
          <a:noFill/>
          <a:ln>
            <a:noFill/>
          </a:ln>
        </p:spPr>
        <p:txBody>
          <a:bodyPr spcFirstLastPara="1" wrap="square" lIns="91425" tIns="45700" rIns="91425" bIns="45700" anchor="t" anchorCtr="0">
            <a:spAutoFit/>
          </a:bodyPr>
          <a:lstStyle/>
          <a:p>
            <a:pPr lvl="0" algn="r">
              <a:buSzPts val="1200"/>
            </a:pPr>
            <a:r>
              <a:rPr lang="en-US" sz="1100" dirty="0">
                <a:solidFill>
                  <a:schemeClr val="dk2"/>
                </a:solidFill>
                <a:latin typeface="Poppins"/>
                <a:ea typeface="Poppins"/>
                <a:cs typeface="Poppins"/>
                <a:sym typeface="Poppins"/>
              </a:rPr>
              <a:t>Pixel True https://</a:t>
            </a:r>
            <a:r>
              <a:rPr lang="en-US" sz="1100" dirty="0" err="1">
                <a:solidFill>
                  <a:schemeClr val="dk2"/>
                </a:solidFill>
                <a:latin typeface="Poppins"/>
                <a:ea typeface="Poppins"/>
                <a:cs typeface="Poppins"/>
                <a:sym typeface="Poppins"/>
              </a:rPr>
              <a:t>www.pixeltrue.com</a:t>
            </a:r>
            <a:r>
              <a:rPr lang="en-US" sz="1100" dirty="0">
                <a:solidFill>
                  <a:schemeClr val="dk2"/>
                </a:solidFill>
                <a:latin typeface="Poppins"/>
                <a:ea typeface="Poppins"/>
                <a:cs typeface="Poppins"/>
                <a:sym typeface="Poppins"/>
              </a:rPr>
              <a:t>/about, </a:t>
            </a:r>
            <a:r>
              <a:rPr lang="en-US" sz="1100" dirty="0">
                <a:solidFill>
                  <a:schemeClr val="dk2"/>
                </a:solidFill>
                <a:latin typeface="Poppins"/>
                <a:ea typeface="Poppins"/>
                <a:cs typeface="Poppins"/>
                <a:sym typeface="Poppins"/>
                <a:hlinkClick r:id="rId4"/>
              </a:rPr>
              <a:t>CC BY-SA 4.0</a:t>
            </a:r>
            <a:r>
              <a:rPr lang="en-US" sz="1100" dirty="0">
                <a:solidFill>
                  <a:schemeClr val="dk2"/>
                </a:solidFill>
                <a:latin typeface="Poppins"/>
                <a:ea typeface="Poppins"/>
                <a:cs typeface="Poppins"/>
                <a:sym typeface="Poppins"/>
              </a:rPr>
              <a:t>, via Wikimedia Commons</a:t>
            </a:r>
            <a:endParaRPr sz="1100" b="0" i="0" u="none" strike="noStrike" cap="none" dirty="0">
              <a:solidFill>
                <a:schemeClr val="dk2"/>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44802" y="0"/>
            <a:ext cx="9144000" cy="6858000"/>
            <a:chOff x="0" y="0"/>
            <a:chExt cx="13004800" cy="9753600"/>
          </a:xfrm>
        </p:grpSpPr>
        <p:sp>
          <p:nvSpPr>
            <p:cNvPr id="3" name="object 3"/>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ln w="12700">
              <a:solidFill>
                <a:srgbClr val="000000"/>
              </a:solidFill>
            </a:ln>
          </p:spPr>
          <p:txBody>
            <a:bodyPr wrap="square" lIns="0" tIns="0" rIns="0" bIns="0" rtlCol="0"/>
            <a:lstStyle/>
            <a:p>
              <a:endParaRPr sz="984" dirty="0"/>
            </a:p>
          </p:txBody>
        </p:sp>
        <p:sp>
          <p:nvSpPr>
            <p:cNvPr id="4" name="object 4"/>
            <p:cNvSpPr/>
            <p:nvPr/>
          </p:nvSpPr>
          <p:spPr>
            <a:xfrm>
              <a:off x="12638210" y="9425110"/>
              <a:ext cx="288925" cy="288925"/>
            </a:xfrm>
            <a:custGeom>
              <a:avLst/>
              <a:gdLst/>
              <a:ahLst/>
              <a:cxnLst/>
              <a:rect l="l" t="t" r="r" b="b"/>
              <a:pathLst>
                <a:path w="288925" h="288925">
                  <a:moveTo>
                    <a:pt x="166696" y="0"/>
                  </a:moveTo>
                  <a:lnTo>
                    <a:pt x="121983" y="0"/>
                  </a:lnTo>
                  <a:lnTo>
                    <a:pt x="78972" y="13688"/>
                  </a:lnTo>
                  <a:lnTo>
                    <a:pt x="41066" y="41065"/>
                  </a:lnTo>
                  <a:lnTo>
                    <a:pt x="13688" y="78973"/>
                  </a:lnTo>
                  <a:lnTo>
                    <a:pt x="0" y="121983"/>
                  </a:lnTo>
                  <a:lnTo>
                    <a:pt x="0" y="166694"/>
                  </a:lnTo>
                  <a:lnTo>
                    <a:pt x="13688" y="209704"/>
                  </a:lnTo>
                  <a:lnTo>
                    <a:pt x="41066" y="247611"/>
                  </a:lnTo>
                  <a:lnTo>
                    <a:pt x="78972" y="274989"/>
                  </a:lnTo>
                  <a:lnTo>
                    <a:pt x="121983" y="288677"/>
                  </a:lnTo>
                  <a:lnTo>
                    <a:pt x="166696" y="288677"/>
                  </a:lnTo>
                  <a:lnTo>
                    <a:pt x="209707" y="274989"/>
                  </a:lnTo>
                  <a:lnTo>
                    <a:pt x="247615" y="247611"/>
                  </a:lnTo>
                  <a:lnTo>
                    <a:pt x="274992" y="209704"/>
                  </a:lnTo>
                  <a:lnTo>
                    <a:pt x="288681" y="166694"/>
                  </a:lnTo>
                  <a:lnTo>
                    <a:pt x="288681" y="121983"/>
                  </a:lnTo>
                  <a:lnTo>
                    <a:pt x="274992" y="78973"/>
                  </a:lnTo>
                  <a:lnTo>
                    <a:pt x="247615" y="41065"/>
                  </a:lnTo>
                  <a:lnTo>
                    <a:pt x="209707" y="13688"/>
                  </a:lnTo>
                  <a:lnTo>
                    <a:pt x="166696" y="0"/>
                  </a:lnTo>
                  <a:close/>
                </a:path>
              </a:pathLst>
            </a:custGeom>
            <a:solidFill>
              <a:srgbClr val="D6D6D6"/>
            </a:solidFill>
          </p:spPr>
          <p:txBody>
            <a:bodyPr wrap="square" lIns="0" tIns="0" rIns="0" bIns="0" rtlCol="0"/>
            <a:lstStyle/>
            <a:p>
              <a:endParaRPr sz="984"/>
            </a:p>
          </p:txBody>
        </p:sp>
        <p:sp>
          <p:nvSpPr>
            <p:cNvPr id="5" name="object 5"/>
            <p:cNvSpPr/>
            <p:nvPr/>
          </p:nvSpPr>
          <p:spPr>
            <a:xfrm>
              <a:off x="5956300" y="5157120"/>
              <a:ext cx="1333500" cy="1282065"/>
            </a:xfrm>
            <a:custGeom>
              <a:avLst/>
              <a:gdLst/>
              <a:ahLst/>
              <a:cxnLst/>
              <a:rect l="l" t="t" r="r" b="b"/>
              <a:pathLst>
                <a:path w="1333500" h="1282064">
                  <a:moveTo>
                    <a:pt x="1138212" y="187491"/>
                  </a:moveTo>
                  <a:lnTo>
                    <a:pt x="1172105" y="222581"/>
                  </a:lnTo>
                  <a:lnTo>
                    <a:pt x="1202770" y="259424"/>
                  </a:lnTo>
                  <a:lnTo>
                    <a:pt x="1230207" y="297845"/>
                  </a:lnTo>
                  <a:lnTo>
                    <a:pt x="1254416" y="337670"/>
                  </a:lnTo>
                  <a:lnTo>
                    <a:pt x="1275398" y="378722"/>
                  </a:lnTo>
                  <a:lnTo>
                    <a:pt x="1293151" y="420826"/>
                  </a:lnTo>
                  <a:lnTo>
                    <a:pt x="1307677" y="463808"/>
                  </a:lnTo>
                  <a:lnTo>
                    <a:pt x="1318974" y="507490"/>
                  </a:lnTo>
                  <a:lnTo>
                    <a:pt x="1327044" y="551699"/>
                  </a:lnTo>
                  <a:lnTo>
                    <a:pt x="1331886" y="596259"/>
                  </a:lnTo>
                  <a:lnTo>
                    <a:pt x="1333500" y="640994"/>
                  </a:lnTo>
                  <a:lnTo>
                    <a:pt x="1331886" y="685729"/>
                  </a:lnTo>
                  <a:lnTo>
                    <a:pt x="1327044" y="730289"/>
                  </a:lnTo>
                  <a:lnTo>
                    <a:pt x="1318974" y="774498"/>
                  </a:lnTo>
                  <a:lnTo>
                    <a:pt x="1307677" y="818181"/>
                  </a:lnTo>
                  <a:lnTo>
                    <a:pt x="1293151" y="861162"/>
                  </a:lnTo>
                  <a:lnTo>
                    <a:pt x="1275398" y="903266"/>
                  </a:lnTo>
                  <a:lnTo>
                    <a:pt x="1254416" y="944318"/>
                  </a:lnTo>
                  <a:lnTo>
                    <a:pt x="1230207" y="984143"/>
                  </a:lnTo>
                  <a:lnTo>
                    <a:pt x="1202770" y="1022564"/>
                  </a:lnTo>
                  <a:lnTo>
                    <a:pt x="1172105" y="1059407"/>
                  </a:lnTo>
                  <a:lnTo>
                    <a:pt x="1138212" y="1094497"/>
                  </a:lnTo>
                  <a:lnTo>
                    <a:pt x="1103358" y="1125745"/>
                  </a:lnTo>
                  <a:lnTo>
                    <a:pt x="1066829" y="1154153"/>
                  </a:lnTo>
                  <a:lnTo>
                    <a:pt x="1028784" y="1179721"/>
                  </a:lnTo>
                  <a:lnTo>
                    <a:pt x="989383" y="1202447"/>
                  </a:lnTo>
                  <a:lnTo>
                    <a:pt x="948785" y="1222333"/>
                  </a:lnTo>
                  <a:lnTo>
                    <a:pt x="907150" y="1239377"/>
                  </a:lnTo>
                  <a:lnTo>
                    <a:pt x="864638" y="1253581"/>
                  </a:lnTo>
                  <a:lnTo>
                    <a:pt x="821407" y="1264945"/>
                  </a:lnTo>
                  <a:lnTo>
                    <a:pt x="777618" y="1273467"/>
                  </a:lnTo>
                  <a:lnTo>
                    <a:pt x="733430" y="1279149"/>
                  </a:lnTo>
                  <a:lnTo>
                    <a:pt x="689002" y="1281989"/>
                  </a:lnTo>
                  <a:lnTo>
                    <a:pt x="644495" y="1281989"/>
                  </a:lnTo>
                  <a:lnTo>
                    <a:pt x="600068" y="1279149"/>
                  </a:lnTo>
                  <a:lnTo>
                    <a:pt x="555880" y="1273467"/>
                  </a:lnTo>
                  <a:lnTo>
                    <a:pt x="512091" y="1264945"/>
                  </a:lnTo>
                  <a:lnTo>
                    <a:pt x="468860" y="1253581"/>
                  </a:lnTo>
                  <a:lnTo>
                    <a:pt x="426348" y="1239377"/>
                  </a:lnTo>
                  <a:lnTo>
                    <a:pt x="384713" y="1222333"/>
                  </a:lnTo>
                  <a:lnTo>
                    <a:pt x="344115" y="1202447"/>
                  </a:lnTo>
                  <a:lnTo>
                    <a:pt x="304714" y="1179721"/>
                  </a:lnTo>
                  <a:lnTo>
                    <a:pt x="266669" y="1154153"/>
                  </a:lnTo>
                  <a:lnTo>
                    <a:pt x="230140" y="1125745"/>
                  </a:lnTo>
                  <a:lnTo>
                    <a:pt x="195286" y="1094497"/>
                  </a:lnTo>
                  <a:lnTo>
                    <a:pt x="161393" y="1059407"/>
                  </a:lnTo>
                  <a:lnTo>
                    <a:pt x="130728" y="1022564"/>
                  </a:lnTo>
                  <a:lnTo>
                    <a:pt x="103292" y="984143"/>
                  </a:lnTo>
                  <a:lnTo>
                    <a:pt x="79082" y="944318"/>
                  </a:lnTo>
                  <a:lnTo>
                    <a:pt x="58101" y="903266"/>
                  </a:lnTo>
                  <a:lnTo>
                    <a:pt x="40348" y="861162"/>
                  </a:lnTo>
                  <a:lnTo>
                    <a:pt x="25823" y="818181"/>
                  </a:lnTo>
                  <a:lnTo>
                    <a:pt x="14525" y="774498"/>
                  </a:lnTo>
                  <a:lnTo>
                    <a:pt x="6455" y="730289"/>
                  </a:lnTo>
                  <a:lnTo>
                    <a:pt x="1613" y="685729"/>
                  </a:lnTo>
                  <a:lnTo>
                    <a:pt x="0" y="640994"/>
                  </a:lnTo>
                  <a:lnTo>
                    <a:pt x="1613" y="596259"/>
                  </a:lnTo>
                  <a:lnTo>
                    <a:pt x="6455" y="551699"/>
                  </a:lnTo>
                  <a:lnTo>
                    <a:pt x="14525" y="507490"/>
                  </a:lnTo>
                  <a:lnTo>
                    <a:pt x="25823" y="463808"/>
                  </a:lnTo>
                  <a:lnTo>
                    <a:pt x="40348" y="420826"/>
                  </a:lnTo>
                  <a:lnTo>
                    <a:pt x="58101" y="378722"/>
                  </a:lnTo>
                  <a:lnTo>
                    <a:pt x="79082" y="337670"/>
                  </a:lnTo>
                  <a:lnTo>
                    <a:pt x="103292" y="297845"/>
                  </a:lnTo>
                  <a:lnTo>
                    <a:pt x="130728" y="259424"/>
                  </a:lnTo>
                  <a:lnTo>
                    <a:pt x="161393" y="222581"/>
                  </a:lnTo>
                  <a:lnTo>
                    <a:pt x="195286" y="187491"/>
                  </a:lnTo>
                  <a:lnTo>
                    <a:pt x="230140" y="156243"/>
                  </a:lnTo>
                  <a:lnTo>
                    <a:pt x="266669" y="127835"/>
                  </a:lnTo>
                  <a:lnTo>
                    <a:pt x="304714" y="102268"/>
                  </a:lnTo>
                  <a:lnTo>
                    <a:pt x="344115" y="79542"/>
                  </a:lnTo>
                  <a:lnTo>
                    <a:pt x="384713" y="59656"/>
                  </a:lnTo>
                  <a:lnTo>
                    <a:pt x="426348" y="42611"/>
                  </a:lnTo>
                  <a:lnTo>
                    <a:pt x="468860" y="28407"/>
                  </a:lnTo>
                  <a:lnTo>
                    <a:pt x="512091" y="17044"/>
                  </a:lnTo>
                  <a:lnTo>
                    <a:pt x="555880" y="8522"/>
                  </a:lnTo>
                  <a:lnTo>
                    <a:pt x="600068" y="2840"/>
                  </a:lnTo>
                  <a:lnTo>
                    <a:pt x="644495" y="0"/>
                  </a:lnTo>
                  <a:lnTo>
                    <a:pt x="689002" y="0"/>
                  </a:lnTo>
                  <a:lnTo>
                    <a:pt x="733430" y="2840"/>
                  </a:lnTo>
                  <a:lnTo>
                    <a:pt x="777618" y="8522"/>
                  </a:lnTo>
                  <a:lnTo>
                    <a:pt x="821407" y="17044"/>
                  </a:lnTo>
                  <a:lnTo>
                    <a:pt x="864638" y="28407"/>
                  </a:lnTo>
                  <a:lnTo>
                    <a:pt x="907150" y="42611"/>
                  </a:lnTo>
                  <a:lnTo>
                    <a:pt x="948785" y="59656"/>
                  </a:lnTo>
                  <a:lnTo>
                    <a:pt x="989383" y="79542"/>
                  </a:lnTo>
                  <a:lnTo>
                    <a:pt x="1028784" y="102268"/>
                  </a:lnTo>
                  <a:lnTo>
                    <a:pt x="1066829" y="127835"/>
                  </a:lnTo>
                  <a:lnTo>
                    <a:pt x="1103358" y="156243"/>
                  </a:lnTo>
                  <a:lnTo>
                    <a:pt x="1138212" y="187491"/>
                  </a:lnTo>
                </a:path>
              </a:pathLst>
            </a:custGeom>
            <a:ln w="12700">
              <a:solidFill>
                <a:srgbClr val="B0D9D0"/>
              </a:solidFill>
            </a:ln>
          </p:spPr>
          <p:txBody>
            <a:bodyPr wrap="square" lIns="0" tIns="0" rIns="0" bIns="0" rtlCol="0"/>
            <a:lstStyle/>
            <a:p>
              <a:endParaRPr sz="984"/>
            </a:p>
          </p:txBody>
        </p:sp>
        <p:sp>
          <p:nvSpPr>
            <p:cNvPr id="6" name="object 6"/>
            <p:cNvSpPr/>
            <p:nvPr/>
          </p:nvSpPr>
          <p:spPr>
            <a:xfrm>
              <a:off x="5130800" y="4356261"/>
              <a:ext cx="2997200" cy="2870200"/>
            </a:xfrm>
            <a:custGeom>
              <a:avLst/>
              <a:gdLst/>
              <a:ahLst/>
              <a:cxnLst/>
              <a:rect l="l" t="t" r="r" b="b"/>
              <a:pathLst>
                <a:path w="2997200" h="2870200">
                  <a:moveTo>
                    <a:pt x="2558266" y="420169"/>
                  </a:moveTo>
                  <a:lnTo>
                    <a:pt x="2592678" y="454207"/>
                  </a:lnTo>
                  <a:lnTo>
                    <a:pt x="2625686" y="489048"/>
                  </a:lnTo>
                  <a:lnTo>
                    <a:pt x="2657289" y="524658"/>
                  </a:lnTo>
                  <a:lnTo>
                    <a:pt x="2687488" y="561003"/>
                  </a:lnTo>
                  <a:lnTo>
                    <a:pt x="2716282" y="598050"/>
                  </a:lnTo>
                  <a:lnTo>
                    <a:pt x="2743672" y="635766"/>
                  </a:lnTo>
                  <a:lnTo>
                    <a:pt x="2769657" y="674117"/>
                  </a:lnTo>
                  <a:lnTo>
                    <a:pt x="2794237" y="713070"/>
                  </a:lnTo>
                  <a:lnTo>
                    <a:pt x="2817413" y="752591"/>
                  </a:lnTo>
                  <a:lnTo>
                    <a:pt x="2839184" y="792647"/>
                  </a:lnTo>
                  <a:lnTo>
                    <a:pt x="2859550" y="833204"/>
                  </a:lnTo>
                  <a:lnTo>
                    <a:pt x="2878512" y="874229"/>
                  </a:lnTo>
                  <a:lnTo>
                    <a:pt x="2896069" y="915689"/>
                  </a:lnTo>
                  <a:lnTo>
                    <a:pt x="2912222" y="957550"/>
                  </a:lnTo>
                  <a:lnTo>
                    <a:pt x="2926970" y="999779"/>
                  </a:lnTo>
                  <a:lnTo>
                    <a:pt x="2940314" y="1042342"/>
                  </a:lnTo>
                  <a:lnTo>
                    <a:pt x="2952253" y="1085205"/>
                  </a:lnTo>
                  <a:lnTo>
                    <a:pt x="2962787" y="1128337"/>
                  </a:lnTo>
                  <a:lnTo>
                    <a:pt x="2971917" y="1171702"/>
                  </a:lnTo>
                  <a:lnTo>
                    <a:pt x="2979642" y="1215268"/>
                  </a:lnTo>
                  <a:lnTo>
                    <a:pt x="2985963" y="1259001"/>
                  </a:lnTo>
                  <a:lnTo>
                    <a:pt x="2990879" y="1302867"/>
                  </a:lnTo>
                  <a:lnTo>
                    <a:pt x="2994391" y="1346834"/>
                  </a:lnTo>
                  <a:lnTo>
                    <a:pt x="2996498" y="1390868"/>
                  </a:lnTo>
                  <a:lnTo>
                    <a:pt x="2997200" y="1434936"/>
                  </a:lnTo>
                  <a:lnTo>
                    <a:pt x="2996498" y="1479003"/>
                  </a:lnTo>
                  <a:lnTo>
                    <a:pt x="2994391" y="1523037"/>
                  </a:lnTo>
                  <a:lnTo>
                    <a:pt x="2990879" y="1567004"/>
                  </a:lnTo>
                  <a:lnTo>
                    <a:pt x="2985963" y="1610870"/>
                  </a:lnTo>
                  <a:lnTo>
                    <a:pt x="2979642" y="1654603"/>
                  </a:lnTo>
                  <a:lnTo>
                    <a:pt x="2971917" y="1698169"/>
                  </a:lnTo>
                  <a:lnTo>
                    <a:pt x="2962787" y="1741535"/>
                  </a:lnTo>
                  <a:lnTo>
                    <a:pt x="2952253" y="1784666"/>
                  </a:lnTo>
                  <a:lnTo>
                    <a:pt x="2940314" y="1827530"/>
                  </a:lnTo>
                  <a:lnTo>
                    <a:pt x="2926970" y="1870093"/>
                  </a:lnTo>
                  <a:lnTo>
                    <a:pt x="2912222" y="1912322"/>
                  </a:lnTo>
                  <a:lnTo>
                    <a:pt x="2896069" y="1954183"/>
                  </a:lnTo>
                  <a:lnTo>
                    <a:pt x="2878512" y="1995643"/>
                  </a:lnTo>
                  <a:lnTo>
                    <a:pt x="2859550" y="2036668"/>
                  </a:lnTo>
                  <a:lnTo>
                    <a:pt x="2839184" y="2077225"/>
                  </a:lnTo>
                  <a:lnTo>
                    <a:pt x="2817413" y="2117281"/>
                  </a:lnTo>
                  <a:lnTo>
                    <a:pt x="2794237" y="2156802"/>
                  </a:lnTo>
                  <a:lnTo>
                    <a:pt x="2769657" y="2195755"/>
                  </a:lnTo>
                  <a:lnTo>
                    <a:pt x="2743672" y="2234106"/>
                  </a:lnTo>
                  <a:lnTo>
                    <a:pt x="2716282" y="2271822"/>
                  </a:lnTo>
                  <a:lnTo>
                    <a:pt x="2687488" y="2308869"/>
                  </a:lnTo>
                  <a:lnTo>
                    <a:pt x="2657289" y="2345215"/>
                  </a:lnTo>
                  <a:lnTo>
                    <a:pt x="2625686" y="2380825"/>
                  </a:lnTo>
                  <a:lnTo>
                    <a:pt x="2592678" y="2415666"/>
                  </a:lnTo>
                  <a:lnTo>
                    <a:pt x="2558266" y="2449705"/>
                  </a:lnTo>
                  <a:lnTo>
                    <a:pt x="2523426" y="2482026"/>
                  </a:lnTo>
                  <a:lnTo>
                    <a:pt x="2487781" y="2513054"/>
                  </a:lnTo>
                  <a:lnTo>
                    <a:pt x="2451362" y="2542789"/>
                  </a:lnTo>
                  <a:lnTo>
                    <a:pt x="2414203" y="2571231"/>
                  </a:lnTo>
                  <a:lnTo>
                    <a:pt x="2376337" y="2598381"/>
                  </a:lnTo>
                  <a:lnTo>
                    <a:pt x="2337797" y="2624238"/>
                  </a:lnTo>
                  <a:lnTo>
                    <a:pt x="2298615" y="2648801"/>
                  </a:lnTo>
                  <a:lnTo>
                    <a:pt x="2258825" y="2672073"/>
                  </a:lnTo>
                  <a:lnTo>
                    <a:pt x="2218459" y="2694051"/>
                  </a:lnTo>
                  <a:lnTo>
                    <a:pt x="2177550" y="2714736"/>
                  </a:lnTo>
                  <a:lnTo>
                    <a:pt x="2136131" y="2734129"/>
                  </a:lnTo>
                  <a:lnTo>
                    <a:pt x="2094236" y="2752228"/>
                  </a:lnTo>
                  <a:lnTo>
                    <a:pt x="2051896" y="2769035"/>
                  </a:lnTo>
                  <a:lnTo>
                    <a:pt x="2009145" y="2784549"/>
                  </a:lnTo>
                  <a:lnTo>
                    <a:pt x="1966016" y="2798771"/>
                  </a:lnTo>
                  <a:lnTo>
                    <a:pt x="1922542" y="2811699"/>
                  </a:lnTo>
                  <a:lnTo>
                    <a:pt x="1878755" y="2823334"/>
                  </a:lnTo>
                  <a:lnTo>
                    <a:pt x="1834688" y="2833677"/>
                  </a:lnTo>
                  <a:lnTo>
                    <a:pt x="1790375" y="2842727"/>
                  </a:lnTo>
                  <a:lnTo>
                    <a:pt x="1745848" y="2850484"/>
                  </a:lnTo>
                  <a:lnTo>
                    <a:pt x="1701140" y="2856948"/>
                  </a:lnTo>
                  <a:lnTo>
                    <a:pt x="1656284" y="2862120"/>
                  </a:lnTo>
                  <a:lnTo>
                    <a:pt x="1611312" y="2865998"/>
                  </a:lnTo>
                  <a:lnTo>
                    <a:pt x="1566259" y="2868584"/>
                  </a:lnTo>
                  <a:lnTo>
                    <a:pt x="1521156" y="2869877"/>
                  </a:lnTo>
                  <a:lnTo>
                    <a:pt x="1476037" y="2869877"/>
                  </a:lnTo>
                  <a:lnTo>
                    <a:pt x="1430934" y="2868584"/>
                  </a:lnTo>
                  <a:lnTo>
                    <a:pt x="1385881" y="2865998"/>
                  </a:lnTo>
                  <a:lnTo>
                    <a:pt x="1340910" y="2862120"/>
                  </a:lnTo>
                  <a:lnTo>
                    <a:pt x="1296054" y="2856948"/>
                  </a:lnTo>
                  <a:lnTo>
                    <a:pt x="1251346" y="2850484"/>
                  </a:lnTo>
                  <a:lnTo>
                    <a:pt x="1206819" y="2842727"/>
                  </a:lnTo>
                  <a:lnTo>
                    <a:pt x="1162505" y="2833677"/>
                  </a:lnTo>
                  <a:lnTo>
                    <a:pt x="1118439" y="2823334"/>
                  </a:lnTo>
                  <a:lnTo>
                    <a:pt x="1074652" y="2811699"/>
                  </a:lnTo>
                  <a:lnTo>
                    <a:pt x="1031177" y="2798771"/>
                  </a:lnTo>
                  <a:lnTo>
                    <a:pt x="988048" y="2784549"/>
                  </a:lnTo>
                  <a:lnTo>
                    <a:pt x="945298" y="2769035"/>
                  </a:lnTo>
                  <a:lnTo>
                    <a:pt x="902958" y="2752228"/>
                  </a:lnTo>
                  <a:lnTo>
                    <a:pt x="861063" y="2734129"/>
                  </a:lnTo>
                  <a:lnTo>
                    <a:pt x="819644" y="2714736"/>
                  </a:lnTo>
                  <a:lnTo>
                    <a:pt x="778735" y="2694051"/>
                  </a:lnTo>
                  <a:lnTo>
                    <a:pt x="738369" y="2672073"/>
                  </a:lnTo>
                  <a:lnTo>
                    <a:pt x="698579" y="2648801"/>
                  </a:lnTo>
                  <a:lnTo>
                    <a:pt x="659398" y="2624238"/>
                  </a:lnTo>
                  <a:lnTo>
                    <a:pt x="620857" y="2598381"/>
                  </a:lnTo>
                  <a:lnTo>
                    <a:pt x="582991" y="2571231"/>
                  </a:lnTo>
                  <a:lnTo>
                    <a:pt x="545833" y="2542789"/>
                  </a:lnTo>
                  <a:lnTo>
                    <a:pt x="509414" y="2513054"/>
                  </a:lnTo>
                  <a:lnTo>
                    <a:pt x="473769" y="2482026"/>
                  </a:lnTo>
                  <a:lnTo>
                    <a:pt x="438929" y="2449705"/>
                  </a:lnTo>
                  <a:lnTo>
                    <a:pt x="404517" y="2415666"/>
                  </a:lnTo>
                  <a:lnTo>
                    <a:pt x="371509" y="2380825"/>
                  </a:lnTo>
                  <a:lnTo>
                    <a:pt x="339906" y="2345215"/>
                  </a:lnTo>
                  <a:lnTo>
                    <a:pt x="309708" y="2308869"/>
                  </a:lnTo>
                  <a:lnTo>
                    <a:pt x="280914" y="2271822"/>
                  </a:lnTo>
                  <a:lnTo>
                    <a:pt x="253525" y="2234106"/>
                  </a:lnTo>
                  <a:lnTo>
                    <a:pt x="227541" y="2195755"/>
                  </a:lnTo>
                  <a:lnTo>
                    <a:pt x="202960" y="2156802"/>
                  </a:lnTo>
                  <a:lnTo>
                    <a:pt x="179785" y="2117281"/>
                  </a:lnTo>
                  <a:lnTo>
                    <a:pt x="158014" y="2077225"/>
                  </a:lnTo>
                  <a:lnTo>
                    <a:pt x="137648" y="2036668"/>
                  </a:lnTo>
                  <a:lnTo>
                    <a:pt x="118686" y="1995643"/>
                  </a:lnTo>
                  <a:lnTo>
                    <a:pt x="101129" y="1954183"/>
                  </a:lnTo>
                  <a:lnTo>
                    <a:pt x="84976" y="1912322"/>
                  </a:lnTo>
                  <a:lnTo>
                    <a:pt x="70228" y="1870093"/>
                  </a:lnTo>
                  <a:lnTo>
                    <a:pt x="56885" y="1827530"/>
                  </a:lnTo>
                  <a:lnTo>
                    <a:pt x="44946" y="1784666"/>
                  </a:lnTo>
                  <a:lnTo>
                    <a:pt x="34412" y="1741535"/>
                  </a:lnTo>
                  <a:lnTo>
                    <a:pt x="25282" y="1698169"/>
                  </a:lnTo>
                  <a:lnTo>
                    <a:pt x="17557" y="1654603"/>
                  </a:lnTo>
                  <a:lnTo>
                    <a:pt x="11236" y="1610870"/>
                  </a:lnTo>
                  <a:lnTo>
                    <a:pt x="6320" y="1567004"/>
                  </a:lnTo>
                  <a:lnTo>
                    <a:pt x="2809" y="1523037"/>
                  </a:lnTo>
                  <a:lnTo>
                    <a:pt x="702" y="1479003"/>
                  </a:lnTo>
                  <a:lnTo>
                    <a:pt x="0" y="1434936"/>
                  </a:lnTo>
                  <a:lnTo>
                    <a:pt x="702" y="1390868"/>
                  </a:lnTo>
                  <a:lnTo>
                    <a:pt x="2809" y="1346834"/>
                  </a:lnTo>
                  <a:lnTo>
                    <a:pt x="6320" y="1302867"/>
                  </a:lnTo>
                  <a:lnTo>
                    <a:pt x="11236" y="1259001"/>
                  </a:lnTo>
                  <a:lnTo>
                    <a:pt x="17557" y="1215268"/>
                  </a:lnTo>
                  <a:lnTo>
                    <a:pt x="25282" y="1171702"/>
                  </a:lnTo>
                  <a:lnTo>
                    <a:pt x="34412" y="1128337"/>
                  </a:lnTo>
                  <a:lnTo>
                    <a:pt x="44946" y="1085205"/>
                  </a:lnTo>
                  <a:lnTo>
                    <a:pt x="56885" y="1042342"/>
                  </a:lnTo>
                  <a:lnTo>
                    <a:pt x="70228" y="999779"/>
                  </a:lnTo>
                  <a:lnTo>
                    <a:pt x="84976" y="957550"/>
                  </a:lnTo>
                  <a:lnTo>
                    <a:pt x="101129" y="915689"/>
                  </a:lnTo>
                  <a:lnTo>
                    <a:pt x="118686" y="874229"/>
                  </a:lnTo>
                  <a:lnTo>
                    <a:pt x="137648" y="833204"/>
                  </a:lnTo>
                  <a:lnTo>
                    <a:pt x="158014" y="792647"/>
                  </a:lnTo>
                  <a:lnTo>
                    <a:pt x="179785" y="752591"/>
                  </a:lnTo>
                  <a:lnTo>
                    <a:pt x="202960" y="713070"/>
                  </a:lnTo>
                  <a:lnTo>
                    <a:pt x="227541" y="674117"/>
                  </a:lnTo>
                  <a:lnTo>
                    <a:pt x="253525" y="635766"/>
                  </a:lnTo>
                  <a:lnTo>
                    <a:pt x="280914" y="598050"/>
                  </a:lnTo>
                  <a:lnTo>
                    <a:pt x="309708" y="561003"/>
                  </a:lnTo>
                  <a:lnTo>
                    <a:pt x="339906" y="524658"/>
                  </a:lnTo>
                  <a:lnTo>
                    <a:pt x="371509" y="489048"/>
                  </a:lnTo>
                  <a:lnTo>
                    <a:pt x="404517" y="454207"/>
                  </a:lnTo>
                  <a:lnTo>
                    <a:pt x="438929" y="420169"/>
                  </a:lnTo>
                  <a:lnTo>
                    <a:pt x="473769" y="387848"/>
                  </a:lnTo>
                  <a:lnTo>
                    <a:pt x="509414" y="356820"/>
                  </a:lnTo>
                  <a:lnTo>
                    <a:pt x="545833" y="327085"/>
                  </a:lnTo>
                  <a:lnTo>
                    <a:pt x="582991" y="298643"/>
                  </a:lnTo>
                  <a:lnTo>
                    <a:pt x="620857" y="271493"/>
                  </a:lnTo>
                  <a:lnTo>
                    <a:pt x="659398" y="245637"/>
                  </a:lnTo>
                  <a:lnTo>
                    <a:pt x="698579" y="221073"/>
                  </a:lnTo>
                  <a:lnTo>
                    <a:pt x="738369" y="197802"/>
                  </a:lnTo>
                  <a:lnTo>
                    <a:pt x="778735" y="175824"/>
                  </a:lnTo>
                  <a:lnTo>
                    <a:pt x="819644" y="155139"/>
                  </a:lnTo>
                  <a:lnTo>
                    <a:pt x="861063" y="135746"/>
                  </a:lnTo>
                  <a:lnTo>
                    <a:pt x="902958" y="117647"/>
                  </a:lnTo>
                  <a:lnTo>
                    <a:pt x="945298" y="100840"/>
                  </a:lnTo>
                  <a:lnTo>
                    <a:pt x="988048" y="85326"/>
                  </a:lnTo>
                  <a:lnTo>
                    <a:pt x="1031177" y="71105"/>
                  </a:lnTo>
                  <a:lnTo>
                    <a:pt x="1074652" y="58177"/>
                  </a:lnTo>
                  <a:lnTo>
                    <a:pt x="1118439" y="46541"/>
                  </a:lnTo>
                  <a:lnTo>
                    <a:pt x="1162505" y="36199"/>
                  </a:lnTo>
                  <a:lnTo>
                    <a:pt x="1206819" y="27149"/>
                  </a:lnTo>
                  <a:lnTo>
                    <a:pt x="1251346" y="19392"/>
                  </a:lnTo>
                  <a:lnTo>
                    <a:pt x="1296054" y="12928"/>
                  </a:lnTo>
                  <a:lnTo>
                    <a:pt x="1340910" y="7756"/>
                  </a:lnTo>
                  <a:lnTo>
                    <a:pt x="1385881" y="3878"/>
                  </a:lnTo>
                  <a:lnTo>
                    <a:pt x="1430934" y="1292"/>
                  </a:lnTo>
                  <a:lnTo>
                    <a:pt x="1476037" y="0"/>
                  </a:lnTo>
                  <a:lnTo>
                    <a:pt x="1521156" y="0"/>
                  </a:lnTo>
                  <a:lnTo>
                    <a:pt x="1566259" y="1292"/>
                  </a:lnTo>
                  <a:lnTo>
                    <a:pt x="1611312" y="3878"/>
                  </a:lnTo>
                  <a:lnTo>
                    <a:pt x="1656284" y="7756"/>
                  </a:lnTo>
                  <a:lnTo>
                    <a:pt x="1701140" y="12928"/>
                  </a:lnTo>
                  <a:lnTo>
                    <a:pt x="1745848" y="19392"/>
                  </a:lnTo>
                  <a:lnTo>
                    <a:pt x="1790375" y="27149"/>
                  </a:lnTo>
                  <a:lnTo>
                    <a:pt x="1834688" y="36199"/>
                  </a:lnTo>
                  <a:lnTo>
                    <a:pt x="1878755" y="46541"/>
                  </a:lnTo>
                  <a:lnTo>
                    <a:pt x="1922542" y="58177"/>
                  </a:lnTo>
                  <a:lnTo>
                    <a:pt x="1966016" y="71105"/>
                  </a:lnTo>
                  <a:lnTo>
                    <a:pt x="2009145" y="85326"/>
                  </a:lnTo>
                  <a:lnTo>
                    <a:pt x="2051896" y="100840"/>
                  </a:lnTo>
                  <a:lnTo>
                    <a:pt x="2094236" y="117647"/>
                  </a:lnTo>
                  <a:lnTo>
                    <a:pt x="2136131" y="135746"/>
                  </a:lnTo>
                  <a:lnTo>
                    <a:pt x="2177550" y="155139"/>
                  </a:lnTo>
                  <a:lnTo>
                    <a:pt x="2218459" y="175824"/>
                  </a:lnTo>
                  <a:lnTo>
                    <a:pt x="2258825" y="197802"/>
                  </a:lnTo>
                  <a:lnTo>
                    <a:pt x="2298615" y="221073"/>
                  </a:lnTo>
                  <a:lnTo>
                    <a:pt x="2337797" y="245637"/>
                  </a:lnTo>
                  <a:lnTo>
                    <a:pt x="2376337" y="271493"/>
                  </a:lnTo>
                  <a:lnTo>
                    <a:pt x="2414203" y="298643"/>
                  </a:lnTo>
                  <a:lnTo>
                    <a:pt x="2451362" y="327085"/>
                  </a:lnTo>
                  <a:lnTo>
                    <a:pt x="2487781" y="356820"/>
                  </a:lnTo>
                  <a:lnTo>
                    <a:pt x="2523426" y="387848"/>
                  </a:lnTo>
                  <a:lnTo>
                    <a:pt x="2558266" y="420169"/>
                  </a:lnTo>
                </a:path>
              </a:pathLst>
            </a:custGeom>
            <a:ln w="12699">
              <a:solidFill>
                <a:srgbClr val="B0D9D0"/>
              </a:solidFill>
            </a:ln>
          </p:spPr>
          <p:txBody>
            <a:bodyPr wrap="square" lIns="0" tIns="0" rIns="0" bIns="0" rtlCol="0"/>
            <a:lstStyle/>
            <a:p>
              <a:endParaRPr sz="984"/>
            </a:p>
          </p:txBody>
        </p:sp>
        <p:sp>
          <p:nvSpPr>
            <p:cNvPr id="7" name="object 7"/>
            <p:cNvSpPr/>
            <p:nvPr/>
          </p:nvSpPr>
          <p:spPr>
            <a:xfrm>
              <a:off x="4343965" y="3603520"/>
              <a:ext cx="4572000" cy="4368800"/>
            </a:xfrm>
            <a:custGeom>
              <a:avLst/>
              <a:gdLst/>
              <a:ahLst/>
              <a:cxnLst/>
              <a:rect l="l" t="t" r="r" b="b"/>
              <a:pathLst>
                <a:path w="4572000" h="4368800">
                  <a:moveTo>
                    <a:pt x="3902444" y="639795"/>
                  </a:moveTo>
                  <a:lnTo>
                    <a:pt x="3937220" y="673741"/>
                  </a:lnTo>
                  <a:lnTo>
                    <a:pt x="3971069" y="708223"/>
                  </a:lnTo>
                  <a:lnTo>
                    <a:pt x="4003990" y="743227"/>
                  </a:lnTo>
                  <a:lnTo>
                    <a:pt x="4035984" y="778738"/>
                  </a:lnTo>
                  <a:lnTo>
                    <a:pt x="4067051" y="814742"/>
                  </a:lnTo>
                  <a:lnTo>
                    <a:pt x="4097190" y="851224"/>
                  </a:lnTo>
                  <a:lnTo>
                    <a:pt x="4126402" y="888169"/>
                  </a:lnTo>
                  <a:lnTo>
                    <a:pt x="4154686" y="925564"/>
                  </a:lnTo>
                  <a:lnTo>
                    <a:pt x="4182044" y="963393"/>
                  </a:lnTo>
                  <a:lnTo>
                    <a:pt x="4208473" y="1001642"/>
                  </a:lnTo>
                  <a:lnTo>
                    <a:pt x="4233976" y="1040297"/>
                  </a:lnTo>
                  <a:lnTo>
                    <a:pt x="4258551" y="1079344"/>
                  </a:lnTo>
                  <a:lnTo>
                    <a:pt x="4282199" y="1118767"/>
                  </a:lnTo>
                  <a:lnTo>
                    <a:pt x="4304919" y="1158552"/>
                  </a:lnTo>
                  <a:lnTo>
                    <a:pt x="4326712" y="1198685"/>
                  </a:lnTo>
                  <a:lnTo>
                    <a:pt x="4347578" y="1239151"/>
                  </a:lnTo>
                  <a:lnTo>
                    <a:pt x="4367516" y="1279936"/>
                  </a:lnTo>
                  <a:lnTo>
                    <a:pt x="4386527" y="1321026"/>
                  </a:lnTo>
                  <a:lnTo>
                    <a:pt x="4404610" y="1362405"/>
                  </a:lnTo>
                  <a:lnTo>
                    <a:pt x="4421767" y="1404059"/>
                  </a:lnTo>
                  <a:lnTo>
                    <a:pt x="4437995" y="1445974"/>
                  </a:lnTo>
                  <a:lnTo>
                    <a:pt x="4453297" y="1488136"/>
                  </a:lnTo>
                  <a:lnTo>
                    <a:pt x="4467671" y="1530529"/>
                  </a:lnTo>
                  <a:lnTo>
                    <a:pt x="4481118" y="1573140"/>
                  </a:lnTo>
                  <a:lnTo>
                    <a:pt x="4493637" y="1615953"/>
                  </a:lnTo>
                  <a:lnTo>
                    <a:pt x="4505229" y="1658955"/>
                  </a:lnTo>
                  <a:lnTo>
                    <a:pt x="4515894" y="1702131"/>
                  </a:lnTo>
                  <a:lnTo>
                    <a:pt x="4525631" y="1745466"/>
                  </a:lnTo>
                  <a:lnTo>
                    <a:pt x="4534441" y="1788946"/>
                  </a:lnTo>
                  <a:lnTo>
                    <a:pt x="4542324" y="1832556"/>
                  </a:lnTo>
                  <a:lnTo>
                    <a:pt x="4549279" y="1876282"/>
                  </a:lnTo>
                  <a:lnTo>
                    <a:pt x="4555307" y="1920110"/>
                  </a:lnTo>
                  <a:lnTo>
                    <a:pt x="4560407" y="1964025"/>
                  </a:lnTo>
                  <a:lnTo>
                    <a:pt x="4564580" y="2008012"/>
                  </a:lnTo>
                  <a:lnTo>
                    <a:pt x="4567826" y="2052057"/>
                  </a:lnTo>
                  <a:lnTo>
                    <a:pt x="4570144" y="2096145"/>
                  </a:lnTo>
                  <a:lnTo>
                    <a:pt x="4571536" y="2140263"/>
                  </a:lnTo>
                  <a:lnTo>
                    <a:pt x="4571999" y="2184395"/>
                  </a:lnTo>
                  <a:lnTo>
                    <a:pt x="4571536" y="2228527"/>
                  </a:lnTo>
                  <a:lnTo>
                    <a:pt x="4570144" y="2272644"/>
                  </a:lnTo>
                  <a:lnTo>
                    <a:pt x="4567826" y="2316733"/>
                  </a:lnTo>
                  <a:lnTo>
                    <a:pt x="4564580" y="2360778"/>
                  </a:lnTo>
                  <a:lnTo>
                    <a:pt x="4560407" y="2404765"/>
                  </a:lnTo>
                  <a:lnTo>
                    <a:pt x="4555307" y="2448680"/>
                  </a:lnTo>
                  <a:lnTo>
                    <a:pt x="4549279" y="2492508"/>
                  </a:lnTo>
                  <a:lnTo>
                    <a:pt x="4542324" y="2536234"/>
                  </a:lnTo>
                  <a:lnTo>
                    <a:pt x="4534441" y="2579845"/>
                  </a:lnTo>
                  <a:lnTo>
                    <a:pt x="4525631" y="2623325"/>
                  </a:lnTo>
                  <a:lnTo>
                    <a:pt x="4515894" y="2666660"/>
                  </a:lnTo>
                  <a:lnTo>
                    <a:pt x="4505229" y="2709836"/>
                  </a:lnTo>
                  <a:lnTo>
                    <a:pt x="4493637" y="2752837"/>
                  </a:lnTo>
                  <a:lnTo>
                    <a:pt x="4481118" y="2795651"/>
                  </a:lnTo>
                  <a:lnTo>
                    <a:pt x="4467671" y="2838262"/>
                  </a:lnTo>
                  <a:lnTo>
                    <a:pt x="4453297" y="2880655"/>
                  </a:lnTo>
                  <a:lnTo>
                    <a:pt x="4437995" y="2922817"/>
                  </a:lnTo>
                  <a:lnTo>
                    <a:pt x="4421767" y="2964732"/>
                  </a:lnTo>
                  <a:lnTo>
                    <a:pt x="4404610" y="3006387"/>
                  </a:lnTo>
                  <a:lnTo>
                    <a:pt x="4386527" y="3047766"/>
                  </a:lnTo>
                  <a:lnTo>
                    <a:pt x="4367516" y="3088855"/>
                  </a:lnTo>
                  <a:lnTo>
                    <a:pt x="4347578" y="3129641"/>
                  </a:lnTo>
                  <a:lnTo>
                    <a:pt x="4326712" y="3170107"/>
                  </a:lnTo>
                  <a:lnTo>
                    <a:pt x="4304919" y="3210240"/>
                  </a:lnTo>
                  <a:lnTo>
                    <a:pt x="4282199" y="3250026"/>
                  </a:lnTo>
                  <a:lnTo>
                    <a:pt x="4258551" y="3289449"/>
                  </a:lnTo>
                  <a:lnTo>
                    <a:pt x="4233976" y="3328496"/>
                  </a:lnTo>
                  <a:lnTo>
                    <a:pt x="4208473" y="3367151"/>
                  </a:lnTo>
                  <a:lnTo>
                    <a:pt x="4182044" y="3405401"/>
                  </a:lnTo>
                  <a:lnTo>
                    <a:pt x="4154686" y="3443230"/>
                  </a:lnTo>
                  <a:lnTo>
                    <a:pt x="4126402" y="3480625"/>
                  </a:lnTo>
                  <a:lnTo>
                    <a:pt x="4097190" y="3517571"/>
                  </a:lnTo>
                  <a:lnTo>
                    <a:pt x="4067051" y="3554053"/>
                  </a:lnTo>
                  <a:lnTo>
                    <a:pt x="4035984" y="3590057"/>
                  </a:lnTo>
                  <a:lnTo>
                    <a:pt x="4003990" y="3625568"/>
                  </a:lnTo>
                  <a:lnTo>
                    <a:pt x="3971069" y="3660572"/>
                  </a:lnTo>
                  <a:lnTo>
                    <a:pt x="3937220" y="3695055"/>
                  </a:lnTo>
                  <a:lnTo>
                    <a:pt x="3902444" y="3729001"/>
                  </a:lnTo>
                  <a:lnTo>
                    <a:pt x="3867384" y="3761806"/>
                  </a:lnTo>
                  <a:lnTo>
                    <a:pt x="3831777" y="3793747"/>
                  </a:lnTo>
                  <a:lnTo>
                    <a:pt x="3795637" y="3824825"/>
                  </a:lnTo>
                  <a:lnTo>
                    <a:pt x="3758981" y="3855040"/>
                  </a:lnTo>
                  <a:lnTo>
                    <a:pt x="3721821" y="3884392"/>
                  </a:lnTo>
                  <a:lnTo>
                    <a:pt x="3684172" y="3912880"/>
                  </a:lnTo>
                  <a:lnTo>
                    <a:pt x="3646050" y="3940505"/>
                  </a:lnTo>
                  <a:lnTo>
                    <a:pt x="3607469" y="3967267"/>
                  </a:lnTo>
                  <a:lnTo>
                    <a:pt x="3568443" y="3993165"/>
                  </a:lnTo>
                  <a:lnTo>
                    <a:pt x="3528987" y="4018200"/>
                  </a:lnTo>
                  <a:lnTo>
                    <a:pt x="3489115" y="4042372"/>
                  </a:lnTo>
                  <a:lnTo>
                    <a:pt x="3448843" y="4065680"/>
                  </a:lnTo>
                  <a:lnTo>
                    <a:pt x="3408184" y="4088126"/>
                  </a:lnTo>
                  <a:lnTo>
                    <a:pt x="3367153" y="4109708"/>
                  </a:lnTo>
                  <a:lnTo>
                    <a:pt x="3325765" y="4130426"/>
                  </a:lnTo>
                  <a:lnTo>
                    <a:pt x="3284035" y="4150282"/>
                  </a:lnTo>
                  <a:lnTo>
                    <a:pt x="3241976" y="4169274"/>
                  </a:lnTo>
                  <a:lnTo>
                    <a:pt x="3199604" y="4187403"/>
                  </a:lnTo>
                  <a:lnTo>
                    <a:pt x="3156933" y="4204668"/>
                  </a:lnTo>
                  <a:lnTo>
                    <a:pt x="3113978" y="4221071"/>
                  </a:lnTo>
                  <a:lnTo>
                    <a:pt x="3070753" y="4236610"/>
                  </a:lnTo>
                  <a:lnTo>
                    <a:pt x="3027273" y="4251286"/>
                  </a:lnTo>
                  <a:lnTo>
                    <a:pt x="2983552" y="4265098"/>
                  </a:lnTo>
                  <a:lnTo>
                    <a:pt x="2939606" y="4278047"/>
                  </a:lnTo>
                  <a:lnTo>
                    <a:pt x="2895448" y="4290133"/>
                  </a:lnTo>
                  <a:lnTo>
                    <a:pt x="2851093" y="4301356"/>
                  </a:lnTo>
                  <a:lnTo>
                    <a:pt x="2806556" y="4311715"/>
                  </a:lnTo>
                  <a:lnTo>
                    <a:pt x="2761851" y="4321211"/>
                  </a:lnTo>
                  <a:lnTo>
                    <a:pt x="2716993" y="4329844"/>
                  </a:lnTo>
                  <a:lnTo>
                    <a:pt x="2671997" y="4337614"/>
                  </a:lnTo>
                  <a:lnTo>
                    <a:pt x="2626876" y="4344520"/>
                  </a:lnTo>
                  <a:lnTo>
                    <a:pt x="2581647" y="4350563"/>
                  </a:lnTo>
                  <a:lnTo>
                    <a:pt x="2536322" y="4355742"/>
                  </a:lnTo>
                  <a:lnTo>
                    <a:pt x="2490918" y="4360059"/>
                  </a:lnTo>
                  <a:lnTo>
                    <a:pt x="2445448" y="4363512"/>
                  </a:lnTo>
                  <a:lnTo>
                    <a:pt x="2399926" y="4366102"/>
                  </a:lnTo>
                  <a:lnTo>
                    <a:pt x="2354369" y="4367828"/>
                  </a:lnTo>
                  <a:lnTo>
                    <a:pt x="2308789" y="4368692"/>
                  </a:lnTo>
                  <a:lnTo>
                    <a:pt x="2263203" y="4368692"/>
                  </a:lnTo>
                  <a:lnTo>
                    <a:pt x="2217623" y="4367828"/>
                  </a:lnTo>
                  <a:lnTo>
                    <a:pt x="2172065" y="4366102"/>
                  </a:lnTo>
                  <a:lnTo>
                    <a:pt x="2126544" y="4363512"/>
                  </a:lnTo>
                  <a:lnTo>
                    <a:pt x="2081074" y="4360059"/>
                  </a:lnTo>
                  <a:lnTo>
                    <a:pt x="2035670" y="4355742"/>
                  </a:lnTo>
                  <a:lnTo>
                    <a:pt x="1990345" y="4350563"/>
                  </a:lnTo>
                  <a:lnTo>
                    <a:pt x="1945116" y="4344520"/>
                  </a:lnTo>
                  <a:lnTo>
                    <a:pt x="1899995" y="4337614"/>
                  </a:lnTo>
                  <a:lnTo>
                    <a:pt x="1854999" y="4329844"/>
                  </a:lnTo>
                  <a:lnTo>
                    <a:pt x="1810141" y="4321211"/>
                  </a:lnTo>
                  <a:lnTo>
                    <a:pt x="1765437" y="4311715"/>
                  </a:lnTo>
                  <a:lnTo>
                    <a:pt x="1720900" y="4301356"/>
                  </a:lnTo>
                  <a:lnTo>
                    <a:pt x="1676545" y="4290133"/>
                  </a:lnTo>
                  <a:lnTo>
                    <a:pt x="1632387" y="4278047"/>
                  </a:lnTo>
                  <a:lnTo>
                    <a:pt x="1588441" y="4265098"/>
                  </a:lnTo>
                  <a:lnTo>
                    <a:pt x="1544720" y="4251286"/>
                  </a:lnTo>
                  <a:lnTo>
                    <a:pt x="1501240" y="4236610"/>
                  </a:lnTo>
                  <a:lnTo>
                    <a:pt x="1458015" y="4221071"/>
                  </a:lnTo>
                  <a:lnTo>
                    <a:pt x="1415060" y="4204668"/>
                  </a:lnTo>
                  <a:lnTo>
                    <a:pt x="1372389" y="4187403"/>
                  </a:lnTo>
                  <a:lnTo>
                    <a:pt x="1330017" y="4169274"/>
                  </a:lnTo>
                  <a:lnTo>
                    <a:pt x="1287959" y="4150282"/>
                  </a:lnTo>
                  <a:lnTo>
                    <a:pt x="1246229" y="4130426"/>
                  </a:lnTo>
                  <a:lnTo>
                    <a:pt x="1204841" y="4109708"/>
                  </a:lnTo>
                  <a:lnTo>
                    <a:pt x="1163810" y="4088126"/>
                  </a:lnTo>
                  <a:lnTo>
                    <a:pt x="1123152" y="4065680"/>
                  </a:lnTo>
                  <a:lnTo>
                    <a:pt x="1082879" y="4042372"/>
                  </a:lnTo>
                  <a:lnTo>
                    <a:pt x="1043008" y="4018200"/>
                  </a:lnTo>
                  <a:lnTo>
                    <a:pt x="1003552" y="3993165"/>
                  </a:lnTo>
                  <a:lnTo>
                    <a:pt x="964526" y="3967267"/>
                  </a:lnTo>
                  <a:lnTo>
                    <a:pt x="925945" y="3940505"/>
                  </a:lnTo>
                  <a:lnTo>
                    <a:pt x="887823" y="3912880"/>
                  </a:lnTo>
                  <a:lnTo>
                    <a:pt x="850175" y="3884392"/>
                  </a:lnTo>
                  <a:lnTo>
                    <a:pt x="813016" y="3855040"/>
                  </a:lnTo>
                  <a:lnTo>
                    <a:pt x="776359" y="3824825"/>
                  </a:lnTo>
                  <a:lnTo>
                    <a:pt x="740220" y="3793747"/>
                  </a:lnTo>
                  <a:lnTo>
                    <a:pt x="704613" y="3761806"/>
                  </a:lnTo>
                  <a:lnTo>
                    <a:pt x="669553" y="3729001"/>
                  </a:lnTo>
                  <a:lnTo>
                    <a:pt x="634777" y="3695055"/>
                  </a:lnTo>
                  <a:lnTo>
                    <a:pt x="600928" y="3660572"/>
                  </a:lnTo>
                  <a:lnTo>
                    <a:pt x="568007" y="3625568"/>
                  </a:lnTo>
                  <a:lnTo>
                    <a:pt x="536013" y="3590057"/>
                  </a:lnTo>
                  <a:lnTo>
                    <a:pt x="504947" y="3554053"/>
                  </a:lnTo>
                  <a:lnTo>
                    <a:pt x="474808" y="3517571"/>
                  </a:lnTo>
                  <a:lnTo>
                    <a:pt x="445596" y="3480625"/>
                  </a:lnTo>
                  <a:lnTo>
                    <a:pt x="417311" y="3443230"/>
                  </a:lnTo>
                  <a:lnTo>
                    <a:pt x="389954" y="3405401"/>
                  </a:lnTo>
                  <a:lnTo>
                    <a:pt x="363524" y="3367151"/>
                  </a:lnTo>
                  <a:lnTo>
                    <a:pt x="338022" y="3328496"/>
                  </a:lnTo>
                  <a:lnTo>
                    <a:pt x="313447" y="3289449"/>
                  </a:lnTo>
                  <a:lnTo>
                    <a:pt x="289799" y="3250026"/>
                  </a:lnTo>
                  <a:lnTo>
                    <a:pt x="267079" y="3210240"/>
                  </a:lnTo>
                  <a:lnTo>
                    <a:pt x="245286" y="3170107"/>
                  </a:lnTo>
                  <a:lnTo>
                    <a:pt x="224421" y="3129641"/>
                  </a:lnTo>
                  <a:lnTo>
                    <a:pt x="204482" y="3088855"/>
                  </a:lnTo>
                  <a:lnTo>
                    <a:pt x="185471" y="3047766"/>
                  </a:lnTo>
                  <a:lnTo>
                    <a:pt x="167388" y="3006387"/>
                  </a:lnTo>
                  <a:lnTo>
                    <a:pt x="150232" y="2964732"/>
                  </a:lnTo>
                  <a:lnTo>
                    <a:pt x="134003" y="2922817"/>
                  </a:lnTo>
                  <a:lnTo>
                    <a:pt x="118702" y="2880655"/>
                  </a:lnTo>
                  <a:lnTo>
                    <a:pt x="104327" y="2838262"/>
                  </a:lnTo>
                  <a:lnTo>
                    <a:pt x="90881" y="2795651"/>
                  </a:lnTo>
                  <a:lnTo>
                    <a:pt x="78361" y="2752837"/>
                  </a:lnTo>
                  <a:lnTo>
                    <a:pt x="66769" y="2709836"/>
                  </a:lnTo>
                  <a:lnTo>
                    <a:pt x="56105" y="2666660"/>
                  </a:lnTo>
                  <a:lnTo>
                    <a:pt x="46368" y="2623325"/>
                  </a:lnTo>
                  <a:lnTo>
                    <a:pt x="37558" y="2579845"/>
                  </a:lnTo>
                  <a:lnTo>
                    <a:pt x="29675" y="2536234"/>
                  </a:lnTo>
                  <a:lnTo>
                    <a:pt x="22720" y="2492508"/>
                  </a:lnTo>
                  <a:lnTo>
                    <a:pt x="16692" y="2448680"/>
                  </a:lnTo>
                  <a:lnTo>
                    <a:pt x="11592" y="2404765"/>
                  </a:lnTo>
                  <a:lnTo>
                    <a:pt x="7418" y="2360778"/>
                  </a:lnTo>
                  <a:lnTo>
                    <a:pt x="4173" y="2316733"/>
                  </a:lnTo>
                  <a:lnTo>
                    <a:pt x="1854" y="2272644"/>
                  </a:lnTo>
                  <a:lnTo>
                    <a:pt x="463" y="2228527"/>
                  </a:lnTo>
                  <a:lnTo>
                    <a:pt x="0" y="2184395"/>
                  </a:lnTo>
                  <a:lnTo>
                    <a:pt x="463" y="2140263"/>
                  </a:lnTo>
                  <a:lnTo>
                    <a:pt x="1854" y="2096145"/>
                  </a:lnTo>
                  <a:lnTo>
                    <a:pt x="4173" y="2052057"/>
                  </a:lnTo>
                  <a:lnTo>
                    <a:pt x="7418" y="2008012"/>
                  </a:lnTo>
                  <a:lnTo>
                    <a:pt x="11592" y="1964025"/>
                  </a:lnTo>
                  <a:lnTo>
                    <a:pt x="16692" y="1920110"/>
                  </a:lnTo>
                  <a:lnTo>
                    <a:pt x="22720" y="1876282"/>
                  </a:lnTo>
                  <a:lnTo>
                    <a:pt x="29675" y="1832556"/>
                  </a:lnTo>
                  <a:lnTo>
                    <a:pt x="37558" y="1788946"/>
                  </a:lnTo>
                  <a:lnTo>
                    <a:pt x="46368" y="1745466"/>
                  </a:lnTo>
                  <a:lnTo>
                    <a:pt x="56105" y="1702131"/>
                  </a:lnTo>
                  <a:lnTo>
                    <a:pt x="66769" y="1658955"/>
                  </a:lnTo>
                  <a:lnTo>
                    <a:pt x="78361" y="1615953"/>
                  </a:lnTo>
                  <a:lnTo>
                    <a:pt x="90881" y="1573140"/>
                  </a:lnTo>
                  <a:lnTo>
                    <a:pt x="104327" y="1530529"/>
                  </a:lnTo>
                  <a:lnTo>
                    <a:pt x="118702" y="1488136"/>
                  </a:lnTo>
                  <a:lnTo>
                    <a:pt x="134003" y="1445974"/>
                  </a:lnTo>
                  <a:lnTo>
                    <a:pt x="150232" y="1404059"/>
                  </a:lnTo>
                  <a:lnTo>
                    <a:pt x="167388" y="1362405"/>
                  </a:lnTo>
                  <a:lnTo>
                    <a:pt x="185471" y="1321026"/>
                  </a:lnTo>
                  <a:lnTo>
                    <a:pt x="204482" y="1279936"/>
                  </a:lnTo>
                  <a:lnTo>
                    <a:pt x="224421" y="1239151"/>
                  </a:lnTo>
                  <a:lnTo>
                    <a:pt x="245286" y="1198685"/>
                  </a:lnTo>
                  <a:lnTo>
                    <a:pt x="267079" y="1158552"/>
                  </a:lnTo>
                  <a:lnTo>
                    <a:pt x="289799" y="1118767"/>
                  </a:lnTo>
                  <a:lnTo>
                    <a:pt x="313447" y="1079344"/>
                  </a:lnTo>
                  <a:lnTo>
                    <a:pt x="338022" y="1040297"/>
                  </a:lnTo>
                  <a:lnTo>
                    <a:pt x="363524" y="1001642"/>
                  </a:lnTo>
                  <a:lnTo>
                    <a:pt x="389954" y="963393"/>
                  </a:lnTo>
                  <a:lnTo>
                    <a:pt x="417311" y="925564"/>
                  </a:lnTo>
                  <a:lnTo>
                    <a:pt x="445596" y="888169"/>
                  </a:lnTo>
                  <a:lnTo>
                    <a:pt x="474808" y="851224"/>
                  </a:lnTo>
                  <a:lnTo>
                    <a:pt x="504947" y="814742"/>
                  </a:lnTo>
                  <a:lnTo>
                    <a:pt x="536013" y="778738"/>
                  </a:lnTo>
                  <a:lnTo>
                    <a:pt x="568007" y="743227"/>
                  </a:lnTo>
                  <a:lnTo>
                    <a:pt x="600928" y="708223"/>
                  </a:lnTo>
                  <a:lnTo>
                    <a:pt x="634777" y="673741"/>
                  </a:lnTo>
                  <a:lnTo>
                    <a:pt x="669553" y="639795"/>
                  </a:lnTo>
                  <a:lnTo>
                    <a:pt x="704613" y="606990"/>
                  </a:lnTo>
                  <a:lnTo>
                    <a:pt x="740220" y="575049"/>
                  </a:lnTo>
                  <a:lnTo>
                    <a:pt x="776359" y="543971"/>
                  </a:lnTo>
                  <a:lnTo>
                    <a:pt x="813016" y="513757"/>
                  </a:lnTo>
                  <a:lnTo>
                    <a:pt x="850175" y="484405"/>
                  </a:lnTo>
                  <a:lnTo>
                    <a:pt x="887823" y="455917"/>
                  </a:lnTo>
                  <a:lnTo>
                    <a:pt x="925945" y="428292"/>
                  </a:lnTo>
                  <a:lnTo>
                    <a:pt x="964526" y="401531"/>
                  </a:lnTo>
                  <a:lnTo>
                    <a:pt x="1003552" y="375632"/>
                  </a:lnTo>
                  <a:lnTo>
                    <a:pt x="1043008" y="350597"/>
                  </a:lnTo>
                  <a:lnTo>
                    <a:pt x="1082879" y="326426"/>
                  </a:lnTo>
                  <a:lnTo>
                    <a:pt x="1123152" y="303117"/>
                  </a:lnTo>
                  <a:lnTo>
                    <a:pt x="1163810" y="280672"/>
                  </a:lnTo>
                  <a:lnTo>
                    <a:pt x="1204841" y="259090"/>
                  </a:lnTo>
                  <a:lnTo>
                    <a:pt x="1246229" y="238372"/>
                  </a:lnTo>
                  <a:lnTo>
                    <a:pt x="1287959" y="218516"/>
                  </a:lnTo>
                  <a:lnTo>
                    <a:pt x="1330017" y="199524"/>
                  </a:lnTo>
                  <a:lnTo>
                    <a:pt x="1372389" y="181395"/>
                  </a:lnTo>
                  <a:lnTo>
                    <a:pt x="1415060" y="164130"/>
                  </a:lnTo>
                  <a:lnTo>
                    <a:pt x="1458015" y="147728"/>
                  </a:lnTo>
                  <a:lnTo>
                    <a:pt x="1501240" y="132189"/>
                  </a:lnTo>
                  <a:lnTo>
                    <a:pt x="1544720" y="117513"/>
                  </a:lnTo>
                  <a:lnTo>
                    <a:pt x="1588441" y="103701"/>
                  </a:lnTo>
                  <a:lnTo>
                    <a:pt x="1632387" y="90751"/>
                  </a:lnTo>
                  <a:lnTo>
                    <a:pt x="1676545" y="78666"/>
                  </a:lnTo>
                  <a:lnTo>
                    <a:pt x="1720900" y="67443"/>
                  </a:lnTo>
                  <a:lnTo>
                    <a:pt x="1765437" y="57084"/>
                  </a:lnTo>
                  <a:lnTo>
                    <a:pt x="1810141" y="47588"/>
                  </a:lnTo>
                  <a:lnTo>
                    <a:pt x="1854999" y="38955"/>
                  </a:lnTo>
                  <a:lnTo>
                    <a:pt x="1899995" y="31185"/>
                  </a:lnTo>
                  <a:lnTo>
                    <a:pt x="1945116" y="24279"/>
                  </a:lnTo>
                  <a:lnTo>
                    <a:pt x="1990345" y="18236"/>
                  </a:lnTo>
                  <a:lnTo>
                    <a:pt x="2035670" y="13057"/>
                  </a:lnTo>
                  <a:lnTo>
                    <a:pt x="2081074" y="8740"/>
                  </a:lnTo>
                  <a:lnTo>
                    <a:pt x="2126544" y="5287"/>
                  </a:lnTo>
                  <a:lnTo>
                    <a:pt x="2172065" y="2697"/>
                  </a:lnTo>
                  <a:lnTo>
                    <a:pt x="2217623" y="971"/>
                  </a:lnTo>
                  <a:lnTo>
                    <a:pt x="2263203" y="107"/>
                  </a:lnTo>
                  <a:lnTo>
                    <a:pt x="2308789" y="107"/>
                  </a:lnTo>
                  <a:lnTo>
                    <a:pt x="2354369" y="971"/>
                  </a:lnTo>
                  <a:lnTo>
                    <a:pt x="2399926" y="2697"/>
                  </a:lnTo>
                  <a:lnTo>
                    <a:pt x="2445448" y="5287"/>
                  </a:lnTo>
                  <a:lnTo>
                    <a:pt x="2490918" y="8740"/>
                  </a:lnTo>
                  <a:lnTo>
                    <a:pt x="2536322" y="13057"/>
                  </a:lnTo>
                  <a:lnTo>
                    <a:pt x="2581647" y="18236"/>
                  </a:lnTo>
                  <a:lnTo>
                    <a:pt x="2626876" y="24279"/>
                  </a:lnTo>
                  <a:lnTo>
                    <a:pt x="2671997" y="31185"/>
                  </a:lnTo>
                  <a:lnTo>
                    <a:pt x="2716993" y="38955"/>
                  </a:lnTo>
                  <a:lnTo>
                    <a:pt x="2761851" y="47588"/>
                  </a:lnTo>
                  <a:lnTo>
                    <a:pt x="2806556" y="57084"/>
                  </a:lnTo>
                  <a:lnTo>
                    <a:pt x="2851093" y="67443"/>
                  </a:lnTo>
                  <a:lnTo>
                    <a:pt x="2895448" y="78666"/>
                  </a:lnTo>
                  <a:lnTo>
                    <a:pt x="2939606" y="90751"/>
                  </a:lnTo>
                  <a:lnTo>
                    <a:pt x="2983552" y="103701"/>
                  </a:lnTo>
                  <a:lnTo>
                    <a:pt x="3027273" y="117513"/>
                  </a:lnTo>
                  <a:lnTo>
                    <a:pt x="3070753" y="132189"/>
                  </a:lnTo>
                  <a:lnTo>
                    <a:pt x="3113978" y="147728"/>
                  </a:lnTo>
                  <a:lnTo>
                    <a:pt x="3156933" y="164130"/>
                  </a:lnTo>
                  <a:lnTo>
                    <a:pt x="3199604" y="181395"/>
                  </a:lnTo>
                  <a:lnTo>
                    <a:pt x="3241976" y="199524"/>
                  </a:lnTo>
                  <a:lnTo>
                    <a:pt x="3284035" y="218516"/>
                  </a:lnTo>
                  <a:lnTo>
                    <a:pt x="3325765" y="238372"/>
                  </a:lnTo>
                  <a:lnTo>
                    <a:pt x="3367153" y="259090"/>
                  </a:lnTo>
                  <a:lnTo>
                    <a:pt x="3408184" y="280672"/>
                  </a:lnTo>
                  <a:lnTo>
                    <a:pt x="3448843" y="303117"/>
                  </a:lnTo>
                  <a:lnTo>
                    <a:pt x="3489115" y="326426"/>
                  </a:lnTo>
                  <a:lnTo>
                    <a:pt x="3528987" y="350597"/>
                  </a:lnTo>
                  <a:lnTo>
                    <a:pt x="3568443" y="375632"/>
                  </a:lnTo>
                  <a:lnTo>
                    <a:pt x="3607469" y="401531"/>
                  </a:lnTo>
                  <a:lnTo>
                    <a:pt x="3646050" y="428292"/>
                  </a:lnTo>
                  <a:lnTo>
                    <a:pt x="3684172" y="455917"/>
                  </a:lnTo>
                  <a:lnTo>
                    <a:pt x="3721821" y="484405"/>
                  </a:lnTo>
                  <a:lnTo>
                    <a:pt x="3758981" y="513757"/>
                  </a:lnTo>
                  <a:lnTo>
                    <a:pt x="3795637" y="543971"/>
                  </a:lnTo>
                  <a:lnTo>
                    <a:pt x="3831777" y="575049"/>
                  </a:lnTo>
                  <a:lnTo>
                    <a:pt x="3867384" y="606990"/>
                  </a:lnTo>
                  <a:lnTo>
                    <a:pt x="3902444" y="639795"/>
                  </a:lnTo>
                </a:path>
              </a:pathLst>
            </a:custGeom>
            <a:ln w="12700">
              <a:solidFill>
                <a:srgbClr val="B0D9D0"/>
              </a:solidFill>
            </a:ln>
          </p:spPr>
          <p:txBody>
            <a:bodyPr wrap="square" lIns="0" tIns="0" rIns="0" bIns="0" rtlCol="0"/>
            <a:lstStyle/>
            <a:p>
              <a:endParaRPr sz="984"/>
            </a:p>
          </p:txBody>
        </p:sp>
      </p:grpSp>
      <p:sp>
        <p:nvSpPr>
          <p:cNvPr id="9" name="object 9"/>
          <p:cNvSpPr/>
          <p:nvPr/>
        </p:nvSpPr>
        <p:spPr>
          <a:xfrm>
            <a:off x="7322960" y="6237523"/>
            <a:ext cx="196007" cy="0"/>
          </a:xfrm>
          <a:custGeom>
            <a:avLst/>
            <a:gdLst/>
            <a:ahLst/>
            <a:cxnLst/>
            <a:rect l="l" t="t" r="r" b="b"/>
            <a:pathLst>
              <a:path w="278765">
                <a:moveTo>
                  <a:pt x="0" y="0"/>
                </a:moveTo>
                <a:lnTo>
                  <a:pt x="278144" y="0"/>
                </a:lnTo>
              </a:path>
            </a:pathLst>
          </a:custGeom>
          <a:ln w="39273">
            <a:solidFill>
              <a:srgbClr val="000000"/>
            </a:solidFill>
          </a:ln>
        </p:spPr>
        <p:txBody>
          <a:bodyPr wrap="square" lIns="0" tIns="0" rIns="0" bIns="0" rtlCol="0"/>
          <a:lstStyle/>
          <a:p>
            <a:endParaRPr sz="984"/>
          </a:p>
        </p:txBody>
      </p:sp>
      <p:sp>
        <p:nvSpPr>
          <p:cNvPr id="10" name="object 10"/>
          <p:cNvSpPr txBox="1"/>
          <p:nvPr/>
        </p:nvSpPr>
        <p:spPr>
          <a:xfrm>
            <a:off x="7208580" y="6235956"/>
            <a:ext cx="408980" cy="222678"/>
          </a:xfrm>
          <a:prstGeom prst="rect">
            <a:avLst/>
          </a:prstGeom>
        </p:spPr>
        <p:txBody>
          <a:bodyPr vert="horz" wrap="square" lIns="0" tIns="11609" rIns="0" bIns="0" rtlCol="0">
            <a:spAutoFit/>
          </a:bodyPr>
          <a:lstStyle/>
          <a:p>
            <a:pPr marL="8929">
              <a:spcBef>
                <a:spcPts val="91"/>
              </a:spcBef>
            </a:pPr>
            <a:r>
              <a:rPr sz="1371" spc="143" dirty="0">
                <a:latin typeface="Tahoma"/>
                <a:cs typeface="Tahoma"/>
              </a:rPr>
              <a:t>0</a:t>
            </a:r>
            <a:r>
              <a:rPr sz="1371" spc="-32" dirty="0">
                <a:latin typeface="Tahoma"/>
                <a:cs typeface="Tahoma"/>
              </a:rPr>
              <a:t>.</a:t>
            </a:r>
            <a:r>
              <a:rPr sz="1371" spc="-305" dirty="0">
                <a:latin typeface="Tahoma"/>
                <a:cs typeface="Tahoma"/>
              </a:rPr>
              <a:t> </a:t>
            </a:r>
            <a:r>
              <a:rPr sz="1371" spc="143" dirty="0">
                <a:latin typeface="Tahoma"/>
                <a:cs typeface="Tahoma"/>
              </a:rPr>
              <a:t>0</a:t>
            </a:r>
            <a:r>
              <a:rPr sz="1371" spc="25" dirty="0">
                <a:latin typeface="Tahoma"/>
                <a:cs typeface="Tahoma"/>
              </a:rPr>
              <a:t>7</a:t>
            </a:r>
            <a:endParaRPr sz="1371">
              <a:latin typeface="Tahoma"/>
              <a:cs typeface="Tahoma"/>
            </a:endParaRPr>
          </a:p>
        </p:txBody>
      </p:sp>
      <p:grpSp>
        <p:nvGrpSpPr>
          <p:cNvPr id="11" name="object 11"/>
          <p:cNvGrpSpPr/>
          <p:nvPr/>
        </p:nvGrpSpPr>
        <p:grpSpPr>
          <a:xfrm>
            <a:off x="5431477" y="2185804"/>
            <a:ext cx="3978622" cy="3732163"/>
            <a:chOff x="3678826" y="3108699"/>
            <a:chExt cx="5658485" cy="5307965"/>
          </a:xfrm>
        </p:grpSpPr>
        <p:sp>
          <p:nvSpPr>
            <p:cNvPr id="12" name="object 12"/>
            <p:cNvSpPr/>
            <p:nvPr/>
          </p:nvSpPr>
          <p:spPr>
            <a:xfrm>
              <a:off x="3698511" y="5448151"/>
              <a:ext cx="1844039" cy="353060"/>
            </a:xfrm>
            <a:custGeom>
              <a:avLst/>
              <a:gdLst/>
              <a:ahLst/>
              <a:cxnLst/>
              <a:rect l="l" t="t" r="r" b="b"/>
              <a:pathLst>
                <a:path w="1844039" h="353060">
                  <a:moveTo>
                    <a:pt x="0" y="352521"/>
                  </a:moveTo>
                  <a:lnTo>
                    <a:pt x="1788169" y="352521"/>
                  </a:lnTo>
                  <a:lnTo>
                    <a:pt x="1789321" y="301272"/>
                  </a:lnTo>
                  <a:lnTo>
                    <a:pt x="1792768" y="250192"/>
                  </a:lnTo>
                  <a:lnTo>
                    <a:pt x="1798498" y="199357"/>
                  </a:lnTo>
                  <a:lnTo>
                    <a:pt x="1806497" y="148844"/>
                  </a:lnTo>
                  <a:lnTo>
                    <a:pt x="1816753" y="98730"/>
                  </a:lnTo>
                  <a:lnTo>
                    <a:pt x="1829253" y="49089"/>
                  </a:lnTo>
                  <a:lnTo>
                    <a:pt x="1843984" y="0"/>
                  </a:lnTo>
                </a:path>
              </a:pathLst>
            </a:custGeom>
            <a:ln w="39273">
              <a:solidFill>
                <a:srgbClr val="000000"/>
              </a:solidFill>
            </a:ln>
          </p:spPr>
          <p:txBody>
            <a:bodyPr wrap="square" lIns="0" tIns="0" rIns="0" bIns="0" rtlCol="0"/>
            <a:lstStyle/>
            <a:p>
              <a:endParaRPr sz="984"/>
            </a:p>
          </p:txBody>
        </p:sp>
        <p:sp>
          <p:nvSpPr>
            <p:cNvPr id="13" name="object 13"/>
            <p:cNvSpPr/>
            <p:nvPr/>
          </p:nvSpPr>
          <p:spPr>
            <a:xfrm>
              <a:off x="8807920" y="5800672"/>
              <a:ext cx="509905" cy="708660"/>
            </a:xfrm>
            <a:custGeom>
              <a:avLst/>
              <a:gdLst/>
              <a:ahLst/>
              <a:cxnLst/>
              <a:rect l="l" t="t" r="r" b="b"/>
              <a:pathLst>
                <a:path w="509904" h="708659">
                  <a:moveTo>
                    <a:pt x="509572" y="0"/>
                  </a:moveTo>
                  <a:lnTo>
                    <a:pt x="112244" y="0"/>
                  </a:lnTo>
                  <a:lnTo>
                    <a:pt x="111665" y="51544"/>
                  </a:lnTo>
                  <a:lnTo>
                    <a:pt x="109929" y="103022"/>
                  </a:lnTo>
                  <a:lnTo>
                    <a:pt x="107040" y="154414"/>
                  </a:lnTo>
                  <a:lnTo>
                    <a:pt x="103000" y="205701"/>
                  </a:lnTo>
                  <a:lnTo>
                    <a:pt x="97813" y="256863"/>
                  </a:lnTo>
                  <a:lnTo>
                    <a:pt x="91481" y="307883"/>
                  </a:lnTo>
                  <a:lnTo>
                    <a:pt x="84008" y="358741"/>
                  </a:lnTo>
                  <a:lnTo>
                    <a:pt x="75397" y="409417"/>
                  </a:lnTo>
                  <a:lnTo>
                    <a:pt x="65651" y="459894"/>
                  </a:lnTo>
                  <a:lnTo>
                    <a:pt x="54772" y="510152"/>
                  </a:lnTo>
                  <a:lnTo>
                    <a:pt x="42765" y="560172"/>
                  </a:lnTo>
                  <a:lnTo>
                    <a:pt x="29632" y="609936"/>
                  </a:lnTo>
                  <a:lnTo>
                    <a:pt x="15376" y="659423"/>
                  </a:lnTo>
                  <a:lnTo>
                    <a:pt x="0" y="708616"/>
                  </a:lnTo>
                </a:path>
              </a:pathLst>
            </a:custGeom>
            <a:ln w="39270">
              <a:solidFill>
                <a:srgbClr val="000000"/>
              </a:solidFill>
            </a:ln>
          </p:spPr>
          <p:txBody>
            <a:bodyPr wrap="square" lIns="0" tIns="0" rIns="0" bIns="0" rtlCol="0"/>
            <a:lstStyle/>
            <a:p>
              <a:endParaRPr sz="984"/>
            </a:p>
          </p:txBody>
        </p:sp>
        <p:sp>
          <p:nvSpPr>
            <p:cNvPr id="14" name="object 14"/>
            <p:cNvSpPr/>
            <p:nvPr/>
          </p:nvSpPr>
          <p:spPr>
            <a:xfrm>
              <a:off x="8185175" y="3656012"/>
              <a:ext cx="683260" cy="586740"/>
            </a:xfrm>
            <a:custGeom>
              <a:avLst/>
              <a:gdLst/>
              <a:ahLst/>
              <a:cxnLst/>
              <a:rect l="l" t="t" r="r" b="b"/>
              <a:pathLst>
                <a:path w="683259" h="586739">
                  <a:moveTo>
                    <a:pt x="682868" y="516423"/>
                  </a:moveTo>
                  <a:lnTo>
                    <a:pt x="586409" y="586487"/>
                  </a:lnTo>
                  <a:lnTo>
                    <a:pt x="555357" y="544609"/>
                  </a:lnTo>
                  <a:lnTo>
                    <a:pt x="523509" y="503378"/>
                  </a:lnTo>
                  <a:lnTo>
                    <a:pt x="490874" y="462807"/>
                  </a:lnTo>
                  <a:lnTo>
                    <a:pt x="457465" y="422904"/>
                  </a:lnTo>
                  <a:lnTo>
                    <a:pt x="423291" y="383681"/>
                  </a:lnTo>
                  <a:lnTo>
                    <a:pt x="388363" y="345147"/>
                  </a:lnTo>
                  <a:lnTo>
                    <a:pt x="352693" y="307313"/>
                  </a:lnTo>
                  <a:lnTo>
                    <a:pt x="316290" y="270190"/>
                  </a:lnTo>
                  <a:lnTo>
                    <a:pt x="279165" y="233787"/>
                  </a:lnTo>
                  <a:lnTo>
                    <a:pt x="241331" y="198114"/>
                  </a:lnTo>
                  <a:lnTo>
                    <a:pt x="202796" y="163183"/>
                  </a:lnTo>
                  <a:lnTo>
                    <a:pt x="163572" y="129002"/>
                  </a:lnTo>
                  <a:lnTo>
                    <a:pt x="123669" y="95584"/>
                  </a:lnTo>
                  <a:lnTo>
                    <a:pt x="83099" y="62937"/>
                  </a:lnTo>
                  <a:lnTo>
                    <a:pt x="41873" y="31072"/>
                  </a:lnTo>
                  <a:lnTo>
                    <a:pt x="0" y="0"/>
                  </a:lnTo>
                </a:path>
              </a:pathLst>
            </a:custGeom>
            <a:ln w="39271">
              <a:solidFill>
                <a:srgbClr val="000000"/>
              </a:solidFill>
            </a:ln>
          </p:spPr>
          <p:txBody>
            <a:bodyPr wrap="square" lIns="0" tIns="0" rIns="0" bIns="0" rtlCol="0"/>
            <a:lstStyle/>
            <a:p>
              <a:endParaRPr sz="984"/>
            </a:p>
          </p:txBody>
        </p:sp>
        <p:sp>
          <p:nvSpPr>
            <p:cNvPr id="15" name="object 15"/>
            <p:cNvSpPr/>
            <p:nvPr/>
          </p:nvSpPr>
          <p:spPr>
            <a:xfrm>
              <a:off x="5722507" y="6355102"/>
              <a:ext cx="739140" cy="1278890"/>
            </a:xfrm>
            <a:custGeom>
              <a:avLst/>
              <a:gdLst/>
              <a:ahLst/>
              <a:cxnLst/>
              <a:rect l="l" t="t" r="r" b="b"/>
              <a:pathLst>
                <a:path w="739139" h="1278890">
                  <a:moveTo>
                    <a:pt x="614382" y="1278766"/>
                  </a:moveTo>
                  <a:lnTo>
                    <a:pt x="738682" y="493592"/>
                  </a:lnTo>
                  <a:lnTo>
                    <a:pt x="690600" y="484846"/>
                  </a:lnTo>
                  <a:lnTo>
                    <a:pt x="643188" y="473949"/>
                  </a:lnTo>
                  <a:lnTo>
                    <a:pt x="596507" y="460942"/>
                  </a:lnTo>
                  <a:lnTo>
                    <a:pt x="550621" y="445868"/>
                  </a:lnTo>
                  <a:lnTo>
                    <a:pt x="505591" y="428767"/>
                  </a:lnTo>
                  <a:lnTo>
                    <a:pt x="461480" y="409682"/>
                  </a:lnTo>
                  <a:lnTo>
                    <a:pt x="418351" y="388655"/>
                  </a:lnTo>
                  <a:lnTo>
                    <a:pt x="376264" y="365727"/>
                  </a:lnTo>
                  <a:lnTo>
                    <a:pt x="335284" y="340939"/>
                  </a:lnTo>
                  <a:lnTo>
                    <a:pt x="295471" y="314335"/>
                  </a:lnTo>
                  <a:lnTo>
                    <a:pt x="256889" y="285954"/>
                  </a:lnTo>
                  <a:lnTo>
                    <a:pt x="219600" y="255840"/>
                  </a:lnTo>
                  <a:lnTo>
                    <a:pt x="183665" y="224034"/>
                  </a:lnTo>
                  <a:lnTo>
                    <a:pt x="149148" y="190577"/>
                  </a:lnTo>
                  <a:lnTo>
                    <a:pt x="116110" y="155512"/>
                  </a:lnTo>
                  <a:lnTo>
                    <a:pt x="84614" y="118880"/>
                  </a:lnTo>
                  <a:lnTo>
                    <a:pt x="54722" y="80723"/>
                  </a:lnTo>
                  <a:lnTo>
                    <a:pt x="26496" y="41082"/>
                  </a:lnTo>
                  <a:lnTo>
                    <a:pt x="0" y="0"/>
                  </a:lnTo>
                </a:path>
              </a:pathLst>
            </a:custGeom>
            <a:ln w="39270">
              <a:solidFill>
                <a:srgbClr val="000000"/>
              </a:solidFill>
            </a:ln>
          </p:spPr>
          <p:txBody>
            <a:bodyPr wrap="square" lIns="0" tIns="0" rIns="0" bIns="0" rtlCol="0"/>
            <a:lstStyle/>
            <a:p>
              <a:endParaRPr sz="984"/>
            </a:p>
          </p:txBody>
        </p:sp>
        <p:sp>
          <p:nvSpPr>
            <p:cNvPr id="16" name="object 16"/>
            <p:cNvSpPr/>
            <p:nvPr/>
          </p:nvSpPr>
          <p:spPr>
            <a:xfrm>
              <a:off x="7446268" y="3128384"/>
              <a:ext cx="739140" cy="527685"/>
            </a:xfrm>
            <a:custGeom>
              <a:avLst/>
              <a:gdLst/>
              <a:ahLst/>
              <a:cxnLst/>
              <a:rect l="l" t="t" r="r" b="b"/>
              <a:pathLst>
                <a:path w="739140" h="527685">
                  <a:moveTo>
                    <a:pt x="49112" y="0"/>
                  </a:moveTo>
                  <a:lnTo>
                    <a:pt x="0" y="151125"/>
                  </a:lnTo>
                  <a:lnTo>
                    <a:pt x="49419" y="167727"/>
                  </a:lnTo>
                  <a:lnTo>
                    <a:pt x="98468" y="185284"/>
                  </a:lnTo>
                  <a:lnTo>
                    <a:pt x="147135" y="203790"/>
                  </a:lnTo>
                  <a:lnTo>
                    <a:pt x="195405" y="223238"/>
                  </a:lnTo>
                  <a:lnTo>
                    <a:pt x="243265" y="243621"/>
                  </a:lnTo>
                  <a:lnTo>
                    <a:pt x="290703" y="264933"/>
                  </a:lnTo>
                  <a:lnTo>
                    <a:pt x="337705" y="287166"/>
                  </a:lnTo>
                  <a:lnTo>
                    <a:pt x="384257" y="310314"/>
                  </a:lnTo>
                  <a:lnTo>
                    <a:pt x="430346" y="334371"/>
                  </a:lnTo>
                  <a:lnTo>
                    <a:pt x="475960" y="359329"/>
                  </a:lnTo>
                  <a:lnTo>
                    <a:pt x="521085" y="385182"/>
                  </a:lnTo>
                  <a:lnTo>
                    <a:pt x="565707" y="411922"/>
                  </a:lnTo>
                  <a:lnTo>
                    <a:pt x="609813" y="439544"/>
                  </a:lnTo>
                  <a:lnTo>
                    <a:pt x="653390" y="468040"/>
                  </a:lnTo>
                  <a:lnTo>
                    <a:pt x="696425" y="497404"/>
                  </a:lnTo>
                  <a:lnTo>
                    <a:pt x="738905" y="527629"/>
                  </a:lnTo>
                </a:path>
              </a:pathLst>
            </a:custGeom>
            <a:ln w="39272">
              <a:solidFill>
                <a:srgbClr val="000000"/>
              </a:solidFill>
            </a:ln>
          </p:spPr>
          <p:txBody>
            <a:bodyPr wrap="square" lIns="0" tIns="0" rIns="0" bIns="0" rtlCol="0"/>
            <a:lstStyle/>
            <a:p>
              <a:endParaRPr sz="984"/>
            </a:p>
          </p:txBody>
        </p:sp>
        <p:sp>
          <p:nvSpPr>
            <p:cNvPr id="17" name="object 17"/>
            <p:cNvSpPr/>
            <p:nvPr/>
          </p:nvSpPr>
          <p:spPr>
            <a:xfrm>
              <a:off x="8482248" y="6509288"/>
              <a:ext cx="386080" cy="920115"/>
            </a:xfrm>
            <a:custGeom>
              <a:avLst/>
              <a:gdLst/>
              <a:ahLst/>
              <a:cxnLst/>
              <a:rect l="l" t="t" r="r" b="b"/>
              <a:pathLst>
                <a:path w="386079" h="920115">
                  <a:moveTo>
                    <a:pt x="385795" y="919620"/>
                  </a:moveTo>
                  <a:lnTo>
                    <a:pt x="0" y="639245"/>
                  </a:lnTo>
                  <a:lnTo>
                    <a:pt x="29813" y="597208"/>
                  </a:lnTo>
                  <a:lnTo>
                    <a:pt x="58656" y="554544"/>
                  </a:lnTo>
                  <a:lnTo>
                    <a:pt x="86518" y="511269"/>
                  </a:lnTo>
                  <a:lnTo>
                    <a:pt x="113390" y="467402"/>
                  </a:lnTo>
                  <a:lnTo>
                    <a:pt x="139264" y="422960"/>
                  </a:lnTo>
                  <a:lnTo>
                    <a:pt x="164130" y="377960"/>
                  </a:lnTo>
                  <a:lnTo>
                    <a:pt x="187979" y="332421"/>
                  </a:lnTo>
                  <a:lnTo>
                    <a:pt x="210801" y="286359"/>
                  </a:lnTo>
                  <a:lnTo>
                    <a:pt x="232588" y="239792"/>
                  </a:lnTo>
                  <a:lnTo>
                    <a:pt x="253331" y="192738"/>
                  </a:lnTo>
                  <a:lnTo>
                    <a:pt x="273020" y="145214"/>
                  </a:lnTo>
                  <a:lnTo>
                    <a:pt x="291646" y="97238"/>
                  </a:lnTo>
                  <a:lnTo>
                    <a:pt x="309200" y="48827"/>
                  </a:lnTo>
                  <a:lnTo>
                    <a:pt x="325673" y="0"/>
                  </a:lnTo>
                </a:path>
              </a:pathLst>
            </a:custGeom>
            <a:ln w="39270">
              <a:solidFill>
                <a:srgbClr val="000000"/>
              </a:solidFill>
            </a:ln>
          </p:spPr>
          <p:txBody>
            <a:bodyPr wrap="square" lIns="0" tIns="0" rIns="0" bIns="0" rtlCol="0"/>
            <a:lstStyle/>
            <a:p>
              <a:endParaRPr sz="984"/>
            </a:p>
          </p:txBody>
        </p:sp>
        <p:sp>
          <p:nvSpPr>
            <p:cNvPr id="18" name="object 18"/>
            <p:cNvSpPr/>
            <p:nvPr/>
          </p:nvSpPr>
          <p:spPr>
            <a:xfrm>
              <a:off x="6004622" y="5545861"/>
              <a:ext cx="545465" cy="163195"/>
            </a:xfrm>
            <a:custGeom>
              <a:avLst/>
              <a:gdLst/>
              <a:ahLst/>
              <a:cxnLst/>
              <a:rect l="l" t="t" r="r" b="b"/>
              <a:pathLst>
                <a:path w="545465" h="163195">
                  <a:moveTo>
                    <a:pt x="0" y="25030"/>
                  </a:moveTo>
                  <a:lnTo>
                    <a:pt x="372784" y="162632"/>
                  </a:lnTo>
                  <a:lnTo>
                    <a:pt x="394165" y="118009"/>
                  </a:lnTo>
                  <a:lnTo>
                    <a:pt x="423008" y="78567"/>
                  </a:lnTo>
                  <a:lnTo>
                    <a:pt x="458409" y="45174"/>
                  </a:lnTo>
                  <a:lnTo>
                    <a:pt x="499464" y="18695"/>
                  </a:lnTo>
                  <a:lnTo>
                    <a:pt x="545268" y="0"/>
                  </a:lnTo>
                </a:path>
              </a:pathLst>
            </a:custGeom>
            <a:ln w="39273">
              <a:solidFill>
                <a:srgbClr val="000000"/>
              </a:solidFill>
            </a:ln>
          </p:spPr>
          <p:txBody>
            <a:bodyPr wrap="square" lIns="0" tIns="0" rIns="0" bIns="0" rtlCol="0"/>
            <a:lstStyle/>
            <a:p>
              <a:endParaRPr sz="984"/>
            </a:p>
          </p:txBody>
        </p:sp>
        <p:sp>
          <p:nvSpPr>
            <p:cNvPr id="19" name="object 19"/>
            <p:cNvSpPr/>
            <p:nvPr/>
          </p:nvSpPr>
          <p:spPr>
            <a:xfrm>
              <a:off x="6549882" y="3656016"/>
              <a:ext cx="1635760" cy="1929764"/>
            </a:xfrm>
            <a:custGeom>
              <a:avLst/>
              <a:gdLst/>
              <a:ahLst/>
              <a:cxnLst/>
              <a:rect l="l" t="t" r="r" b="b"/>
              <a:pathLst>
                <a:path w="1635759" h="1929764">
                  <a:moveTo>
                    <a:pt x="1635294" y="0"/>
                  </a:moveTo>
                  <a:lnTo>
                    <a:pt x="233849" y="1929231"/>
                  </a:lnTo>
                  <a:lnTo>
                    <a:pt x="191288" y="1903992"/>
                  </a:lnTo>
                  <a:lnTo>
                    <a:pt x="145379" y="1887228"/>
                  </a:lnTo>
                  <a:lnTo>
                    <a:pt x="97366" y="1879146"/>
                  </a:lnTo>
                  <a:lnTo>
                    <a:pt x="48491" y="1879952"/>
                  </a:lnTo>
                  <a:lnTo>
                    <a:pt x="0" y="1889852"/>
                  </a:lnTo>
                </a:path>
              </a:pathLst>
            </a:custGeom>
            <a:ln w="39271">
              <a:solidFill>
                <a:srgbClr val="000000"/>
              </a:solidFill>
            </a:ln>
          </p:spPr>
          <p:txBody>
            <a:bodyPr wrap="square" lIns="0" tIns="0" rIns="0" bIns="0" rtlCol="0"/>
            <a:lstStyle/>
            <a:p>
              <a:endParaRPr sz="984"/>
            </a:p>
          </p:txBody>
        </p:sp>
        <p:sp>
          <p:nvSpPr>
            <p:cNvPr id="20" name="object 20"/>
            <p:cNvSpPr/>
            <p:nvPr/>
          </p:nvSpPr>
          <p:spPr>
            <a:xfrm>
              <a:off x="4418558" y="4195792"/>
              <a:ext cx="1286510" cy="1252855"/>
            </a:xfrm>
            <a:custGeom>
              <a:avLst/>
              <a:gdLst/>
              <a:ahLst/>
              <a:cxnLst/>
              <a:rect l="l" t="t" r="r" b="b"/>
              <a:pathLst>
                <a:path w="1286510" h="1252854">
                  <a:moveTo>
                    <a:pt x="0" y="0"/>
                  </a:moveTo>
                  <a:lnTo>
                    <a:pt x="1285940" y="934387"/>
                  </a:lnTo>
                  <a:lnTo>
                    <a:pt x="1256782" y="976534"/>
                  </a:lnTo>
                  <a:lnTo>
                    <a:pt x="1229562" y="1019883"/>
                  </a:lnTo>
                  <a:lnTo>
                    <a:pt x="1204320" y="1064368"/>
                  </a:lnTo>
                  <a:lnTo>
                    <a:pt x="1181096" y="1109924"/>
                  </a:lnTo>
                  <a:lnTo>
                    <a:pt x="1159932" y="1156486"/>
                  </a:lnTo>
                  <a:lnTo>
                    <a:pt x="1140867" y="1203986"/>
                  </a:lnTo>
                  <a:lnTo>
                    <a:pt x="1123941" y="1252361"/>
                  </a:lnTo>
                </a:path>
              </a:pathLst>
            </a:custGeom>
            <a:ln w="39271">
              <a:solidFill>
                <a:srgbClr val="000000"/>
              </a:solidFill>
            </a:ln>
          </p:spPr>
          <p:txBody>
            <a:bodyPr wrap="square" lIns="0" tIns="0" rIns="0" bIns="0" rtlCol="0"/>
            <a:lstStyle/>
            <a:p>
              <a:endParaRPr sz="984"/>
            </a:p>
          </p:txBody>
        </p:sp>
        <p:sp>
          <p:nvSpPr>
            <p:cNvPr id="21" name="object 21"/>
            <p:cNvSpPr/>
            <p:nvPr/>
          </p:nvSpPr>
          <p:spPr>
            <a:xfrm>
              <a:off x="5930902" y="3657480"/>
              <a:ext cx="491490" cy="1913889"/>
            </a:xfrm>
            <a:custGeom>
              <a:avLst/>
              <a:gdLst/>
              <a:ahLst/>
              <a:cxnLst/>
              <a:rect l="l" t="t" r="r" b="b"/>
              <a:pathLst>
                <a:path w="491489" h="1913889">
                  <a:moveTo>
                    <a:pt x="0" y="0"/>
                  </a:moveTo>
                  <a:lnTo>
                    <a:pt x="491220" y="1511986"/>
                  </a:lnTo>
                  <a:lnTo>
                    <a:pt x="443743" y="1529443"/>
                  </a:lnTo>
                  <a:lnTo>
                    <a:pt x="398064" y="1550297"/>
                  </a:lnTo>
                  <a:lnTo>
                    <a:pt x="354335" y="1574401"/>
                  </a:lnTo>
                  <a:lnTo>
                    <a:pt x="312708" y="1601608"/>
                  </a:lnTo>
                  <a:lnTo>
                    <a:pt x="273336" y="1631773"/>
                  </a:lnTo>
                  <a:lnTo>
                    <a:pt x="236373" y="1664748"/>
                  </a:lnTo>
                  <a:lnTo>
                    <a:pt x="201971" y="1700388"/>
                  </a:lnTo>
                  <a:lnTo>
                    <a:pt x="170283" y="1738545"/>
                  </a:lnTo>
                  <a:lnTo>
                    <a:pt x="141461" y="1779072"/>
                  </a:lnTo>
                  <a:lnTo>
                    <a:pt x="115658" y="1821825"/>
                  </a:lnTo>
                  <a:lnTo>
                    <a:pt x="93027" y="1866655"/>
                  </a:lnTo>
                  <a:lnTo>
                    <a:pt x="73721" y="1913416"/>
                  </a:lnTo>
                </a:path>
              </a:pathLst>
            </a:custGeom>
            <a:ln w="39269">
              <a:solidFill>
                <a:srgbClr val="000000"/>
              </a:solidFill>
            </a:ln>
          </p:spPr>
          <p:txBody>
            <a:bodyPr wrap="square" lIns="0" tIns="0" rIns="0" bIns="0" rtlCol="0"/>
            <a:lstStyle/>
            <a:p>
              <a:endParaRPr sz="984"/>
            </a:p>
          </p:txBody>
        </p:sp>
        <p:sp>
          <p:nvSpPr>
            <p:cNvPr id="22" name="object 22"/>
            <p:cNvSpPr/>
            <p:nvPr/>
          </p:nvSpPr>
          <p:spPr>
            <a:xfrm>
              <a:off x="6627158" y="8246224"/>
              <a:ext cx="839469" cy="151130"/>
            </a:xfrm>
            <a:custGeom>
              <a:avLst/>
              <a:gdLst/>
              <a:ahLst/>
              <a:cxnLst/>
              <a:rect l="l" t="t" r="r" b="b"/>
              <a:pathLst>
                <a:path w="839470" h="151129">
                  <a:moveTo>
                    <a:pt x="839461" y="150758"/>
                  </a:moveTo>
                  <a:lnTo>
                    <a:pt x="794615" y="0"/>
                  </a:lnTo>
                  <a:lnTo>
                    <a:pt x="746359" y="15150"/>
                  </a:lnTo>
                  <a:lnTo>
                    <a:pt x="697850" y="29339"/>
                  </a:lnTo>
                  <a:lnTo>
                    <a:pt x="649101" y="42564"/>
                  </a:lnTo>
                  <a:lnTo>
                    <a:pt x="600127" y="54822"/>
                  </a:lnTo>
                  <a:lnTo>
                    <a:pt x="550942" y="66113"/>
                  </a:lnTo>
                  <a:lnTo>
                    <a:pt x="501559" y="76432"/>
                  </a:lnTo>
                  <a:lnTo>
                    <a:pt x="451994" y="85779"/>
                  </a:lnTo>
                  <a:lnTo>
                    <a:pt x="402260" y="94152"/>
                  </a:lnTo>
                  <a:lnTo>
                    <a:pt x="352371" y="101547"/>
                  </a:lnTo>
                  <a:lnTo>
                    <a:pt x="302342" y="107963"/>
                  </a:lnTo>
                  <a:lnTo>
                    <a:pt x="252186" y="113399"/>
                  </a:lnTo>
                  <a:lnTo>
                    <a:pt x="201917" y="117850"/>
                  </a:lnTo>
                  <a:lnTo>
                    <a:pt x="151550" y="121316"/>
                  </a:lnTo>
                  <a:lnTo>
                    <a:pt x="101099" y="123795"/>
                  </a:lnTo>
                  <a:lnTo>
                    <a:pt x="50577" y="125284"/>
                  </a:lnTo>
                  <a:lnTo>
                    <a:pt x="0" y="125780"/>
                  </a:lnTo>
                </a:path>
              </a:pathLst>
            </a:custGeom>
            <a:ln w="39273">
              <a:solidFill>
                <a:srgbClr val="000000"/>
              </a:solidFill>
            </a:ln>
          </p:spPr>
          <p:txBody>
            <a:bodyPr wrap="square" lIns="0" tIns="0" rIns="0" bIns="0" rtlCol="0"/>
            <a:lstStyle/>
            <a:p>
              <a:endParaRPr sz="984"/>
            </a:p>
          </p:txBody>
        </p:sp>
        <p:sp>
          <p:nvSpPr>
            <p:cNvPr id="23" name="object 23"/>
            <p:cNvSpPr/>
            <p:nvPr/>
          </p:nvSpPr>
          <p:spPr>
            <a:xfrm>
              <a:off x="5722513" y="5570888"/>
              <a:ext cx="339090" cy="784225"/>
            </a:xfrm>
            <a:custGeom>
              <a:avLst/>
              <a:gdLst/>
              <a:ahLst/>
              <a:cxnLst/>
              <a:rect l="l" t="t" r="r" b="b"/>
              <a:pathLst>
                <a:path w="339089" h="784225">
                  <a:moveTo>
                    <a:pt x="0" y="784218"/>
                  </a:moveTo>
                  <a:lnTo>
                    <a:pt x="338868" y="576551"/>
                  </a:lnTo>
                  <a:lnTo>
                    <a:pt x="314098" y="532437"/>
                  </a:lnTo>
                  <a:lnTo>
                    <a:pt x="292903" y="486907"/>
                  </a:lnTo>
                  <a:lnTo>
                    <a:pt x="275302" y="440170"/>
                  </a:lnTo>
                  <a:lnTo>
                    <a:pt x="261316" y="392438"/>
                  </a:lnTo>
                  <a:lnTo>
                    <a:pt x="250967" y="343921"/>
                  </a:lnTo>
                  <a:lnTo>
                    <a:pt x="244276" y="294829"/>
                  </a:lnTo>
                  <a:lnTo>
                    <a:pt x="241263" y="245373"/>
                  </a:lnTo>
                  <a:lnTo>
                    <a:pt x="241950" y="195764"/>
                  </a:lnTo>
                  <a:lnTo>
                    <a:pt x="246357" y="146211"/>
                  </a:lnTo>
                  <a:lnTo>
                    <a:pt x="254506" y="96926"/>
                  </a:lnTo>
                  <a:lnTo>
                    <a:pt x="266417" y="48118"/>
                  </a:lnTo>
                  <a:lnTo>
                    <a:pt x="282111" y="0"/>
                  </a:lnTo>
                </a:path>
              </a:pathLst>
            </a:custGeom>
            <a:ln w="39270">
              <a:solidFill>
                <a:srgbClr val="000000"/>
              </a:solidFill>
            </a:ln>
          </p:spPr>
          <p:txBody>
            <a:bodyPr wrap="square" lIns="0" tIns="0" rIns="0" bIns="0" rtlCol="0"/>
            <a:lstStyle/>
            <a:p>
              <a:endParaRPr sz="984"/>
            </a:p>
          </p:txBody>
        </p:sp>
        <p:sp>
          <p:nvSpPr>
            <p:cNvPr id="24" name="object 24"/>
            <p:cNvSpPr/>
            <p:nvPr/>
          </p:nvSpPr>
          <p:spPr>
            <a:xfrm>
              <a:off x="6627159" y="7398641"/>
              <a:ext cx="1161415" cy="973455"/>
            </a:xfrm>
            <a:custGeom>
              <a:avLst/>
              <a:gdLst/>
              <a:ahLst/>
              <a:cxnLst/>
              <a:rect l="l" t="t" r="r" b="b"/>
              <a:pathLst>
                <a:path w="1161415" h="973454">
                  <a:moveTo>
                    <a:pt x="0" y="973360"/>
                  </a:moveTo>
                  <a:lnTo>
                    <a:pt x="0" y="377237"/>
                  </a:lnTo>
                  <a:lnTo>
                    <a:pt x="49997" y="376604"/>
                  </a:lnTo>
                  <a:lnTo>
                    <a:pt x="99870" y="374711"/>
                  </a:lnTo>
                  <a:lnTo>
                    <a:pt x="149594" y="371564"/>
                  </a:lnTo>
                  <a:lnTo>
                    <a:pt x="199149" y="367171"/>
                  </a:lnTo>
                  <a:lnTo>
                    <a:pt x="248512" y="361540"/>
                  </a:lnTo>
                  <a:lnTo>
                    <a:pt x="297660" y="354677"/>
                  </a:lnTo>
                  <a:lnTo>
                    <a:pt x="346571" y="346589"/>
                  </a:lnTo>
                  <a:lnTo>
                    <a:pt x="395222" y="337285"/>
                  </a:lnTo>
                  <a:lnTo>
                    <a:pt x="443592" y="326771"/>
                  </a:lnTo>
                  <a:lnTo>
                    <a:pt x="491658" y="315055"/>
                  </a:lnTo>
                  <a:lnTo>
                    <a:pt x="539397" y="302144"/>
                  </a:lnTo>
                  <a:lnTo>
                    <a:pt x="586786" y="288046"/>
                  </a:lnTo>
                  <a:lnTo>
                    <a:pt x="633805" y="272766"/>
                  </a:lnTo>
                  <a:lnTo>
                    <a:pt x="680430" y="256314"/>
                  </a:lnTo>
                  <a:lnTo>
                    <a:pt x="726639" y="238696"/>
                  </a:lnTo>
                  <a:lnTo>
                    <a:pt x="772409" y="219919"/>
                  </a:lnTo>
                  <a:lnTo>
                    <a:pt x="817719" y="199992"/>
                  </a:lnTo>
                  <a:lnTo>
                    <a:pt x="862545" y="178920"/>
                  </a:lnTo>
                  <a:lnTo>
                    <a:pt x="906866" y="156711"/>
                  </a:lnTo>
                  <a:lnTo>
                    <a:pt x="950659" y="133374"/>
                  </a:lnTo>
                  <a:lnTo>
                    <a:pt x="993901" y="108914"/>
                  </a:lnTo>
                  <a:lnTo>
                    <a:pt x="1036571" y="83339"/>
                  </a:lnTo>
                  <a:lnTo>
                    <a:pt x="1078645" y="56657"/>
                  </a:lnTo>
                  <a:lnTo>
                    <a:pt x="1120102" y="28875"/>
                  </a:lnTo>
                  <a:lnTo>
                    <a:pt x="1160920" y="0"/>
                  </a:lnTo>
                </a:path>
              </a:pathLst>
            </a:custGeom>
            <a:ln w="39271">
              <a:solidFill>
                <a:srgbClr val="000000"/>
              </a:solidFill>
            </a:ln>
          </p:spPr>
          <p:txBody>
            <a:bodyPr wrap="square" lIns="0" tIns="0" rIns="0" bIns="0" rtlCol="0"/>
            <a:lstStyle/>
            <a:p>
              <a:endParaRPr sz="984"/>
            </a:p>
          </p:txBody>
        </p:sp>
        <p:sp>
          <p:nvSpPr>
            <p:cNvPr id="25" name="object 25"/>
            <p:cNvSpPr/>
            <p:nvPr/>
          </p:nvSpPr>
          <p:spPr>
            <a:xfrm>
              <a:off x="5542498" y="5448153"/>
              <a:ext cx="180340" cy="907415"/>
            </a:xfrm>
            <a:custGeom>
              <a:avLst/>
              <a:gdLst/>
              <a:ahLst/>
              <a:cxnLst/>
              <a:rect l="l" t="t" r="r" b="b"/>
              <a:pathLst>
                <a:path w="180339" h="907414">
                  <a:moveTo>
                    <a:pt x="0" y="0"/>
                  </a:moveTo>
                  <a:lnTo>
                    <a:pt x="75606" y="24598"/>
                  </a:lnTo>
                  <a:lnTo>
                    <a:pt x="61574" y="71430"/>
                  </a:lnTo>
                  <a:lnTo>
                    <a:pt x="49762" y="118639"/>
                  </a:lnTo>
                  <a:lnTo>
                    <a:pt x="40162" y="166153"/>
                  </a:lnTo>
                  <a:lnTo>
                    <a:pt x="32764" y="213895"/>
                  </a:lnTo>
                  <a:lnTo>
                    <a:pt x="27561" y="261792"/>
                  </a:lnTo>
                  <a:lnTo>
                    <a:pt x="24541" y="309770"/>
                  </a:lnTo>
                  <a:lnTo>
                    <a:pt x="23698" y="357754"/>
                  </a:lnTo>
                  <a:lnTo>
                    <a:pt x="25021" y="405669"/>
                  </a:lnTo>
                  <a:lnTo>
                    <a:pt x="28502" y="453441"/>
                  </a:lnTo>
                  <a:lnTo>
                    <a:pt x="34131" y="500997"/>
                  </a:lnTo>
                  <a:lnTo>
                    <a:pt x="41901" y="548260"/>
                  </a:lnTo>
                  <a:lnTo>
                    <a:pt x="51801" y="595158"/>
                  </a:lnTo>
                  <a:lnTo>
                    <a:pt x="63823" y="641616"/>
                  </a:lnTo>
                  <a:lnTo>
                    <a:pt x="77958" y="687559"/>
                  </a:lnTo>
                  <a:lnTo>
                    <a:pt x="94196" y="732912"/>
                  </a:lnTo>
                  <a:lnTo>
                    <a:pt x="112530" y="777603"/>
                  </a:lnTo>
                  <a:lnTo>
                    <a:pt x="132949" y="821555"/>
                  </a:lnTo>
                  <a:lnTo>
                    <a:pt x="155446" y="864695"/>
                  </a:lnTo>
                  <a:lnTo>
                    <a:pt x="180010" y="906948"/>
                  </a:lnTo>
                </a:path>
              </a:pathLst>
            </a:custGeom>
            <a:ln w="39269">
              <a:solidFill>
                <a:srgbClr val="000000"/>
              </a:solidFill>
            </a:ln>
          </p:spPr>
          <p:txBody>
            <a:bodyPr wrap="square" lIns="0" tIns="0" rIns="0" bIns="0" rtlCol="0"/>
            <a:lstStyle/>
            <a:p>
              <a:endParaRPr sz="984"/>
            </a:p>
          </p:txBody>
        </p:sp>
        <p:sp>
          <p:nvSpPr>
            <p:cNvPr id="26" name="object 26"/>
            <p:cNvSpPr/>
            <p:nvPr/>
          </p:nvSpPr>
          <p:spPr>
            <a:xfrm>
              <a:off x="7788086" y="6411024"/>
              <a:ext cx="1020444" cy="988060"/>
            </a:xfrm>
            <a:custGeom>
              <a:avLst/>
              <a:gdLst/>
              <a:ahLst/>
              <a:cxnLst/>
              <a:rect l="l" t="t" r="r" b="b"/>
              <a:pathLst>
                <a:path w="1020445" h="988059">
                  <a:moveTo>
                    <a:pt x="1019838" y="98262"/>
                  </a:moveTo>
                  <a:lnTo>
                    <a:pt x="717503" y="0"/>
                  </a:lnTo>
                  <a:lnTo>
                    <a:pt x="701451" y="47359"/>
                  </a:lnTo>
                  <a:lnTo>
                    <a:pt x="684240" y="94210"/>
                  </a:lnTo>
                  <a:lnTo>
                    <a:pt x="665883" y="140533"/>
                  </a:lnTo>
                  <a:lnTo>
                    <a:pt x="646394" y="186309"/>
                  </a:lnTo>
                  <a:lnTo>
                    <a:pt x="625786" y="231520"/>
                  </a:lnTo>
                  <a:lnTo>
                    <a:pt x="604075" y="276145"/>
                  </a:lnTo>
                  <a:lnTo>
                    <a:pt x="581272" y="320167"/>
                  </a:lnTo>
                  <a:lnTo>
                    <a:pt x="557392" y="363566"/>
                  </a:lnTo>
                  <a:lnTo>
                    <a:pt x="532450" y="406323"/>
                  </a:lnTo>
                  <a:lnTo>
                    <a:pt x="506457" y="448419"/>
                  </a:lnTo>
                  <a:lnTo>
                    <a:pt x="479430" y="489836"/>
                  </a:lnTo>
                  <a:lnTo>
                    <a:pt x="451380" y="530553"/>
                  </a:lnTo>
                  <a:lnTo>
                    <a:pt x="422322" y="570552"/>
                  </a:lnTo>
                  <a:lnTo>
                    <a:pt x="392269" y="609815"/>
                  </a:lnTo>
                  <a:lnTo>
                    <a:pt x="361236" y="648322"/>
                  </a:lnTo>
                  <a:lnTo>
                    <a:pt x="329237" y="686053"/>
                  </a:lnTo>
                  <a:lnTo>
                    <a:pt x="296284" y="722991"/>
                  </a:lnTo>
                  <a:lnTo>
                    <a:pt x="262391" y="759116"/>
                  </a:lnTo>
                  <a:lnTo>
                    <a:pt x="227573" y="794409"/>
                  </a:lnTo>
                  <a:lnTo>
                    <a:pt x="191844" y="828851"/>
                  </a:lnTo>
                  <a:lnTo>
                    <a:pt x="155216" y="862423"/>
                  </a:lnTo>
                  <a:lnTo>
                    <a:pt x="117704" y="895105"/>
                  </a:lnTo>
                  <a:lnTo>
                    <a:pt x="79321" y="926880"/>
                  </a:lnTo>
                  <a:lnTo>
                    <a:pt x="40082" y="957728"/>
                  </a:lnTo>
                  <a:lnTo>
                    <a:pt x="0" y="987630"/>
                  </a:lnTo>
                </a:path>
              </a:pathLst>
            </a:custGeom>
            <a:ln w="39271">
              <a:solidFill>
                <a:srgbClr val="000000"/>
              </a:solidFill>
            </a:ln>
          </p:spPr>
          <p:txBody>
            <a:bodyPr wrap="square" lIns="0" tIns="0" rIns="0" bIns="0" rtlCol="0"/>
            <a:lstStyle/>
            <a:p>
              <a:endParaRPr sz="984"/>
            </a:p>
          </p:txBody>
        </p:sp>
        <p:sp>
          <p:nvSpPr>
            <p:cNvPr id="27" name="object 27"/>
            <p:cNvSpPr/>
            <p:nvPr/>
          </p:nvSpPr>
          <p:spPr>
            <a:xfrm>
              <a:off x="5792763" y="8246224"/>
              <a:ext cx="834390" cy="126364"/>
            </a:xfrm>
            <a:custGeom>
              <a:avLst/>
              <a:gdLst/>
              <a:ahLst/>
              <a:cxnLst/>
              <a:rect l="l" t="t" r="r" b="b"/>
              <a:pathLst>
                <a:path w="834390" h="126365">
                  <a:moveTo>
                    <a:pt x="0" y="118030"/>
                  </a:moveTo>
                  <a:lnTo>
                    <a:pt x="39910" y="0"/>
                  </a:lnTo>
                  <a:lnTo>
                    <a:pt x="88166" y="15150"/>
                  </a:lnTo>
                  <a:lnTo>
                    <a:pt x="136675" y="29339"/>
                  </a:lnTo>
                  <a:lnTo>
                    <a:pt x="185424" y="42564"/>
                  </a:lnTo>
                  <a:lnTo>
                    <a:pt x="234396" y="54822"/>
                  </a:lnTo>
                  <a:lnTo>
                    <a:pt x="283580" y="66113"/>
                  </a:lnTo>
                  <a:lnTo>
                    <a:pt x="332959" y="76432"/>
                  </a:lnTo>
                  <a:lnTo>
                    <a:pt x="382520" y="85779"/>
                  </a:lnTo>
                  <a:lnTo>
                    <a:pt x="432249" y="94152"/>
                  </a:lnTo>
                  <a:lnTo>
                    <a:pt x="482131" y="101547"/>
                  </a:lnTo>
                  <a:lnTo>
                    <a:pt x="532152" y="107963"/>
                  </a:lnTo>
                  <a:lnTo>
                    <a:pt x="582297" y="113399"/>
                  </a:lnTo>
                  <a:lnTo>
                    <a:pt x="632553" y="117850"/>
                  </a:lnTo>
                  <a:lnTo>
                    <a:pt x="682905" y="121316"/>
                  </a:lnTo>
                  <a:lnTo>
                    <a:pt x="733339" y="123795"/>
                  </a:lnTo>
                  <a:lnTo>
                    <a:pt x="783840" y="125284"/>
                  </a:lnTo>
                  <a:lnTo>
                    <a:pt x="834395" y="125780"/>
                  </a:lnTo>
                </a:path>
              </a:pathLst>
            </a:custGeom>
            <a:ln w="39273">
              <a:solidFill>
                <a:srgbClr val="000000"/>
              </a:solidFill>
            </a:ln>
          </p:spPr>
          <p:txBody>
            <a:bodyPr wrap="square" lIns="0" tIns="0" rIns="0" bIns="0" rtlCol="0"/>
            <a:lstStyle/>
            <a:p>
              <a:endParaRPr sz="984"/>
            </a:p>
          </p:txBody>
        </p:sp>
        <p:sp>
          <p:nvSpPr>
            <p:cNvPr id="28" name="object 28"/>
            <p:cNvSpPr/>
            <p:nvPr/>
          </p:nvSpPr>
          <p:spPr>
            <a:xfrm>
              <a:off x="6336886" y="7302191"/>
              <a:ext cx="1451610" cy="354965"/>
            </a:xfrm>
            <a:custGeom>
              <a:avLst/>
              <a:gdLst/>
              <a:ahLst/>
              <a:cxnLst/>
              <a:rect l="l" t="t" r="r" b="b"/>
              <a:pathLst>
                <a:path w="1451609" h="354965">
                  <a:moveTo>
                    <a:pt x="1451199" y="96456"/>
                  </a:moveTo>
                  <a:lnTo>
                    <a:pt x="1381116" y="0"/>
                  </a:lnTo>
                  <a:lnTo>
                    <a:pt x="1339583" y="29326"/>
                  </a:lnTo>
                  <a:lnTo>
                    <a:pt x="1297372" y="57434"/>
                  </a:lnTo>
                  <a:lnTo>
                    <a:pt x="1254510" y="84314"/>
                  </a:lnTo>
                  <a:lnTo>
                    <a:pt x="1211025" y="109962"/>
                  </a:lnTo>
                  <a:lnTo>
                    <a:pt x="1166943" y="134371"/>
                  </a:lnTo>
                  <a:lnTo>
                    <a:pt x="1122291" y="157534"/>
                  </a:lnTo>
                  <a:lnTo>
                    <a:pt x="1077096" y="179445"/>
                  </a:lnTo>
                  <a:lnTo>
                    <a:pt x="1031385" y="200098"/>
                  </a:lnTo>
                  <a:lnTo>
                    <a:pt x="985185" y="219486"/>
                  </a:lnTo>
                  <a:lnTo>
                    <a:pt x="938523" y="237602"/>
                  </a:lnTo>
                  <a:lnTo>
                    <a:pt x="891426" y="254440"/>
                  </a:lnTo>
                  <a:lnTo>
                    <a:pt x="843921" y="269995"/>
                  </a:lnTo>
                  <a:lnTo>
                    <a:pt x="796034" y="284258"/>
                  </a:lnTo>
                  <a:lnTo>
                    <a:pt x="747794" y="297224"/>
                  </a:lnTo>
                  <a:lnTo>
                    <a:pt x="699226" y="308887"/>
                  </a:lnTo>
                  <a:lnTo>
                    <a:pt x="650357" y="319240"/>
                  </a:lnTo>
                  <a:lnTo>
                    <a:pt x="601216" y="328276"/>
                  </a:lnTo>
                  <a:lnTo>
                    <a:pt x="551828" y="335989"/>
                  </a:lnTo>
                  <a:lnTo>
                    <a:pt x="502220" y="342373"/>
                  </a:lnTo>
                  <a:lnTo>
                    <a:pt x="452420" y="347421"/>
                  </a:lnTo>
                  <a:lnTo>
                    <a:pt x="402454" y="351127"/>
                  </a:lnTo>
                  <a:lnTo>
                    <a:pt x="352349" y="353484"/>
                  </a:lnTo>
                  <a:lnTo>
                    <a:pt x="302133" y="354486"/>
                  </a:lnTo>
                  <a:lnTo>
                    <a:pt x="251832" y="354126"/>
                  </a:lnTo>
                  <a:lnTo>
                    <a:pt x="201473" y="352399"/>
                  </a:lnTo>
                  <a:lnTo>
                    <a:pt x="151084" y="349297"/>
                  </a:lnTo>
                  <a:lnTo>
                    <a:pt x="100690" y="344814"/>
                  </a:lnTo>
                  <a:lnTo>
                    <a:pt x="50320" y="338943"/>
                  </a:lnTo>
                  <a:lnTo>
                    <a:pt x="0" y="331679"/>
                  </a:lnTo>
                </a:path>
              </a:pathLst>
            </a:custGeom>
            <a:ln w="39273">
              <a:solidFill>
                <a:srgbClr val="000000"/>
              </a:solidFill>
            </a:ln>
          </p:spPr>
          <p:txBody>
            <a:bodyPr wrap="square" lIns="0" tIns="0" rIns="0" bIns="0" rtlCol="0"/>
            <a:lstStyle/>
            <a:p>
              <a:endParaRPr sz="984"/>
            </a:p>
          </p:txBody>
        </p:sp>
        <p:sp>
          <p:nvSpPr>
            <p:cNvPr id="29" name="object 29"/>
            <p:cNvSpPr/>
            <p:nvPr/>
          </p:nvSpPr>
          <p:spPr>
            <a:xfrm>
              <a:off x="6549890" y="5545864"/>
              <a:ext cx="77470" cy="255270"/>
            </a:xfrm>
            <a:custGeom>
              <a:avLst/>
              <a:gdLst/>
              <a:ahLst/>
              <a:cxnLst/>
              <a:rect l="l" t="t" r="r" b="b"/>
              <a:pathLst>
                <a:path w="77470" h="255270">
                  <a:moveTo>
                    <a:pt x="77269" y="254808"/>
                  </a:moveTo>
                  <a:lnTo>
                    <a:pt x="0" y="0"/>
                  </a:lnTo>
                </a:path>
              </a:pathLst>
            </a:custGeom>
            <a:ln w="39269">
              <a:solidFill>
                <a:srgbClr val="000000"/>
              </a:solidFill>
            </a:ln>
          </p:spPr>
          <p:txBody>
            <a:bodyPr wrap="square" lIns="0" tIns="0" rIns="0" bIns="0" rtlCol="0"/>
            <a:lstStyle/>
            <a:p>
              <a:endParaRPr sz="984"/>
            </a:p>
          </p:txBody>
        </p:sp>
        <p:sp>
          <p:nvSpPr>
            <p:cNvPr id="30" name="object 30"/>
            <p:cNvSpPr/>
            <p:nvPr/>
          </p:nvSpPr>
          <p:spPr>
            <a:xfrm>
              <a:off x="4450707" y="6891639"/>
              <a:ext cx="1886585" cy="742315"/>
            </a:xfrm>
            <a:custGeom>
              <a:avLst/>
              <a:gdLst/>
              <a:ahLst/>
              <a:cxnLst/>
              <a:rect l="l" t="t" r="r" b="b"/>
              <a:pathLst>
                <a:path w="1886585" h="742315">
                  <a:moveTo>
                    <a:pt x="0" y="490568"/>
                  </a:moveTo>
                  <a:lnTo>
                    <a:pt x="675118" y="0"/>
                  </a:lnTo>
                  <a:lnTo>
                    <a:pt x="705568" y="40720"/>
                  </a:lnTo>
                  <a:lnTo>
                    <a:pt x="737037" y="80491"/>
                  </a:lnTo>
                  <a:lnTo>
                    <a:pt x="769503" y="119296"/>
                  </a:lnTo>
                  <a:lnTo>
                    <a:pt x="802942" y="157122"/>
                  </a:lnTo>
                  <a:lnTo>
                    <a:pt x="837330" y="193954"/>
                  </a:lnTo>
                  <a:lnTo>
                    <a:pt x="872645" y="229778"/>
                  </a:lnTo>
                  <a:lnTo>
                    <a:pt x="908861" y="264579"/>
                  </a:lnTo>
                  <a:lnTo>
                    <a:pt x="945956" y="298343"/>
                  </a:lnTo>
                  <a:lnTo>
                    <a:pt x="983907" y="331055"/>
                  </a:lnTo>
                  <a:lnTo>
                    <a:pt x="1022688" y="362701"/>
                  </a:lnTo>
                  <a:lnTo>
                    <a:pt x="1062278" y="393267"/>
                  </a:lnTo>
                  <a:lnTo>
                    <a:pt x="1102652" y="422738"/>
                  </a:lnTo>
                  <a:lnTo>
                    <a:pt x="1143787" y="451099"/>
                  </a:lnTo>
                  <a:lnTo>
                    <a:pt x="1185660" y="478337"/>
                  </a:lnTo>
                  <a:lnTo>
                    <a:pt x="1228246" y="504437"/>
                  </a:lnTo>
                  <a:lnTo>
                    <a:pt x="1271522" y="529384"/>
                  </a:lnTo>
                  <a:lnTo>
                    <a:pt x="1315464" y="553163"/>
                  </a:lnTo>
                  <a:lnTo>
                    <a:pt x="1360050" y="575762"/>
                  </a:lnTo>
                  <a:lnTo>
                    <a:pt x="1405255" y="597164"/>
                  </a:lnTo>
                  <a:lnTo>
                    <a:pt x="1451056" y="617356"/>
                  </a:lnTo>
                  <a:lnTo>
                    <a:pt x="1497429" y="636323"/>
                  </a:lnTo>
                  <a:lnTo>
                    <a:pt x="1544350" y="654051"/>
                  </a:lnTo>
                  <a:lnTo>
                    <a:pt x="1591797" y="670525"/>
                  </a:lnTo>
                  <a:lnTo>
                    <a:pt x="1639746" y="685731"/>
                  </a:lnTo>
                  <a:lnTo>
                    <a:pt x="1688172" y="699654"/>
                  </a:lnTo>
                  <a:lnTo>
                    <a:pt x="1737053" y="712281"/>
                  </a:lnTo>
                  <a:lnTo>
                    <a:pt x="1786364" y="723596"/>
                  </a:lnTo>
                  <a:lnTo>
                    <a:pt x="1836083" y="733585"/>
                  </a:lnTo>
                  <a:lnTo>
                    <a:pt x="1886186" y="742234"/>
                  </a:lnTo>
                </a:path>
              </a:pathLst>
            </a:custGeom>
            <a:ln w="39273">
              <a:solidFill>
                <a:srgbClr val="000000"/>
              </a:solidFill>
            </a:ln>
          </p:spPr>
          <p:txBody>
            <a:bodyPr wrap="square" lIns="0" tIns="0" rIns="0" bIns="0" rtlCol="0"/>
            <a:lstStyle/>
            <a:p>
              <a:endParaRPr sz="984"/>
            </a:p>
          </p:txBody>
        </p:sp>
      </p:grpSp>
      <p:sp>
        <p:nvSpPr>
          <p:cNvPr id="31" name="object 31"/>
          <p:cNvSpPr txBox="1"/>
          <p:nvPr/>
        </p:nvSpPr>
        <p:spPr>
          <a:xfrm rot="2160000">
            <a:off x="5249615" y="2574003"/>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species7</a:t>
            </a:r>
            <a:endParaRPr sz="1371">
              <a:latin typeface="Tahoma"/>
              <a:cs typeface="Tahoma"/>
            </a:endParaRPr>
          </a:p>
        </p:txBody>
      </p:sp>
      <p:sp>
        <p:nvSpPr>
          <p:cNvPr id="32" name="object 32"/>
          <p:cNvSpPr txBox="1"/>
          <p:nvPr/>
        </p:nvSpPr>
        <p:spPr>
          <a:xfrm>
            <a:off x="9525293" y="3929754"/>
            <a:ext cx="695623" cy="222678"/>
          </a:xfrm>
          <a:prstGeom prst="rect">
            <a:avLst/>
          </a:prstGeom>
        </p:spPr>
        <p:txBody>
          <a:bodyPr vert="horz" wrap="square" lIns="0" tIns="11609" rIns="0" bIns="0" rtlCol="0">
            <a:spAutoFit/>
          </a:bodyPr>
          <a:lstStyle/>
          <a:p>
            <a:pPr marL="8929">
              <a:spcBef>
                <a:spcPts val="91"/>
              </a:spcBef>
            </a:pPr>
            <a:r>
              <a:rPr sz="1371" spc="25" dirty="0">
                <a:latin typeface="Tahoma"/>
                <a:cs typeface="Tahoma"/>
              </a:rPr>
              <a:t>species1</a:t>
            </a:r>
            <a:endParaRPr sz="1371">
              <a:latin typeface="Tahoma"/>
              <a:cs typeface="Tahoma"/>
            </a:endParaRPr>
          </a:p>
        </p:txBody>
      </p:sp>
      <p:sp>
        <p:nvSpPr>
          <p:cNvPr id="33" name="object 33"/>
          <p:cNvSpPr txBox="1"/>
          <p:nvPr/>
        </p:nvSpPr>
        <p:spPr>
          <a:xfrm rot="4320000">
            <a:off x="7905257" y="6265507"/>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species3</a:t>
            </a:r>
            <a:endParaRPr sz="1371">
              <a:latin typeface="Tahoma"/>
              <a:cs typeface="Tahoma"/>
            </a:endParaRPr>
          </a:p>
        </p:txBody>
      </p:sp>
      <p:sp>
        <p:nvSpPr>
          <p:cNvPr id="34" name="object 34"/>
          <p:cNvSpPr txBox="1"/>
          <p:nvPr/>
        </p:nvSpPr>
        <p:spPr>
          <a:xfrm>
            <a:off x="4612819" y="3929754"/>
            <a:ext cx="695623" cy="222678"/>
          </a:xfrm>
          <a:prstGeom prst="rect">
            <a:avLst/>
          </a:prstGeom>
        </p:spPr>
        <p:txBody>
          <a:bodyPr vert="horz" wrap="square" lIns="0" tIns="11609" rIns="0" bIns="0" rtlCol="0">
            <a:spAutoFit/>
          </a:bodyPr>
          <a:lstStyle/>
          <a:p>
            <a:pPr marL="8929">
              <a:spcBef>
                <a:spcPts val="91"/>
              </a:spcBef>
            </a:pPr>
            <a:r>
              <a:rPr sz="1371" spc="25" dirty="0">
                <a:latin typeface="Tahoma"/>
                <a:cs typeface="Tahoma"/>
              </a:rPr>
              <a:t>species6</a:t>
            </a:r>
            <a:endParaRPr sz="1371">
              <a:latin typeface="Tahoma"/>
              <a:cs typeface="Tahoma"/>
            </a:endParaRPr>
          </a:p>
        </p:txBody>
      </p:sp>
      <p:sp>
        <p:nvSpPr>
          <p:cNvPr id="35" name="object 35"/>
          <p:cNvSpPr txBox="1"/>
          <p:nvPr/>
        </p:nvSpPr>
        <p:spPr>
          <a:xfrm rot="4320000">
            <a:off x="6538525" y="2038482"/>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species8</a:t>
            </a:r>
            <a:endParaRPr sz="1371">
              <a:latin typeface="Tahoma"/>
              <a:cs typeface="Tahoma"/>
            </a:endParaRPr>
          </a:p>
        </p:txBody>
      </p:sp>
      <p:sp>
        <p:nvSpPr>
          <p:cNvPr id="36" name="object 36"/>
          <p:cNvSpPr txBox="1"/>
          <p:nvPr/>
        </p:nvSpPr>
        <p:spPr>
          <a:xfrm rot="19440000">
            <a:off x="9109973" y="2533851"/>
            <a:ext cx="795877"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species10</a:t>
            </a:r>
            <a:endParaRPr sz="1371">
              <a:latin typeface="Tahoma"/>
              <a:cs typeface="Tahoma"/>
            </a:endParaRPr>
          </a:p>
        </p:txBody>
      </p:sp>
      <p:sp>
        <p:nvSpPr>
          <p:cNvPr id="37" name="object 37"/>
          <p:cNvSpPr txBox="1"/>
          <p:nvPr/>
        </p:nvSpPr>
        <p:spPr>
          <a:xfrm rot="17280000">
            <a:off x="7889665" y="1651773"/>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species9</a:t>
            </a:r>
            <a:endParaRPr sz="1371">
              <a:latin typeface="Tahoma"/>
              <a:cs typeface="Tahoma"/>
            </a:endParaRPr>
          </a:p>
        </p:txBody>
      </p:sp>
      <p:sp>
        <p:nvSpPr>
          <p:cNvPr id="38" name="object 38"/>
          <p:cNvSpPr txBox="1"/>
          <p:nvPr/>
        </p:nvSpPr>
        <p:spPr>
          <a:xfrm rot="2160000">
            <a:off x="9125470" y="5385998"/>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species2</a:t>
            </a:r>
            <a:endParaRPr sz="1371">
              <a:latin typeface="Tahoma"/>
              <a:cs typeface="Tahoma"/>
            </a:endParaRPr>
          </a:p>
        </p:txBody>
      </p:sp>
      <p:sp>
        <p:nvSpPr>
          <p:cNvPr id="39" name="object 39"/>
          <p:cNvSpPr txBox="1"/>
          <p:nvPr/>
        </p:nvSpPr>
        <p:spPr>
          <a:xfrm rot="17280000">
            <a:off x="6420997" y="6250494"/>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species4</a:t>
            </a:r>
            <a:endParaRPr sz="1371">
              <a:latin typeface="Tahoma"/>
              <a:cs typeface="Tahoma"/>
            </a:endParaRPr>
          </a:p>
        </p:txBody>
      </p:sp>
      <p:sp>
        <p:nvSpPr>
          <p:cNvPr id="40" name="object 40"/>
          <p:cNvSpPr txBox="1"/>
          <p:nvPr/>
        </p:nvSpPr>
        <p:spPr>
          <a:xfrm rot="19440000">
            <a:off x="5246387" y="5395122"/>
            <a:ext cx="700445" cy="179536"/>
          </a:xfrm>
          <a:prstGeom prst="rect">
            <a:avLst/>
          </a:prstGeom>
        </p:spPr>
        <p:txBody>
          <a:bodyPr vert="horz" wrap="square" lIns="0" tIns="0" rIns="0" bIns="0" rtlCol="0">
            <a:spAutoFit/>
          </a:bodyPr>
          <a:lstStyle/>
          <a:p>
            <a:pPr>
              <a:lnSpc>
                <a:spcPts val="1392"/>
              </a:lnSpc>
            </a:pPr>
            <a:r>
              <a:rPr sz="1371" spc="25" dirty="0">
                <a:latin typeface="Tahoma"/>
                <a:cs typeface="Tahoma"/>
              </a:rPr>
              <a:t>species5</a:t>
            </a:r>
            <a:endParaRPr sz="1371">
              <a:latin typeface="Tahoma"/>
              <a:cs typeface="Tahoma"/>
            </a:endParaRPr>
          </a:p>
        </p:txBody>
      </p:sp>
      <p:grpSp>
        <p:nvGrpSpPr>
          <p:cNvPr id="41" name="object 41"/>
          <p:cNvGrpSpPr/>
          <p:nvPr/>
        </p:nvGrpSpPr>
        <p:grpSpPr>
          <a:xfrm>
            <a:off x="5355524" y="2109852"/>
            <a:ext cx="4130873" cy="3884414"/>
            <a:chOff x="3570804" y="3000679"/>
            <a:chExt cx="5875020" cy="5524500"/>
          </a:xfrm>
        </p:grpSpPr>
        <p:pic>
          <p:nvPicPr>
            <p:cNvPr id="42" name="object 42"/>
            <p:cNvPicPr/>
            <p:nvPr/>
          </p:nvPicPr>
          <p:blipFill>
            <a:blip r:embed="rId2" cstate="print"/>
            <a:stretch>
              <a:fillRect/>
            </a:stretch>
          </p:blipFill>
          <p:spPr>
            <a:xfrm>
              <a:off x="8064015" y="3534850"/>
              <a:ext cx="242317" cy="242318"/>
            </a:xfrm>
            <a:prstGeom prst="rect">
              <a:avLst/>
            </a:prstGeom>
          </p:spPr>
        </p:pic>
        <p:sp>
          <p:nvSpPr>
            <p:cNvPr id="43" name="object 43"/>
            <p:cNvSpPr/>
            <p:nvPr/>
          </p:nvSpPr>
          <p:spPr>
            <a:xfrm>
              <a:off x="8064015" y="3534850"/>
              <a:ext cx="242570" cy="242570"/>
            </a:xfrm>
            <a:custGeom>
              <a:avLst/>
              <a:gdLst/>
              <a:ahLst/>
              <a:cxnLst/>
              <a:rect l="l" t="t" r="r" b="b"/>
              <a:pathLst>
                <a:path w="242570" h="242570">
                  <a:moveTo>
                    <a:pt x="242318" y="121159"/>
                  </a:moveTo>
                  <a:lnTo>
                    <a:pt x="232795" y="168329"/>
                  </a:lnTo>
                  <a:lnTo>
                    <a:pt x="206826" y="206840"/>
                  </a:lnTo>
                  <a:lnTo>
                    <a:pt x="168314" y="232800"/>
                  </a:lnTo>
                  <a:lnTo>
                    <a:pt x="121159" y="242319"/>
                  </a:lnTo>
                  <a:lnTo>
                    <a:pt x="74003" y="232800"/>
                  </a:lnTo>
                  <a:lnTo>
                    <a:pt x="35491" y="206840"/>
                  </a:lnTo>
                  <a:lnTo>
                    <a:pt x="9523" y="168329"/>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26181">
              <a:solidFill>
                <a:srgbClr val="FFFFFF"/>
              </a:solidFill>
            </a:ln>
          </p:spPr>
          <p:txBody>
            <a:bodyPr wrap="square" lIns="0" tIns="0" rIns="0" bIns="0" rtlCol="0"/>
            <a:lstStyle/>
            <a:p>
              <a:endParaRPr sz="984"/>
            </a:p>
          </p:txBody>
        </p:sp>
        <p:pic>
          <p:nvPicPr>
            <p:cNvPr id="44" name="object 44"/>
            <p:cNvPicPr/>
            <p:nvPr/>
          </p:nvPicPr>
          <p:blipFill>
            <a:blip r:embed="rId2" cstate="print"/>
            <a:stretch>
              <a:fillRect/>
            </a:stretch>
          </p:blipFill>
          <p:spPr>
            <a:xfrm>
              <a:off x="5883460" y="5449731"/>
              <a:ext cx="242318" cy="242319"/>
            </a:xfrm>
            <a:prstGeom prst="rect">
              <a:avLst/>
            </a:prstGeom>
          </p:spPr>
        </p:pic>
        <p:sp>
          <p:nvSpPr>
            <p:cNvPr id="45" name="object 45"/>
            <p:cNvSpPr/>
            <p:nvPr/>
          </p:nvSpPr>
          <p:spPr>
            <a:xfrm>
              <a:off x="5883460" y="5449732"/>
              <a:ext cx="242570" cy="242570"/>
            </a:xfrm>
            <a:custGeom>
              <a:avLst/>
              <a:gdLst/>
              <a:ahLst/>
              <a:cxnLst/>
              <a:rect l="l" t="t" r="r" b="b"/>
              <a:pathLst>
                <a:path w="242570" h="242570">
                  <a:moveTo>
                    <a:pt x="242318" y="121159"/>
                  </a:moveTo>
                  <a:lnTo>
                    <a:pt x="232795" y="168329"/>
                  </a:lnTo>
                  <a:lnTo>
                    <a:pt x="206826" y="206840"/>
                  </a:lnTo>
                  <a:lnTo>
                    <a:pt x="168314" y="232800"/>
                  </a:lnTo>
                  <a:lnTo>
                    <a:pt x="121159" y="242319"/>
                  </a:lnTo>
                  <a:lnTo>
                    <a:pt x="74003" y="232800"/>
                  </a:lnTo>
                  <a:lnTo>
                    <a:pt x="35491" y="206840"/>
                  </a:lnTo>
                  <a:lnTo>
                    <a:pt x="9523" y="168329"/>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26181">
              <a:solidFill>
                <a:srgbClr val="FFFFFF"/>
              </a:solidFill>
            </a:ln>
          </p:spPr>
          <p:txBody>
            <a:bodyPr wrap="square" lIns="0" tIns="0" rIns="0" bIns="0" rtlCol="0"/>
            <a:lstStyle/>
            <a:p>
              <a:endParaRPr sz="984"/>
            </a:p>
          </p:txBody>
        </p:sp>
        <p:pic>
          <p:nvPicPr>
            <p:cNvPr id="46" name="object 46"/>
            <p:cNvPicPr/>
            <p:nvPr/>
          </p:nvPicPr>
          <p:blipFill>
            <a:blip r:embed="rId2" cstate="print"/>
            <a:stretch>
              <a:fillRect/>
            </a:stretch>
          </p:blipFill>
          <p:spPr>
            <a:xfrm>
              <a:off x="5421336" y="5328568"/>
              <a:ext cx="242317" cy="242319"/>
            </a:xfrm>
            <a:prstGeom prst="rect">
              <a:avLst/>
            </a:prstGeom>
          </p:spPr>
        </p:pic>
        <p:sp>
          <p:nvSpPr>
            <p:cNvPr id="47" name="object 47"/>
            <p:cNvSpPr/>
            <p:nvPr/>
          </p:nvSpPr>
          <p:spPr>
            <a:xfrm>
              <a:off x="5421335" y="5328567"/>
              <a:ext cx="242570" cy="242570"/>
            </a:xfrm>
            <a:custGeom>
              <a:avLst/>
              <a:gdLst/>
              <a:ahLst/>
              <a:cxnLst/>
              <a:rect l="l" t="t" r="r" b="b"/>
              <a:pathLst>
                <a:path w="242570" h="242570">
                  <a:moveTo>
                    <a:pt x="242318" y="121159"/>
                  </a:moveTo>
                  <a:lnTo>
                    <a:pt x="232795" y="168329"/>
                  </a:lnTo>
                  <a:lnTo>
                    <a:pt x="206826" y="206840"/>
                  </a:lnTo>
                  <a:lnTo>
                    <a:pt x="168314" y="232800"/>
                  </a:lnTo>
                  <a:lnTo>
                    <a:pt x="121159" y="242319"/>
                  </a:lnTo>
                  <a:lnTo>
                    <a:pt x="74003" y="232800"/>
                  </a:lnTo>
                  <a:lnTo>
                    <a:pt x="35491" y="206840"/>
                  </a:lnTo>
                  <a:lnTo>
                    <a:pt x="9523" y="168329"/>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26181">
              <a:solidFill>
                <a:srgbClr val="FFFFFF"/>
              </a:solidFill>
            </a:ln>
          </p:spPr>
          <p:txBody>
            <a:bodyPr wrap="square" lIns="0" tIns="0" rIns="0" bIns="0" rtlCol="0"/>
            <a:lstStyle/>
            <a:p>
              <a:endParaRPr sz="984"/>
            </a:p>
          </p:txBody>
        </p:sp>
        <p:pic>
          <p:nvPicPr>
            <p:cNvPr id="48" name="object 48"/>
            <p:cNvPicPr/>
            <p:nvPr/>
          </p:nvPicPr>
          <p:blipFill>
            <a:blip r:embed="rId2" cstate="print"/>
            <a:stretch>
              <a:fillRect/>
            </a:stretch>
          </p:blipFill>
          <p:spPr>
            <a:xfrm>
              <a:off x="5601353" y="6233934"/>
              <a:ext cx="242317" cy="242343"/>
            </a:xfrm>
            <a:prstGeom prst="rect">
              <a:avLst/>
            </a:prstGeom>
          </p:spPr>
        </p:pic>
        <p:sp>
          <p:nvSpPr>
            <p:cNvPr id="49" name="object 49"/>
            <p:cNvSpPr/>
            <p:nvPr/>
          </p:nvSpPr>
          <p:spPr>
            <a:xfrm>
              <a:off x="5601353" y="6233934"/>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984"/>
            </a:p>
          </p:txBody>
        </p:sp>
        <p:pic>
          <p:nvPicPr>
            <p:cNvPr id="50" name="object 50"/>
            <p:cNvPicPr/>
            <p:nvPr/>
          </p:nvPicPr>
          <p:blipFill>
            <a:blip r:embed="rId2" cstate="print"/>
            <a:stretch>
              <a:fillRect/>
            </a:stretch>
          </p:blipFill>
          <p:spPr>
            <a:xfrm>
              <a:off x="6215729" y="7512696"/>
              <a:ext cx="242318" cy="242345"/>
            </a:xfrm>
            <a:prstGeom prst="rect">
              <a:avLst/>
            </a:prstGeom>
          </p:spPr>
        </p:pic>
        <p:sp>
          <p:nvSpPr>
            <p:cNvPr id="51" name="object 51"/>
            <p:cNvSpPr/>
            <p:nvPr/>
          </p:nvSpPr>
          <p:spPr>
            <a:xfrm>
              <a:off x="6215729" y="7512695"/>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984"/>
            </a:p>
          </p:txBody>
        </p:sp>
        <p:pic>
          <p:nvPicPr>
            <p:cNvPr id="52" name="object 52"/>
            <p:cNvPicPr/>
            <p:nvPr/>
          </p:nvPicPr>
          <p:blipFill>
            <a:blip r:embed="rId2" cstate="print"/>
            <a:stretch>
              <a:fillRect/>
            </a:stretch>
          </p:blipFill>
          <p:spPr>
            <a:xfrm>
              <a:off x="7666925" y="7277474"/>
              <a:ext cx="242318" cy="242345"/>
            </a:xfrm>
            <a:prstGeom prst="rect">
              <a:avLst/>
            </a:prstGeom>
          </p:spPr>
        </p:pic>
        <p:sp>
          <p:nvSpPr>
            <p:cNvPr id="53" name="object 53"/>
            <p:cNvSpPr/>
            <p:nvPr/>
          </p:nvSpPr>
          <p:spPr>
            <a:xfrm>
              <a:off x="7666925" y="7277475"/>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984"/>
            </a:p>
          </p:txBody>
        </p:sp>
        <p:pic>
          <p:nvPicPr>
            <p:cNvPr id="54" name="object 54"/>
            <p:cNvPicPr/>
            <p:nvPr/>
          </p:nvPicPr>
          <p:blipFill>
            <a:blip r:embed="rId2" cstate="print"/>
            <a:stretch>
              <a:fillRect/>
            </a:stretch>
          </p:blipFill>
          <p:spPr>
            <a:xfrm>
              <a:off x="8686764" y="6388115"/>
              <a:ext cx="242318" cy="242345"/>
            </a:xfrm>
            <a:prstGeom prst="rect">
              <a:avLst/>
            </a:prstGeom>
          </p:spPr>
        </p:pic>
        <p:sp>
          <p:nvSpPr>
            <p:cNvPr id="55" name="object 55"/>
            <p:cNvSpPr/>
            <p:nvPr/>
          </p:nvSpPr>
          <p:spPr>
            <a:xfrm>
              <a:off x="8686764" y="6388114"/>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984"/>
            </a:p>
          </p:txBody>
        </p:sp>
        <p:pic>
          <p:nvPicPr>
            <p:cNvPr id="56" name="object 56"/>
            <p:cNvPicPr/>
            <p:nvPr/>
          </p:nvPicPr>
          <p:blipFill>
            <a:blip r:embed="rId2" cstate="print"/>
            <a:stretch>
              <a:fillRect/>
            </a:stretch>
          </p:blipFill>
          <p:spPr>
            <a:xfrm>
              <a:off x="6505986" y="8250830"/>
              <a:ext cx="242317" cy="242344"/>
            </a:xfrm>
            <a:prstGeom prst="rect">
              <a:avLst/>
            </a:prstGeom>
          </p:spPr>
        </p:pic>
        <p:sp>
          <p:nvSpPr>
            <p:cNvPr id="57" name="object 57"/>
            <p:cNvSpPr/>
            <p:nvPr/>
          </p:nvSpPr>
          <p:spPr>
            <a:xfrm>
              <a:off x="6505985" y="8250829"/>
              <a:ext cx="242570" cy="242570"/>
            </a:xfrm>
            <a:custGeom>
              <a:avLst/>
              <a:gdLst/>
              <a:ahLst/>
              <a:cxnLst/>
              <a:rect l="l" t="t" r="r" b="b"/>
              <a:pathLst>
                <a:path w="242570" h="242570">
                  <a:moveTo>
                    <a:pt x="242318" y="121172"/>
                  </a:moveTo>
                  <a:lnTo>
                    <a:pt x="232795" y="168344"/>
                  </a:lnTo>
                  <a:lnTo>
                    <a:pt x="206826" y="206859"/>
                  </a:lnTo>
                  <a:lnTo>
                    <a:pt x="168314" y="232824"/>
                  </a:lnTo>
                  <a:lnTo>
                    <a:pt x="121159" y="242345"/>
                  </a:lnTo>
                  <a:lnTo>
                    <a:pt x="74003" y="232824"/>
                  </a:lnTo>
                  <a:lnTo>
                    <a:pt x="35491" y="206859"/>
                  </a:lnTo>
                  <a:lnTo>
                    <a:pt x="9523" y="168344"/>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26181">
              <a:solidFill>
                <a:srgbClr val="FFFFFF"/>
              </a:solidFill>
            </a:ln>
          </p:spPr>
          <p:txBody>
            <a:bodyPr wrap="square" lIns="0" tIns="0" rIns="0" bIns="0" rtlCol="0"/>
            <a:lstStyle/>
            <a:p>
              <a:endParaRPr sz="984"/>
            </a:p>
          </p:txBody>
        </p:sp>
        <p:pic>
          <p:nvPicPr>
            <p:cNvPr id="58" name="object 58"/>
            <p:cNvPicPr/>
            <p:nvPr/>
          </p:nvPicPr>
          <p:blipFill>
            <a:blip r:embed="rId3" cstate="print"/>
            <a:stretch>
              <a:fillRect/>
            </a:stretch>
          </p:blipFill>
          <p:spPr>
            <a:xfrm>
              <a:off x="6428725" y="5424693"/>
              <a:ext cx="242318" cy="242345"/>
            </a:xfrm>
            <a:prstGeom prst="rect">
              <a:avLst/>
            </a:prstGeom>
          </p:spPr>
        </p:pic>
        <p:sp>
          <p:nvSpPr>
            <p:cNvPr id="59" name="object 59"/>
            <p:cNvSpPr/>
            <p:nvPr/>
          </p:nvSpPr>
          <p:spPr>
            <a:xfrm>
              <a:off x="6428726" y="5424693"/>
              <a:ext cx="242570" cy="242570"/>
            </a:xfrm>
            <a:custGeom>
              <a:avLst/>
              <a:gdLst/>
              <a:ahLst/>
              <a:cxnLst/>
              <a:rect l="l" t="t" r="r" b="b"/>
              <a:pathLst>
                <a:path w="242570" h="242570">
                  <a:moveTo>
                    <a:pt x="242318" y="121172"/>
                  </a:moveTo>
                  <a:lnTo>
                    <a:pt x="232795" y="168333"/>
                  </a:lnTo>
                  <a:lnTo>
                    <a:pt x="206826" y="206849"/>
                  </a:lnTo>
                  <a:lnTo>
                    <a:pt x="168314" y="232821"/>
                  </a:lnTo>
                  <a:lnTo>
                    <a:pt x="121159" y="242345"/>
                  </a:lnTo>
                  <a:lnTo>
                    <a:pt x="74003" y="232821"/>
                  </a:lnTo>
                  <a:lnTo>
                    <a:pt x="35491" y="206849"/>
                  </a:lnTo>
                  <a:lnTo>
                    <a:pt x="9523" y="168333"/>
                  </a:lnTo>
                  <a:lnTo>
                    <a:pt x="0" y="121172"/>
                  </a:lnTo>
                  <a:lnTo>
                    <a:pt x="9523" y="74006"/>
                  </a:lnTo>
                  <a:lnTo>
                    <a:pt x="35491" y="35490"/>
                  </a:lnTo>
                  <a:lnTo>
                    <a:pt x="74003" y="9522"/>
                  </a:lnTo>
                  <a:lnTo>
                    <a:pt x="121159" y="0"/>
                  </a:lnTo>
                  <a:lnTo>
                    <a:pt x="168314" y="9522"/>
                  </a:lnTo>
                  <a:lnTo>
                    <a:pt x="206826" y="35490"/>
                  </a:lnTo>
                  <a:lnTo>
                    <a:pt x="232795" y="74006"/>
                  </a:lnTo>
                  <a:lnTo>
                    <a:pt x="242318" y="121172"/>
                  </a:lnTo>
                  <a:close/>
                </a:path>
              </a:pathLst>
            </a:custGeom>
            <a:ln w="26181">
              <a:solidFill>
                <a:srgbClr val="FFFFFF"/>
              </a:solidFill>
            </a:ln>
          </p:spPr>
          <p:txBody>
            <a:bodyPr wrap="square" lIns="0" tIns="0" rIns="0" bIns="0" rtlCol="0"/>
            <a:lstStyle/>
            <a:p>
              <a:endParaRPr sz="984"/>
            </a:p>
          </p:txBody>
        </p:sp>
        <p:pic>
          <p:nvPicPr>
            <p:cNvPr id="60" name="object 60"/>
            <p:cNvPicPr/>
            <p:nvPr/>
          </p:nvPicPr>
          <p:blipFill>
            <a:blip r:embed="rId4" cstate="print"/>
            <a:stretch>
              <a:fillRect/>
            </a:stretch>
          </p:blipFill>
          <p:spPr>
            <a:xfrm>
              <a:off x="7374219" y="3007225"/>
              <a:ext cx="242318" cy="242331"/>
            </a:xfrm>
            <a:prstGeom prst="rect">
              <a:avLst/>
            </a:prstGeom>
          </p:spPr>
        </p:pic>
        <p:sp>
          <p:nvSpPr>
            <p:cNvPr id="61" name="object 61"/>
            <p:cNvSpPr/>
            <p:nvPr/>
          </p:nvSpPr>
          <p:spPr>
            <a:xfrm>
              <a:off x="7374219" y="3007225"/>
              <a:ext cx="242570" cy="242570"/>
            </a:xfrm>
            <a:custGeom>
              <a:avLst/>
              <a:gdLst/>
              <a:ahLst/>
              <a:cxnLst/>
              <a:rect l="l" t="t" r="r" b="b"/>
              <a:pathLst>
                <a:path w="242570" h="242569">
                  <a:moveTo>
                    <a:pt x="242318" y="121159"/>
                  </a:moveTo>
                  <a:lnTo>
                    <a:pt x="232795" y="168325"/>
                  </a:lnTo>
                  <a:lnTo>
                    <a:pt x="206826" y="206841"/>
                  </a:lnTo>
                  <a:lnTo>
                    <a:pt x="168314" y="232809"/>
                  </a:lnTo>
                  <a:lnTo>
                    <a:pt x="121159" y="242332"/>
                  </a:lnTo>
                  <a:lnTo>
                    <a:pt x="74003" y="232809"/>
                  </a:lnTo>
                  <a:lnTo>
                    <a:pt x="35491" y="206841"/>
                  </a:lnTo>
                  <a:lnTo>
                    <a:pt x="9523" y="168325"/>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13090">
              <a:solidFill>
                <a:srgbClr val="1D1D1B"/>
              </a:solidFill>
            </a:ln>
          </p:spPr>
          <p:txBody>
            <a:bodyPr wrap="square" lIns="0" tIns="0" rIns="0" bIns="0" rtlCol="0"/>
            <a:lstStyle/>
            <a:p>
              <a:endParaRPr sz="984"/>
            </a:p>
          </p:txBody>
        </p:sp>
        <p:pic>
          <p:nvPicPr>
            <p:cNvPr id="62" name="object 62"/>
            <p:cNvPicPr/>
            <p:nvPr/>
          </p:nvPicPr>
          <p:blipFill>
            <a:blip r:embed="rId5" cstate="print"/>
            <a:stretch>
              <a:fillRect/>
            </a:stretch>
          </p:blipFill>
          <p:spPr>
            <a:xfrm>
              <a:off x="8746883" y="4051277"/>
              <a:ext cx="242318" cy="242331"/>
            </a:xfrm>
            <a:prstGeom prst="rect">
              <a:avLst/>
            </a:prstGeom>
          </p:spPr>
        </p:pic>
        <p:sp>
          <p:nvSpPr>
            <p:cNvPr id="63" name="object 63"/>
            <p:cNvSpPr/>
            <p:nvPr/>
          </p:nvSpPr>
          <p:spPr>
            <a:xfrm>
              <a:off x="8746883" y="4051276"/>
              <a:ext cx="242570" cy="242570"/>
            </a:xfrm>
            <a:custGeom>
              <a:avLst/>
              <a:gdLst/>
              <a:ahLst/>
              <a:cxnLst/>
              <a:rect l="l" t="t" r="r" b="b"/>
              <a:pathLst>
                <a:path w="242570" h="242570">
                  <a:moveTo>
                    <a:pt x="242318" y="121159"/>
                  </a:moveTo>
                  <a:lnTo>
                    <a:pt x="232795" y="168325"/>
                  </a:lnTo>
                  <a:lnTo>
                    <a:pt x="206826" y="206841"/>
                  </a:lnTo>
                  <a:lnTo>
                    <a:pt x="168314" y="232809"/>
                  </a:lnTo>
                  <a:lnTo>
                    <a:pt x="121159" y="242332"/>
                  </a:lnTo>
                  <a:lnTo>
                    <a:pt x="74003" y="232809"/>
                  </a:lnTo>
                  <a:lnTo>
                    <a:pt x="35491" y="206841"/>
                  </a:lnTo>
                  <a:lnTo>
                    <a:pt x="9523" y="168325"/>
                  </a:lnTo>
                  <a:lnTo>
                    <a:pt x="0" y="121159"/>
                  </a:lnTo>
                  <a:lnTo>
                    <a:pt x="9523" y="73995"/>
                  </a:lnTo>
                  <a:lnTo>
                    <a:pt x="35491" y="35483"/>
                  </a:lnTo>
                  <a:lnTo>
                    <a:pt x="74003" y="9520"/>
                  </a:lnTo>
                  <a:lnTo>
                    <a:pt x="121159" y="0"/>
                  </a:lnTo>
                  <a:lnTo>
                    <a:pt x="168314" y="9520"/>
                  </a:lnTo>
                  <a:lnTo>
                    <a:pt x="206826" y="35483"/>
                  </a:lnTo>
                  <a:lnTo>
                    <a:pt x="232795" y="73995"/>
                  </a:lnTo>
                  <a:lnTo>
                    <a:pt x="242318" y="121159"/>
                  </a:lnTo>
                  <a:close/>
                </a:path>
              </a:pathLst>
            </a:custGeom>
            <a:ln w="13090">
              <a:solidFill>
                <a:srgbClr val="1D1D1B"/>
              </a:solidFill>
            </a:ln>
          </p:spPr>
          <p:txBody>
            <a:bodyPr wrap="square" lIns="0" tIns="0" rIns="0" bIns="0" rtlCol="0"/>
            <a:lstStyle/>
            <a:p>
              <a:endParaRPr sz="984"/>
            </a:p>
          </p:txBody>
        </p:sp>
        <p:pic>
          <p:nvPicPr>
            <p:cNvPr id="64" name="object 64"/>
            <p:cNvPicPr/>
            <p:nvPr/>
          </p:nvPicPr>
          <p:blipFill>
            <a:blip r:embed="rId6" cstate="print"/>
            <a:stretch>
              <a:fillRect/>
            </a:stretch>
          </p:blipFill>
          <p:spPr>
            <a:xfrm>
              <a:off x="9196332" y="5679499"/>
              <a:ext cx="242318" cy="242345"/>
            </a:xfrm>
            <a:prstGeom prst="rect">
              <a:avLst/>
            </a:prstGeom>
          </p:spPr>
        </p:pic>
        <p:sp>
          <p:nvSpPr>
            <p:cNvPr id="65" name="object 65"/>
            <p:cNvSpPr/>
            <p:nvPr/>
          </p:nvSpPr>
          <p:spPr>
            <a:xfrm>
              <a:off x="9196333" y="567950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66" name="object 66"/>
            <p:cNvPicPr/>
            <p:nvPr/>
          </p:nvPicPr>
          <p:blipFill>
            <a:blip r:embed="rId5" cstate="print"/>
            <a:stretch>
              <a:fillRect/>
            </a:stretch>
          </p:blipFill>
          <p:spPr>
            <a:xfrm>
              <a:off x="8746883" y="7307737"/>
              <a:ext cx="242318" cy="242343"/>
            </a:xfrm>
            <a:prstGeom prst="rect">
              <a:avLst/>
            </a:prstGeom>
          </p:spPr>
        </p:pic>
        <p:sp>
          <p:nvSpPr>
            <p:cNvPr id="67" name="object 67"/>
            <p:cNvSpPr/>
            <p:nvPr/>
          </p:nvSpPr>
          <p:spPr>
            <a:xfrm>
              <a:off x="8746883" y="7307736"/>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68" name="object 68"/>
            <p:cNvPicPr/>
            <p:nvPr/>
          </p:nvPicPr>
          <p:blipFill>
            <a:blip r:embed="rId4" cstate="print"/>
            <a:stretch>
              <a:fillRect/>
            </a:stretch>
          </p:blipFill>
          <p:spPr>
            <a:xfrm>
              <a:off x="5671602" y="8243082"/>
              <a:ext cx="242317" cy="242345"/>
            </a:xfrm>
            <a:prstGeom prst="rect">
              <a:avLst/>
            </a:prstGeom>
          </p:spPr>
        </p:pic>
        <p:sp>
          <p:nvSpPr>
            <p:cNvPr id="69" name="object 69"/>
            <p:cNvSpPr/>
            <p:nvPr/>
          </p:nvSpPr>
          <p:spPr>
            <a:xfrm>
              <a:off x="5671601" y="8243083"/>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70" name="object 70"/>
            <p:cNvPicPr/>
            <p:nvPr/>
          </p:nvPicPr>
          <p:blipFill>
            <a:blip r:embed="rId4" cstate="print"/>
            <a:stretch>
              <a:fillRect/>
            </a:stretch>
          </p:blipFill>
          <p:spPr>
            <a:xfrm>
              <a:off x="7345459" y="8275811"/>
              <a:ext cx="242317" cy="242344"/>
            </a:xfrm>
            <a:prstGeom prst="rect">
              <a:avLst/>
            </a:prstGeom>
          </p:spPr>
        </p:pic>
        <p:sp>
          <p:nvSpPr>
            <p:cNvPr id="71" name="object 71"/>
            <p:cNvSpPr/>
            <p:nvPr/>
          </p:nvSpPr>
          <p:spPr>
            <a:xfrm>
              <a:off x="7345457" y="827581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72" name="object 72"/>
            <p:cNvPicPr/>
            <p:nvPr/>
          </p:nvPicPr>
          <p:blipFill>
            <a:blip r:embed="rId4" cstate="print"/>
            <a:stretch>
              <a:fillRect/>
            </a:stretch>
          </p:blipFill>
          <p:spPr>
            <a:xfrm>
              <a:off x="4329546" y="7261035"/>
              <a:ext cx="242318" cy="242343"/>
            </a:xfrm>
            <a:prstGeom prst="rect">
              <a:avLst/>
            </a:prstGeom>
          </p:spPr>
        </p:pic>
        <p:sp>
          <p:nvSpPr>
            <p:cNvPr id="73" name="object 73"/>
            <p:cNvSpPr/>
            <p:nvPr/>
          </p:nvSpPr>
          <p:spPr>
            <a:xfrm>
              <a:off x="4329547" y="7261034"/>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74" name="object 74"/>
            <p:cNvPicPr/>
            <p:nvPr/>
          </p:nvPicPr>
          <p:blipFill>
            <a:blip r:embed="rId6" cstate="print"/>
            <a:stretch>
              <a:fillRect/>
            </a:stretch>
          </p:blipFill>
          <p:spPr>
            <a:xfrm>
              <a:off x="3577351" y="5679499"/>
              <a:ext cx="242317" cy="242345"/>
            </a:xfrm>
            <a:prstGeom prst="rect">
              <a:avLst/>
            </a:prstGeom>
          </p:spPr>
        </p:pic>
        <p:sp>
          <p:nvSpPr>
            <p:cNvPr id="75" name="object 75"/>
            <p:cNvSpPr/>
            <p:nvPr/>
          </p:nvSpPr>
          <p:spPr>
            <a:xfrm>
              <a:off x="3577350" y="567950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76" name="object 76"/>
            <p:cNvPicPr/>
            <p:nvPr/>
          </p:nvPicPr>
          <p:blipFill>
            <a:blip r:embed="rId7" cstate="print"/>
            <a:stretch>
              <a:fillRect/>
            </a:stretch>
          </p:blipFill>
          <p:spPr>
            <a:xfrm>
              <a:off x="4297397" y="4074620"/>
              <a:ext cx="242317" cy="242345"/>
            </a:xfrm>
            <a:prstGeom prst="rect">
              <a:avLst/>
            </a:prstGeom>
          </p:spPr>
        </p:pic>
        <p:sp>
          <p:nvSpPr>
            <p:cNvPr id="77" name="object 77"/>
            <p:cNvSpPr/>
            <p:nvPr/>
          </p:nvSpPr>
          <p:spPr>
            <a:xfrm>
              <a:off x="4297396" y="4074620"/>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pic>
          <p:nvPicPr>
            <p:cNvPr id="78" name="object 78"/>
            <p:cNvPicPr/>
            <p:nvPr/>
          </p:nvPicPr>
          <p:blipFill>
            <a:blip r:embed="rId6" cstate="print"/>
            <a:stretch>
              <a:fillRect/>
            </a:stretch>
          </p:blipFill>
          <p:spPr>
            <a:xfrm>
              <a:off x="5809741" y="3536307"/>
              <a:ext cx="242317" cy="242345"/>
            </a:xfrm>
            <a:prstGeom prst="rect">
              <a:avLst/>
            </a:prstGeom>
          </p:spPr>
        </p:pic>
        <p:sp>
          <p:nvSpPr>
            <p:cNvPr id="79" name="object 79"/>
            <p:cNvSpPr/>
            <p:nvPr/>
          </p:nvSpPr>
          <p:spPr>
            <a:xfrm>
              <a:off x="5809740" y="3536307"/>
              <a:ext cx="242570" cy="242570"/>
            </a:xfrm>
            <a:custGeom>
              <a:avLst/>
              <a:gdLst/>
              <a:ahLst/>
              <a:cxnLst/>
              <a:rect l="l" t="t" r="r" b="b"/>
              <a:pathLst>
                <a:path w="242570" h="242570">
                  <a:moveTo>
                    <a:pt x="242318" y="121172"/>
                  </a:moveTo>
                  <a:lnTo>
                    <a:pt x="232795" y="168338"/>
                  </a:lnTo>
                  <a:lnTo>
                    <a:pt x="206826" y="206854"/>
                  </a:lnTo>
                  <a:lnTo>
                    <a:pt x="168314" y="232822"/>
                  </a:lnTo>
                  <a:lnTo>
                    <a:pt x="121159" y="242345"/>
                  </a:lnTo>
                  <a:lnTo>
                    <a:pt x="74003" y="232822"/>
                  </a:lnTo>
                  <a:lnTo>
                    <a:pt x="35491" y="206854"/>
                  </a:lnTo>
                  <a:lnTo>
                    <a:pt x="9523" y="168338"/>
                  </a:lnTo>
                  <a:lnTo>
                    <a:pt x="0" y="121172"/>
                  </a:lnTo>
                  <a:lnTo>
                    <a:pt x="9523" y="74011"/>
                  </a:lnTo>
                  <a:lnTo>
                    <a:pt x="35491" y="35495"/>
                  </a:lnTo>
                  <a:lnTo>
                    <a:pt x="74003" y="9524"/>
                  </a:lnTo>
                  <a:lnTo>
                    <a:pt x="121159" y="0"/>
                  </a:lnTo>
                  <a:lnTo>
                    <a:pt x="168314" y="9524"/>
                  </a:lnTo>
                  <a:lnTo>
                    <a:pt x="206826" y="35495"/>
                  </a:lnTo>
                  <a:lnTo>
                    <a:pt x="232795" y="74011"/>
                  </a:lnTo>
                  <a:lnTo>
                    <a:pt x="242318" y="121172"/>
                  </a:lnTo>
                  <a:close/>
                </a:path>
              </a:pathLst>
            </a:custGeom>
            <a:ln w="13090">
              <a:solidFill>
                <a:srgbClr val="1D1D1B"/>
              </a:solidFill>
            </a:ln>
          </p:spPr>
          <p:txBody>
            <a:bodyPr wrap="square" lIns="0" tIns="0" rIns="0" bIns="0" rtlCol="0"/>
            <a:lstStyle/>
            <a:p>
              <a:endParaRPr sz="984"/>
            </a:p>
          </p:txBody>
        </p:sp>
        <p:sp>
          <p:nvSpPr>
            <p:cNvPr id="80" name="object 80"/>
            <p:cNvSpPr/>
            <p:nvPr/>
          </p:nvSpPr>
          <p:spPr>
            <a:xfrm>
              <a:off x="6622394" y="5803900"/>
              <a:ext cx="2053589" cy="0"/>
            </a:xfrm>
            <a:custGeom>
              <a:avLst/>
              <a:gdLst/>
              <a:ahLst/>
              <a:cxnLst/>
              <a:rect l="l" t="t" r="r" b="b"/>
              <a:pathLst>
                <a:path w="2053590">
                  <a:moveTo>
                    <a:pt x="2053013" y="0"/>
                  </a:moveTo>
                  <a:lnTo>
                    <a:pt x="2033963" y="0"/>
                  </a:lnTo>
                  <a:lnTo>
                    <a:pt x="0" y="0"/>
                  </a:lnTo>
                </a:path>
              </a:pathLst>
            </a:custGeom>
            <a:ln w="38100">
              <a:solidFill>
                <a:srgbClr val="577A85"/>
              </a:solidFill>
            </a:ln>
          </p:spPr>
          <p:txBody>
            <a:bodyPr wrap="square" lIns="0" tIns="0" rIns="0" bIns="0" rtlCol="0"/>
            <a:lstStyle/>
            <a:p>
              <a:endParaRPr sz="984"/>
            </a:p>
          </p:txBody>
        </p:sp>
        <p:sp>
          <p:nvSpPr>
            <p:cNvPr id="81" name="object 81"/>
            <p:cNvSpPr/>
            <p:nvPr/>
          </p:nvSpPr>
          <p:spPr>
            <a:xfrm>
              <a:off x="8614447" y="5720079"/>
              <a:ext cx="167640" cy="167640"/>
            </a:xfrm>
            <a:custGeom>
              <a:avLst/>
              <a:gdLst/>
              <a:ahLst/>
              <a:cxnLst/>
              <a:rect l="l" t="t" r="r" b="b"/>
              <a:pathLst>
                <a:path w="167640" h="167639">
                  <a:moveTo>
                    <a:pt x="0" y="0"/>
                  </a:moveTo>
                  <a:lnTo>
                    <a:pt x="41909" y="83820"/>
                  </a:lnTo>
                  <a:lnTo>
                    <a:pt x="0" y="167640"/>
                  </a:lnTo>
                  <a:lnTo>
                    <a:pt x="167640" y="83820"/>
                  </a:lnTo>
                  <a:lnTo>
                    <a:pt x="0" y="0"/>
                  </a:lnTo>
                  <a:close/>
                </a:path>
              </a:pathLst>
            </a:custGeom>
            <a:solidFill>
              <a:srgbClr val="577A85"/>
            </a:solidFill>
          </p:spPr>
          <p:txBody>
            <a:bodyPr wrap="square" lIns="0" tIns="0" rIns="0" bIns="0" rtlCol="0"/>
            <a:lstStyle/>
            <a:p>
              <a:endParaRPr sz="984"/>
            </a:p>
          </p:txBody>
        </p:sp>
        <p:sp>
          <p:nvSpPr>
            <p:cNvPr id="82" name="object 82"/>
            <p:cNvSpPr/>
            <p:nvPr/>
          </p:nvSpPr>
          <p:spPr>
            <a:xfrm>
              <a:off x="3869424" y="4557327"/>
              <a:ext cx="297815" cy="944880"/>
            </a:xfrm>
            <a:custGeom>
              <a:avLst/>
              <a:gdLst/>
              <a:ahLst/>
              <a:cxnLst/>
              <a:rect l="l" t="t" r="r" b="b"/>
              <a:pathLst>
                <a:path w="297814" h="944879">
                  <a:moveTo>
                    <a:pt x="2156" y="944673"/>
                  </a:moveTo>
                  <a:lnTo>
                    <a:pt x="1472" y="925635"/>
                  </a:lnTo>
                  <a:lnTo>
                    <a:pt x="229" y="861666"/>
                  </a:lnTo>
                  <a:lnTo>
                    <a:pt x="0" y="801127"/>
                  </a:lnTo>
                  <a:lnTo>
                    <a:pt x="884" y="743769"/>
                  </a:lnTo>
                  <a:lnTo>
                    <a:pt x="2984" y="689343"/>
                  </a:lnTo>
                  <a:lnTo>
                    <a:pt x="6400" y="637601"/>
                  </a:lnTo>
                  <a:lnTo>
                    <a:pt x="11234" y="588292"/>
                  </a:lnTo>
                  <a:lnTo>
                    <a:pt x="17586" y="541169"/>
                  </a:lnTo>
                  <a:lnTo>
                    <a:pt x="25558" y="495981"/>
                  </a:lnTo>
                  <a:lnTo>
                    <a:pt x="35252" y="452480"/>
                  </a:lnTo>
                  <a:lnTo>
                    <a:pt x="46767" y="410417"/>
                  </a:lnTo>
                  <a:lnTo>
                    <a:pt x="60205" y="369542"/>
                  </a:lnTo>
                  <a:lnTo>
                    <a:pt x="75668" y="329606"/>
                  </a:lnTo>
                  <a:lnTo>
                    <a:pt x="93256" y="290360"/>
                  </a:lnTo>
                  <a:lnTo>
                    <a:pt x="113071" y="251556"/>
                  </a:lnTo>
                  <a:lnTo>
                    <a:pt x="135213" y="212944"/>
                  </a:lnTo>
                  <a:lnTo>
                    <a:pt x="159785" y="174274"/>
                  </a:lnTo>
                  <a:lnTo>
                    <a:pt x="186886" y="135299"/>
                  </a:lnTo>
                  <a:lnTo>
                    <a:pt x="216618" y="95768"/>
                  </a:lnTo>
                  <a:lnTo>
                    <a:pt x="249083" y="55433"/>
                  </a:lnTo>
                  <a:lnTo>
                    <a:pt x="284381" y="14044"/>
                  </a:lnTo>
                  <a:lnTo>
                    <a:pt x="297256" y="0"/>
                  </a:lnTo>
                </a:path>
              </a:pathLst>
            </a:custGeom>
            <a:ln w="38099">
              <a:solidFill>
                <a:srgbClr val="577A85"/>
              </a:solidFill>
            </a:ln>
          </p:spPr>
          <p:txBody>
            <a:bodyPr wrap="square" lIns="0" tIns="0" rIns="0" bIns="0" rtlCol="0"/>
            <a:lstStyle/>
            <a:p>
              <a:endParaRPr sz="984"/>
            </a:p>
          </p:txBody>
        </p:sp>
        <p:sp>
          <p:nvSpPr>
            <p:cNvPr id="83" name="object 83"/>
            <p:cNvSpPr/>
            <p:nvPr/>
          </p:nvSpPr>
          <p:spPr>
            <a:xfrm>
              <a:off x="4063701" y="4478691"/>
              <a:ext cx="175260" cy="180340"/>
            </a:xfrm>
            <a:custGeom>
              <a:avLst/>
              <a:gdLst/>
              <a:ahLst/>
              <a:cxnLst/>
              <a:rect l="l" t="t" r="r" b="b"/>
              <a:pathLst>
                <a:path w="175260" h="180339">
                  <a:moveTo>
                    <a:pt x="175070" y="0"/>
                  </a:moveTo>
                  <a:lnTo>
                    <a:pt x="0" y="66927"/>
                  </a:lnTo>
                  <a:lnTo>
                    <a:pt x="90106" y="92678"/>
                  </a:lnTo>
                  <a:lnTo>
                    <a:pt x="123569" y="180212"/>
                  </a:lnTo>
                  <a:lnTo>
                    <a:pt x="175070" y="0"/>
                  </a:lnTo>
                  <a:close/>
                </a:path>
              </a:pathLst>
            </a:custGeom>
            <a:solidFill>
              <a:srgbClr val="577A85"/>
            </a:solidFill>
          </p:spPr>
          <p:txBody>
            <a:bodyPr wrap="square" lIns="0" tIns="0" rIns="0" bIns="0" rtlCol="0"/>
            <a:lstStyle/>
            <a:p>
              <a:endParaRPr sz="984"/>
            </a:p>
          </p:txBody>
        </p:sp>
        <p:pic>
          <p:nvPicPr>
            <p:cNvPr id="84" name="object 84"/>
            <p:cNvPicPr/>
            <p:nvPr/>
          </p:nvPicPr>
          <p:blipFill>
            <a:blip r:embed="rId8" cstate="print"/>
            <a:stretch>
              <a:fillRect/>
            </a:stretch>
          </p:blipFill>
          <p:spPr>
            <a:xfrm>
              <a:off x="3785625" y="5438071"/>
              <a:ext cx="167532" cy="170540"/>
            </a:xfrm>
            <a:prstGeom prst="rect">
              <a:avLst/>
            </a:prstGeom>
          </p:spPr>
        </p:pic>
      </p:grpSp>
      <p:sp>
        <p:nvSpPr>
          <p:cNvPr id="85" name="object 85"/>
          <p:cNvSpPr txBox="1"/>
          <p:nvPr/>
        </p:nvSpPr>
        <p:spPr>
          <a:xfrm>
            <a:off x="7899005" y="3598664"/>
            <a:ext cx="3788420" cy="312049"/>
          </a:xfrm>
          <a:prstGeom prst="rect">
            <a:avLst/>
          </a:prstGeom>
        </p:spPr>
        <p:txBody>
          <a:bodyPr vert="horz" wrap="square" lIns="0" tIns="8930" rIns="0" bIns="0" rtlCol="0">
            <a:spAutoFit/>
          </a:bodyPr>
          <a:lstStyle/>
          <a:p>
            <a:pPr marL="8929">
              <a:spcBef>
                <a:spcPts val="70"/>
              </a:spcBef>
            </a:pPr>
            <a:r>
              <a:rPr sz="1969" spc="4" dirty="0">
                <a:solidFill>
                  <a:srgbClr val="577A85"/>
                </a:solidFill>
                <a:latin typeface="Tahoma"/>
                <a:cs typeface="Tahoma"/>
              </a:rPr>
              <a:t>Genetic</a:t>
            </a:r>
            <a:r>
              <a:rPr sz="1969" spc="-74" dirty="0">
                <a:solidFill>
                  <a:srgbClr val="577A85"/>
                </a:solidFill>
                <a:latin typeface="Tahoma"/>
                <a:cs typeface="Tahoma"/>
              </a:rPr>
              <a:t> </a:t>
            </a:r>
            <a:r>
              <a:rPr sz="1969" spc="-18" dirty="0">
                <a:solidFill>
                  <a:srgbClr val="577A85"/>
                </a:solidFill>
                <a:latin typeface="Tahoma"/>
                <a:cs typeface="Tahoma"/>
              </a:rPr>
              <a:t>change/divergence</a:t>
            </a:r>
            <a:r>
              <a:rPr sz="1969" spc="-74" dirty="0">
                <a:solidFill>
                  <a:srgbClr val="577A85"/>
                </a:solidFill>
                <a:latin typeface="Tahoma"/>
                <a:cs typeface="Tahoma"/>
              </a:rPr>
              <a:t> </a:t>
            </a:r>
            <a:r>
              <a:rPr sz="1969" spc="-35" dirty="0">
                <a:solidFill>
                  <a:srgbClr val="577A85"/>
                </a:solidFill>
                <a:latin typeface="Tahoma"/>
                <a:cs typeface="Tahoma"/>
              </a:rPr>
              <a:t>or</a:t>
            </a:r>
            <a:r>
              <a:rPr sz="1969" spc="-70" dirty="0">
                <a:solidFill>
                  <a:srgbClr val="577A85"/>
                </a:solidFill>
                <a:latin typeface="Tahoma"/>
                <a:cs typeface="Tahoma"/>
              </a:rPr>
              <a:t> </a:t>
            </a:r>
            <a:r>
              <a:rPr sz="1969" spc="-49" dirty="0">
                <a:solidFill>
                  <a:srgbClr val="577A85"/>
                </a:solidFill>
                <a:latin typeface="Tahoma"/>
                <a:cs typeface="Tahoma"/>
              </a:rPr>
              <a:t>time</a:t>
            </a:r>
            <a:endParaRPr sz="1969">
              <a:latin typeface="Tahoma"/>
              <a:cs typeface="Tahoma"/>
            </a:endParaRPr>
          </a:p>
        </p:txBody>
      </p:sp>
      <p:sp>
        <p:nvSpPr>
          <p:cNvPr id="86" name="object 86"/>
          <p:cNvSpPr txBox="1"/>
          <p:nvPr/>
        </p:nvSpPr>
        <p:spPr>
          <a:xfrm>
            <a:off x="3648474" y="3071813"/>
            <a:ext cx="1852017" cy="592879"/>
          </a:xfrm>
          <a:prstGeom prst="rect">
            <a:avLst/>
          </a:prstGeom>
        </p:spPr>
        <p:txBody>
          <a:bodyPr vert="horz" wrap="square" lIns="0" tIns="5358" rIns="0" bIns="0" rtlCol="0">
            <a:spAutoFit/>
          </a:bodyPr>
          <a:lstStyle/>
          <a:p>
            <a:pPr marL="8929" marR="3572" indent="8929">
              <a:lnSpc>
                <a:spcPct val="101200"/>
              </a:lnSpc>
              <a:spcBef>
                <a:spcPts val="42"/>
              </a:spcBef>
            </a:pPr>
            <a:r>
              <a:rPr sz="1969" spc="-14" dirty="0">
                <a:solidFill>
                  <a:srgbClr val="577A85"/>
                </a:solidFill>
                <a:latin typeface="Tahoma"/>
                <a:cs typeface="Tahoma"/>
              </a:rPr>
              <a:t>These</a:t>
            </a:r>
            <a:r>
              <a:rPr sz="1969" spc="-95" dirty="0">
                <a:solidFill>
                  <a:srgbClr val="577A85"/>
                </a:solidFill>
                <a:latin typeface="Tahoma"/>
                <a:cs typeface="Tahoma"/>
              </a:rPr>
              <a:t> </a:t>
            </a:r>
            <a:r>
              <a:rPr sz="1969" spc="-14" dirty="0">
                <a:solidFill>
                  <a:srgbClr val="577A85"/>
                </a:solidFill>
                <a:latin typeface="Tahoma"/>
                <a:cs typeface="Tahoma"/>
              </a:rPr>
              <a:t>angles</a:t>
            </a:r>
            <a:r>
              <a:rPr sz="1969" spc="-91" dirty="0">
                <a:solidFill>
                  <a:srgbClr val="577A85"/>
                </a:solidFill>
                <a:latin typeface="Tahoma"/>
                <a:cs typeface="Tahoma"/>
              </a:rPr>
              <a:t> </a:t>
            </a:r>
            <a:r>
              <a:rPr sz="1969" spc="-53" dirty="0">
                <a:solidFill>
                  <a:srgbClr val="577A85"/>
                </a:solidFill>
                <a:latin typeface="Tahoma"/>
                <a:cs typeface="Tahoma"/>
              </a:rPr>
              <a:t>are </a:t>
            </a:r>
            <a:r>
              <a:rPr sz="1969" spc="-605" dirty="0">
                <a:solidFill>
                  <a:srgbClr val="577A85"/>
                </a:solidFill>
                <a:latin typeface="Tahoma"/>
                <a:cs typeface="Tahoma"/>
              </a:rPr>
              <a:t> </a:t>
            </a:r>
            <a:r>
              <a:rPr sz="1969" spc="39" dirty="0">
                <a:solidFill>
                  <a:srgbClr val="577A85"/>
                </a:solidFill>
                <a:latin typeface="Tahoma"/>
                <a:cs typeface="Tahoma"/>
              </a:rPr>
              <a:t>spaced</a:t>
            </a:r>
            <a:r>
              <a:rPr sz="1969" spc="-112" dirty="0">
                <a:solidFill>
                  <a:srgbClr val="577A85"/>
                </a:solidFill>
                <a:latin typeface="Tahoma"/>
                <a:cs typeface="Tahoma"/>
              </a:rPr>
              <a:t> </a:t>
            </a:r>
            <a:r>
              <a:rPr sz="1969" spc="-60" dirty="0">
                <a:solidFill>
                  <a:srgbClr val="577A85"/>
                </a:solidFill>
                <a:latin typeface="Tahoma"/>
                <a:cs typeface="Tahoma"/>
              </a:rPr>
              <a:t>uniformly</a:t>
            </a:r>
            <a:endParaRPr sz="1969" dirty="0">
              <a:latin typeface="Tahoma"/>
              <a:cs typeface="Tahoma"/>
            </a:endParaRPr>
          </a:p>
        </p:txBody>
      </p:sp>
      <p:sp>
        <p:nvSpPr>
          <p:cNvPr id="87" name="object 82">
            <a:extLst>
              <a:ext uri="{FF2B5EF4-FFF2-40B4-BE49-F238E27FC236}">
                <a16:creationId xmlns:a16="http://schemas.microsoft.com/office/drawing/2014/main" id="{2A274A2F-5925-95BD-8BFB-7B9CE463405D}"/>
              </a:ext>
            </a:extLst>
          </p:cNvPr>
          <p:cNvSpPr/>
          <p:nvPr/>
        </p:nvSpPr>
        <p:spPr>
          <a:xfrm>
            <a:off x="5672647" y="3311527"/>
            <a:ext cx="209401" cy="664369"/>
          </a:xfrm>
          <a:custGeom>
            <a:avLst/>
            <a:gdLst/>
            <a:ahLst/>
            <a:cxnLst/>
            <a:rect l="l" t="t" r="r" b="b"/>
            <a:pathLst>
              <a:path w="297814" h="944879">
                <a:moveTo>
                  <a:pt x="2156" y="944673"/>
                </a:moveTo>
                <a:lnTo>
                  <a:pt x="1472" y="925635"/>
                </a:lnTo>
                <a:lnTo>
                  <a:pt x="229" y="861666"/>
                </a:lnTo>
                <a:lnTo>
                  <a:pt x="0" y="801127"/>
                </a:lnTo>
                <a:lnTo>
                  <a:pt x="884" y="743769"/>
                </a:lnTo>
                <a:lnTo>
                  <a:pt x="2984" y="689343"/>
                </a:lnTo>
                <a:lnTo>
                  <a:pt x="6400" y="637601"/>
                </a:lnTo>
                <a:lnTo>
                  <a:pt x="11234" y="588292"/>
                </a:lnTo>
                <a:lnTo>
                  <a:pt x="17586" y="541169"/>
                </a:lnTo>
                <a:lnTo>
                  <a:pt x="25558" y="495981"/>
                </a:lnTo>
                <a:lnTo>
                  <a:pt x="35252" y="452480"/>
                </a:lnTo>
                <a:lnTo>
                  <a:pt x="46767" y="410417"/>
                </a:lnTo>
                <a:lnTo>
                  <a:pt x="60205" y="369542"/>
                </a:lnTo>
                <a:lnTo>
                  <a:pt x="75668" y="329606"/>
                </a:lnTo>
                <a:lnTo>
                  <a:pt x="93256" y="290360"/>
                </a:lnTo>
                <a:lnTo>
                  <a:pt x="113071" y="251556"/>
                </a:lnTo>
                <a:lnTo>
                  <a:pt x="135213" y="212944"/>
                </a:lnTo>
                <a:lnTo>
                  <a:pt x="159785" y="174274"/>
                </a:lnTo>
                <a:lnTo>
                  <a:pt x="186886" y="135299"/>
                </a:lnTo>
                <a:lnTo>
                  <a:pt x="216618" y="95768"/>
                </a:lnTo>
                <a:lnTo>
                  <a:pt x="249083" y="55433"/>
                </a:lnTo>
                <a:lnTo>
                  <a:pt x="284381" y="14044"/>
                </a:lnTo>
                <a:lnTo>
                  <a:pt x="297256" y="0"/>
                </a:lnTo>
              </a:path>
            </a:pathLst>
          </a:custGeom>
          <a:ln w="38099">
            <a:solidFill>
              <a:srgbClr val="577A85"/>
            </a:solidFill>
          </a:ln>
        </p:spPr>
        <p:txBody>
          <a:bodyPr wrap="square" lIns="0" tIns="0" rIns="0" bIns="0" rtlCol="0"/>
          <a:lstStyle/>
          <a:p>
            <a:endParaRPr sz="984"/>
          </a:p>
        </p:txBody>
      </p:sp>
      <p:sp>
        <p:nvSpPr>
          <p:cNvPr id="88" name="object 5">
            <a:extLst>
              <a:ext uri="{FF2B5EF4-FFF2-40B4-BE49-F238E27FC236}">
                <a16:creationId xmlns:a16="http://schemas.microsoft.com/office/drawing/2014/main" id="{1FEBE575-D1E1-E571-C714-96C2CE421DE9}"/>
              </a:ext>
            </a:extLst>
          </p:cNvPr>
          <p:cNvSpPr txBox="1">
            <a:spLocks noGrp="1"/>
          </p:cNvSpPr>
          <p:nvPr>
            <p:ph type="title"/>
          </p:nvPr>
        </p:nvSpPr>
        <p:spPr>
          <a:xfrm>
            <a:off x="378417" y="23633"/>
            <a:ext cx="5152089" cy="685224"/>
          </a:xfrm>
          <a:prstGeom prst="rect">
            <a:avLst/>
          </a:prstGeom>
        </p:spPr>
        <p:txBody>
          <a:bodyPr vert="horz" wrap="square" lIns="0" tIns="8037" rIns="0" bIns="0" rtlCol="0" anchor="ctr">
            <a:spAutoFit/>
          </a:bodyPr>
          <a:lstStyle/>
          <a:p>
            <a:pPr marL="8929">
              <a:lnSpc>
                <a:spcPct val="100000"/>
              </a:lnSpc>
              <a:spcBef>
                <a:spcPts val="63"/>
              </a:spcBef>
            </a:pPr>
            <a:r>
              <a:rPr spc="32" dirty="0"/>
              <a:t>How</a:t>
            </a:r>
            <a:r>
              <a:rPr spc="-112" dirty="0"/>
              <a:t> </a:t>
            </a:r>
            <a:r>
              <a:rPr spc="-39" dirty="0"/>
              <a:t>to</a:t>
            </a:r>
            <a:r>
              <a:rPr spc="-112" dirty="0"/>
              <a:t> </a:t>
            </a:r>
            <a:r>
              <a:rPr spc="-42" dirty="0"/>
              <a:t>read</a:t>
            </a:r>
            <a:r>
              <a:rPr spc="-109" dirty="0"/>
              <a:t> </a:t>
            </a:r>
            <a:r>
              <a:rPr spc="-21" dirty="0"/>
              <a:t>a</a:t>
            </a:r>
            <a:r>
              <a:rPr spc="-112" dirty="0"/>
              <a:t> </a:t>
            </a:r>
            <a:r>
              <a:rPr spc="-84" dirty="0"/>
              <a:t>tree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061921" y="6320505"/>
            <a:ext cx="135518" cy="15661"/>
          </a:xfrm>
          <a:prstGeom prst="rect">
            <a:avLst/>
          </a:prstGeom>
        </p:spPr>
      </p:pic>
      <p:grpSp>
        <p:nvGrpSpPr>
          <p:cNvPr id="3" name="object 3"/>
          <p:cNvGrpSpPr/>
          <p:nvPr/>
        </p:nvGrpSpPr>
        <p:grpSpPr>
          <a:xfrm>
            <a:off x="2267846" y="573153"/>
            <a:ext cx="8404175" cy="6288732"/>
            <a:chOff x="1057914" y="815150"/>
            <a:chExt cx="11952605" cy="8943975"/>
          </a:xfrm>
        </p:grpSpPr>
        <p:pic>
          <p:nvPicPr>
            <p:cNvPr id="4" name="object 4"/>
            <p:cNvPicPr/>
            <p:nvPr/>
          </p:nvPicPr>
          <p:blipFill>
            <a:blip r:embed="rId4" cstate="print"/>
            <a:stretch>
              <a:fillRect/>
            </a:stretch>
          </p:blipFill>
          <p:spPr>
            <a:xfrm>
              <a:off x="1057914" y="833644"/>
              <a:ext cx="11949606" cy="8922677"/>
            </a:xfrm>
            <a:prstGeom prst="rect">
              <a:avLst/>
            </a:prstGeom>
          </p:spPr>
        </p:pic>
        <p:sp>
          <p:nvSpPr>
            <p:cNvPr id="5" name="object 5"/>
            <p:cNvSpPr/>
            <p:nvPr/>
          </p:nvSpPr>
          <p:spPr>
            <a:xfrm>
              <a:off x="9251226" y="1289439"/>
              <a:ext cx="793750" cy="4923790"/>
            </a:xfrm>
            <a:custGeom>
              <a:avLst/>
              <a:gdLst/>
              <a:ahLst/>
              <a:cxnLst/>
              <a:rect l="l" t="t" r="r" b="b"/>
              <a:pathLst>
                <a:path w="793750" h="4923790">
                  <a:moveTo>
                    <a:pt x="0" y="4923502"/>
                  </a:moveTo>
                  <a:lnTo>
                    <a:pt x="793508" y="0"/>
                  </a:lnTo>
                </a:path>
              </a:pathLst>
            </a:custGeom>
            <a:ln w="10879">
              <a:solidFill>
                <a:srgbClr val="C9383F"/>
              </a:solidFill>
            </a:ln>
          </p:spPr>
          <p:txBody>
            <a:bodyPr wrap="square" lIns="0" tIns="0" rIns="0" bIns="0" rtlCol="0"/>
            <a:lstStyle/>
            <a:p>
              <a:endParaRPr sz="1266"/>
            </a:p>
          </p:txBody>
        </p:sp>
        <p:sp>
          <p:nvSpPr>
            <p:cNvPr id="6" name="object 6"/>
            <p:cNvSpPr/>
            <p:nvPr/>
          </p:nvSpPr>
          <p:spPr>
            <a:xfrm>
              <a:off x="9296271" y="1293898"/>
              <a:ext cx="776605" cy="4709795"/>
            </a:xfrm>
            <a:custGeom>
              <a:avLst/>
              <a:gdLst/>
              <a:ahLst/>
              <a:cxnLst/>
              <a:rect l="l" t="t" r="r" b="b"/>
              <a:pathLst>
                <a:path w="776604" h="4709795">
                  <a:moveTo>
                    <a:pt x="0" y="4709645"/>
                  </a:moveTo>
                  <a:lnTo>
                    <a:pt x="776013" y="0"/>
                  </a:lnTo>
                </a:path>
              </a:pathLst>
            </a:custGeom>
            <a:ln w="10879">
              <a:solidFill>
                <a:srgbClr val="C9383F"/>
              </a:solidFill>
            </a:ln>
          </p:spPr>
          <p:txBody>
            <a:bodyPr wrap="square" lIns="0" tIns="0" rIns="0" bIns="0" rtlCol="0"/>
            <a:lstStyle/>
            <a:p>
              <a:endParaRPr sz="1266"/>
            </a:p>
          </p:txBody>
        </p:sp>
        <p:sp>
          <p:nvSpPr>
            <p:cNvPr id="7" name="object 7"/>
            <p:cNvSpPr/>
            <p:nvPr/>
          </p:nvSpPr>
          <p:spPr>
            <a:xfrm>
              <a:off x="9305453" y="1298350"/>
              <a:ext cx="794385" cy="4707255"/>
            </a:xfrm>
            <a:custGeom>
              <a:avLst/>
              <a:gdLst/>
              <a:ahLst/>
              <a:cxnLst/>
              <a:rect l="l" t="t" r="r" b="b"/>
              <a:pathLst>
                <a:path w="794384" h="4707255">
                  <a:moveTo>
                    <a:pt x="0" y="4706683"/>
                  </a:moveTo>
                  <a:lnTo>
                    <a:pt x="794378" y="0"/>
                  </a:lnTo>
                </a:path>
              </a:pathLst>
            </a:custGeom>
            <a:ln w="10879">
              <a:solidFill>
                <a:srgbClr val="C9383F"/>
              </a:solidFill>
            </a:ln>
          </p:spPr>
          <p:txBody>
            <a:bodyPr wrap="square" lIns="0" tIns="0" rIns="0" bIns="0" rtlCol="0"/>
            <a:lstStyle/>
            <a:p>
              <a:endParaRPr sz="1266"/>
            </a:p>
          </p:txBody>
        </p:sp>
        <p:pic>
          <p:nvPicPr>
            <p:cNvPr id="8" name="object 8"/>
            <p:cNvPicPr/>
            <p:nvPr/>
          </p:nvPicPr>
          <p:blipFill>
            <a:blip r:embed="rId5" cstate="print"/>
            <a:stretch>
              <a:fillRect/>
            </a:stretch>
          </p:blipFill>
          <p:spPr>
            <a:xfrm>
              <a:off x="9217908" y="6001440"/>
              <a:ext cx="92397" cy="436677"/>
            </a:xfrm>
            <a:prstGeom prst="rect">
              <a:avLst/>
            </a:prstGeom>
          </p:spPr>
        </p:pic>
        <p:sp>
          <p:nvSpPr>
            <p:cNvPr id="9" name="object 9"/>
            <p:cNvSpPr/>
            <p:nvPr/>
          </p:nvSpPr>
          <p:spPr>
            <a:xfrm>
              <a:off x="9280466" y="1302501"/>
              <a:ext cx="845185" cy="4892675"/>
            </a:xfrm>
            <a:custGeom>
              <a:avLst/>
              <a:gdLst/>
              <a:ahLst/>
              <a:cxnLst/>
              <a:rect l="l" t="t" r="r" b="b"/>
              <a:pathLst>
                <a:path w="845184" h="4892675">
                  <a:moveTo>
                    <a:pt x="0" y="4892577"/>
                  </a:moveTo>
                  <a:lnTo>
                    <a:pt x="845033" y="0"/>
                  </a:lnTo>
                </a:path>
              </a:pathLst>
            </a:custGeom>
            <a:ln w="10879">
              <a:solidFill>
                <a:srgbClr val="C9383F"/>
              </a:solidFill>
            </a:ln>
          </p:spPr>
          <p:txBody>
            <a:bodyPr wrap="square" lIns="0" tIns="0" rIns="0" bIns="0" rtlCol="0"/>
            <a:lstStyle/>
            <a:p>
              <a:endParaRPr sz="1266"/>
            </a:p>
          </p:txBody>
        </p:sp>
        <p:sp>
          <p:nvSpPr>
            <p:cNvPr id="10" name="object 10"/>
            <p:cNvSpPr/>
            <p:nvPr/>
          </p:nvSpPr>
          <p:spPr>
            <a:xfrm>
              <a:off x="9291768" y="1306943"/>
              <a:ext cx="861694" cy="4888230"/>
            </a:xfrm>
            <a:custGeom>
              <a:avLst/>
              <a:gdLst/>
              <a:ahLst/>
              <a:cxnLst/>
              <a:rect l="l" t="t" r="r" b="b"/>
              <a:pathLst>
                <a:path w="861695" h="4888230">
                  <a:moveTo>
                    <a:pt x="0" y="4888048"/>
                  </a:moveTo>
                  <a:lnTo>
                    <a:pt x="861265" y="0"/>
                  </a:lnTo>
                </a:path>
              </a:pathLst>
            </a:custGeom>
            <a:ln w="10879">
              <a:solidFill>
                <a:srgbClr val="C9383F"/>
              </a:solidFill>
            </a:ln>
          </p:spPr>
          <p:txBody>
            <a:bodyPr wrap="square" lIns="0" tIns="0" rIns="0" bIns="0" rtlCol="0"/>
            <a:lstStyle/>
            <a:p>
              <a:endParaRPr sz="1266"/>
            </a:p>
          </p:txBody>
        </p:sp>
        <p:pic>
          <p:nvPicPr>
            <p:cNvPr id="11" name="object 11"/>
            <p:cNvPicPr/>
            <p:nvPr/>
          </p:nvPicPr>
          <p:blipFill>
            <a:blip r:embed="rId6" cstate="print"/>
            <a:stretch>
              <a:fillRect/>
            </a:stretch>
          </p:blipFill>
          <p:spPr>
            <a:xfrm>
              <a:off x="9197720" y="6193576"/>
              <a:ext cx="98599" cy="416550"/>
            </a:xfrm>
            <a:prstGeom prst="rect">
              <a:avLst/>
            </a:prstGeom>
          </p:spPr>
        </p:pic>
        <p:sp>
          <p:nvSpPr>
            <p:cNvPr id="12" name="object 12"/>
            <p:cNvSpPr/>
            <p:nvPr/>
          </p:nvSpPr>
          <p:spPr>
            <a:xfrm>
              <a:off x="9254285" y="1313215"/>
              <a:ext cx="926465" cy="5137785"/>
            </a:xfrm>
            <a:custGeom>
              <a:avLst/>
              <a:gdLst/>
              <a:ahLst/>
              <a:cxnLst/>
              <a:rect l="l" t="t" r="r" b="b"/>
              <a:pathLst>
                <a:path w="926465" h="5137785">
                  <a:moveTo>
                    <a:pt x="0" y="5137664"/>
                  </a:moveTo>
                  <a:lnTo>
                    <a:pt x="925933" y="0"/>
                  </a:lnTo>
                </a:path>
              </a:pathLst>
            </a:custGeom>
            <a:ln w="10879">
              <a:solidFill>
                <a:srgbClr val="C9383F"/>
              </a:solidFill>
            </a:ln>
          </p:spPr>
          <p:txBody>
            <a:bodyPr wrap="square" lIns="0" tIns="0" rIns="0" bIns="0" rtlCol="0"/>
            <a:lstStyle/>
            <a:p>
              <a:endParaRPr sz="1266"/>
            </a:p>
          </p:txBody>
        </p:sp>
        <p:sp>
          <p:nvSpPr>
            <p:cNvPr id="13" name="object 13"/>
            <p:cNvSpPr/>
            <p:nvPr/>
          </p:nvSpPr>
          <p:spPr>
            <a:xfrm>
              <a:off x="9299123" y="1317623"/>
              <a:ext cx="908685" cy="4937125"/>
            </a:xfrm>
            <a:custGeom>
              <a:avLst/>
              <a:gdLst/>
              <a:ahLst/>
              <a:cxnLst/>
              <a:rect l="l" t="t" r="r" b="b"/>
              <a:pathLst>
                <a:path w="908684" h="4937125">
                  <a:moveTo>
                    <a:pt x="0" y="4937004"/>
                  </a:moveTo>
                  <a:lnTo>
                    <a:pt x="908656" y="0"/>
                  </a:lnTo>
                </a:path>
              </a:pathLst>
            </a:custGeom>
            <a:ln w="10879">
              <a:solidFill>
                <a:srgbClr val="C9383F"/>
              </a:solidFill>
            </a:ln>
          </p:spPr>
          <p:txBody>
            <a:bodyPr wrap="square" lIns="0" tIns="0" rIns="0" bIns="0" rtlCol="0"/>
            <a:lstStyle/>
            <a:p>
              <a:endParaRPr sz="1266"/>
            </a:p>
          </p:txBody>
        </p:sp>
        <p:sp>
          <p:nvSpPr>
            <p:cNvPr id="14" name="object 14"/>
            <p:cNvSpPr/>
            <p:nvPr/>
          </p:nvSpPr>
          <p:spPr>
            <a:xfrm>
              <a:off x="9476806" y="1321765"/>
              <a:ext cx="756920" cy="4029075"/>
            </a:xfrm>
            <a:custGeom>
              <a:avLst/>
              <a:gdLst/>
              <a:ahLst/>
              <a:cxnLst/>
              <a:rect l="l" t="t" r="r" b="b"/>
              <a:pathLst>
                <a:path w="756920" h="4029075">
                  <a:moveTo>
                    <a:pt x="0" y="4028830"/>
                  </a:moveTo>
                  <a:lnTo>
                    <a:pt x="756691" y="0"/>
                  </a:lnTo>
                </a:path>
              </a:pathLst>
            </a:custGeom>
            <a:ln w="10879">
              <a:solidFill>
                <a:srgbClr val="C9383F"/>
              </a:solidFill>
            </a:ln>
          </p:spPr>
          <p:txBody>
            <a:bodyPr wrap="square" lIns="0" tIns="0" rIns="0" bIns="0" rtlCol="0"/>
            <a:lstStyle/>
            <a:p>
              <a:endParaRPr sz="1266"/>
            </a:p>
          </p:txBody>
        </p:sp>
        <p:sp>
          <p:nvSpPr>
            <p:cNvPr id="15" name="object 15"/>
            <p:cNvSpPr/>
            <p:nvPr/>
          </p:nvSpPr>
          <p:spPr>
            <a:xfrm>
              <a:off x="9489382" y="1328119"/>
              <a:ext cx="771525" cy="4026535"/>
            </a:xfrm>
            <a:custGeom>
              <a:avLst/>
              <a:gdLst/>
              <a:ahLst/>
              <a:cxnLst/>
              <a:rect l="l" t="t" r="r" b="b"/>
              <a:pathLst>
                <a:path w="771525" h="4026535">
                  <a:moveTo>
                    <a:pt x="0" y="4026391"/>
                  </a:moveTo>
                  <a:lnTo>
                    <a:pt x="771357" y="0"/>
                  </a:lnTo>
                </a:path>
              </a:pathLst>
            </a:custGeom>
            <a:ln w="10879">
              <a:solidFill>
                <a:srgbClr val="C9383F"/>
              </a:solidFill>
            </a:ln>
          </p:spPr>
          <p:txBody>
            <a:bodyPr wrap="square" lIns="0" tIns="0" rIns="0" bIns="0" rtlCol="0"/>
            <a:lstStyle/>
            <a:p>
              <a:endParaRPr sz="1266"/>
            </a:p>
          </p:txBody>
        </p:sp>
        <p:sp>
          <p:nvSpPr>
            <p:cNvPr id="16" name="object 16"/>
            <p:cNvSpPr/>
            <p:nvPr/>
          </p:nvSpPr>
          <p:spPr>
            <a:xfrm>
              <a:off x="9476213" y="5354311"/>
              <a:ext cx="12700" cy="4445"/>
            </a:xfrm>
            <a:custGeom>
              <a:avLst/>
              <a:gdLst/>
              <a:ahLst/>
              <a:cxnLst/>
              <a:rect l="l" t="t" r="r" b="b"/>
              <a:pathLst>
                <a:path w="12700" h="4445">
                  <a:moveTo>
                    <a:pt x="7049" y="3005"/>
                  </a:moveTo>
                  <a:lnTo>
                    <a:pt x="5178" y="2700"/>
                  </a:lnTo>
                  <a:lnTo>
                    <a:pt x="3394" y="2395"/>
                  </a:lnTo>
                  <a:lnTo>
                    <a:pt x="1523" y="2090"/>
                  </a:lnTo>
                  <a:lnTo>
                    <a:pt x="1871" y="261"/>
                  </a:lnTo>
                  <a:lnTo>
                    <a:pt x="0" y="0"/>
                  </a:lnTo>
                </a:path>
                <a:path w="12700" h="4445">
                  <a:moveTo>
                    <a:pt x="7049" y="3005"/>
                  </a:moveTo>
                  <a:lnTo>
                    <a:pt x="8877" y="3310"/>
                  </a:lnTo>
                  <a:lnTo>
                    <a:pt x="10705" y="3615"/>
                  </a:lnTo>
                  <a:lnTo>
                    <a:pt x="12533" y="3919"/>
                  </a:lnTo>
                </a:path>
              </a:pathLst>
            </a:custGeom>
            <a:ln w="10884">
              <a:solidFill>
                <a:srgbClr val="C9383F"/>
              </a:solidFill>
            </a:ln>
          </p:spPr>
          <p:txBody>
            <a:bodyPr wrap="square" lIns="0" tIns="0" rIns="0" bIns="0" rtlCol="0"/>
            <a:lstStyle/>
            <a:p>
              <a:endParaRPr sz="1266"/>
            </a:p>
          </p:txBody>
        </p:sp>
        <p:sp>
          <p:nvSpPr>
            <p:cNvPr id="17" name="object 17"/>
            <p:cNvSpPr/>
            <p:nvPr/>
          </p:nvSpPr>
          <p:spPr>
            <a:xfrm>
              <a:off x="9311911" y="5360993"/>
              <a:ext cx="170815" cy="895985"/>
            </a:xfrm>
            <a:custGeom>
              <a:avLst/>
              <a:gdLst/>
              <a:ahLst/>
              <a:cxnLst/>
              <a:rect l="l" t="t" r="r" b="b"/>
              <a:pathLst>
                <a:path w="170815" h="895985">
                  <a:moveTo>
                    <a:pt x="0" y="895673"/>
                  </a:moveTo>
                  <a:lnTo>
                    <a:pt x="170764" y="0"/>
                  </a:lnTo>
                </a:path>
              </a:pathLst>
            </a:custGeom>
            <a:ln w="10879">
              <a:solidFill>
                <a:srgbClr val="C9383F"/>
              </a:solidFill>
            </a:ln>
          </p:spPr>
          <p:txBody>
            <a:bodyPr wrap="square" lIns="0" tIns="0" rIns="0" bIns="0" rtlCol="0"/>
            <a:lstStyle/>
            <a:p>
              <a:endParaRPr sz="1266"/>
            </a:p>
          </p:txBody>
        </p:sp>
        <p:pic>
          <p:nvPicPr>
            <p:cNvPr id="18" name="object 18"/>
            <p:cNvPicPr/>
            <p:nvPr/>
          </p:nvPicPr>
          <p:blipFill>
            <a:blip r:embed="rId7" cstate="print"/>
            <a:stretch>
              <a:fillRect/>
            </a:stretch>
          </p:blipFill>
          <p:spPr>
            <a:xfrm>
              <a:off x="9188669" y="6252820"/>
              <a:ext cx="128095" cy="495245"/>
            </a:xfrm>
            <a:prstGeom prst="rect">
              <a:avLst/>
            </a:prstGeom>
          </p:spPr>
        </p:pic>
        <p:sp>
          <p:nvSpPr>
            <p:cNvPr id="19" name="object 19"/>
            <p:cNvSpPr/>
            <p:nvPr/>
          </p:nvSpPr>
          <p:spPr>
            <a:xfrm>
              <a:off x="9270348" y="1332506"/>
              <a:ext cx="1017905" cy="5206365"/>
            </a:xfrm>
            <a:custGeom>
              <a:avLst/>
              <a:gdLst/>
              <a:ahLst/>
              <a:cxnLst/>
              <a:rect l="l" t="t" r="r" b="b"/>
              <a:pathLst>
                <a:path w="1017904" h="5206365">
                  <a:moveTo>
                    <a:pt x="0" y="5205741"/>
                  </a:moveTo>
                  <a:lnTo>
                    <a:pt x="1017843" y="0"/>
                  </a:lnTo>
                </a:path>
              </a:pathLst>
            </a:custGeom>
            <a:ln w="10879">
              <a:solidFill>
                <a:srgbClr val="C9383F"/>
              </a:solidFill>
            </a:ln>
          </p:spPr>
          <p:txBody>
            <a:bodyPr wrap="square" lIns="0" tIns="0" rIns="0" bIns="0" rtlCol="0"/>
            <a:lstStyle/>
            <a:p>
              <a:endParaRPr sz="1266"/>
            </a:p>
          </p:txBody>
        </p:sp>
        <p:sp>
          <p:nvSpPr>
            <p:cNvPr id="20" name="object 20"/>
            <p:cNvSpPr/>
            <p:nvPr/>
          </p:nvSpPr>
          <p:spPr>
            <a:xfrm>
              <a:off x="9301158" y="1338508"/>
              <a:ext cx="1012825" cy="5078730"/>
            </a:xfrm>
            <a:custGeom>
              <a:avLst/>
              <a:gdLst/>
              <a:ahLst/>
              <a:cxnLst/>
              <a:rect l="l" t="t" r="r" b="b"/>
              <a:pathLst>
                <a:path w="1012825" h="5078730">
                  <a:moveTo>
                    <a:pt x="0" y="5078472"/>
                  </a:moveTo>
                  <a:lnTo>
                    <a:pt x="1012447" y="0"/>
                  </a:lnTo>
                </a:path>
              </a:pathLst>
            </a:custGeom>
            <a:ln w="10879">
              <a:solidFill>
                <a:srgbClr val="C9383F"/>
              </a:solidFill>
            </a:ln>
          </p:spPr>
          <p:txBody>
            <a:bodyPr wrap="square" lIns="0" tIns="0" rIns="0" bIns="0" rtlCol="0"/>
            <a:lstStyle/>
            <a:p>
              <a:endParaRPr sz="1266"/>
            </a:p>
          </p:txBody>
        </p:sp>
        <p:sp>
          <p:nvSpPr>
            <p:cNvPr id="21" name="object 21"/>
            <p:cNvSpPr/>
            <p:nvPr/>
          </p:nvSpPr>
          <p:spPr>
            <a:xfrm>
              <a:off x="9334480" y="1342924"/>
              <a:ext cx="1007110" cy="4961255"/>
            </a:xfrm>
            <a:custGeom>
              <a:avLst/>
              <a:gdLst/>
              <a:ahLst/>
              <a:cxnLst/>
              <a:rect l="l" t="t" r="r" b="b"/>
              <a:pathLst>
                <a:path w="1007109" h="4961255">
                  <a:moveTo>
                    <a:pt x="0" y="4960742"/>
                  </a:moveTo>
                  <a:lnTo>
                    <a:pt x="1006659" y="0"/>
                  </a:lnTo>
                </a:path>
              </a:pathLst>
            </a:custGeom>
            <a:ln w="10879">
              <a:solidFill>
                <a:srgbClr val="C9383F"/>
              </a:solidFill>
            </a:ln>
          </p:spPr>
          <p:txBody>
            <a:bodyPr wrap="square" lIns="0" tIns="0" rIns="0" bIns="0" rtlCol="0"/>
            <a:lstStyle/>
            <a:p>
              <a:endParaRPr sz="1266"/>
            </a:p>
          </p:txBody>
        </p:sp>
        <p:sp>
          <p:nvSpPr>
            <p:cNvPr id="22" name="object 22"/>
            <p:cNvSpPr/>
            <p:nvPr/>
          </p:nvSpPr>
          <p:spPr>
            <a:xfrm>
              <a:off x="9343659" y="1349205"/>
              <a:ext cx="1024890" cy="4956175"/>
            </a:xfrm>
            <a:custGeom>
              <a:avLst/>
              <a:gdLst/>
              <a:ahLst/>
              <a:cxnLst/>
              <a:rect l="l" t="t" r="r" b="b"/>
              <a:pathLst>
                <a:path w="1024890" h="4956175">
                  <a:moveTo>
                    <a:pt x="0" y="4955951"/>
                  </a:moveTo>
                  <a:lnTo>
                    <a:pt x="1024719" y="0"/>
                  </a:lnTo>
                </a:path>
              </a:pathLst>
            </a:custGeom>
            <a:ln w="10879">
              <a:solidFill>
                <a:srgbClr val="C9383F"/>
              </a:solidFill>
            </a:ln>
          </p:spPr>
          <p:txBody>
            <a:bodyPr wrap="square" lIns="0" tIns="0" rIns="0" bIns="0" rtlCol="0"/>
            <a:lstStyle/>
            <a:p>
              <a:endParaRPr sz="1266"/>
            </a:p>
          </p:txBody>
        </p:sp>
        <p:pic>
          <p:nvPicPr>
            <p:cNvPr id="23" name="object 23"/>
            <p:cNvPicPr/>
            <p:nvPr/>
          </p:nvPicPr>
          <p:blipFill>
            <a:blip r:embed="rId8" cstate="print"/>
            <a:stretch>
              <a:fillRect/>
            </a:stretch>
          </p:blipFill>
          <p:spPr>
            <a:xfrm>
              <a:off x="9253180" y="6301868"/>
              <a:ext cx="93503" cy="337903"/>
            </a:xfrm>
            <a:prstGeom prst="rect">
              <a:avLst/>
            </a:prstGeom>
          </p:spPr>
        </p:pic>
        <p:sp>
          <p:nvSpPr>
            <p:cNvPr id="24" name="object 24"/>
            <p:cNvSpPr/>
            <p:nvPr/>
          </p:nvSpPr>
          <p:spPr>
            <a:xfrm>
              <a:off x="9330781" y="1355520"/>
              <a:ext cx="1064895" cy="5053330"/>
            </a:xfrm>
            <a:custGeom>
              <a:avLst/>
              <a:gdLst/>
              <a:ahLst/>
              <a:cxnLst/>
              <a:rect l="l" t="t" r="r" b="b"/>
              <a:pathLst>
                <a:path w="1064895" h="5053330">
                  <a:moveTo>
                    <a:pt x="0" y="5053079"/>
                  </a:moveTo>
                  <a:lnTo>
                    <a:pt x="1064843" y="0"/>
                  </a:lnTo>
                </a:path>
              </a:pathLst>
            </a:custGeom>
            <a:ln w="10879">
              <a:solidFill>
                <a:srgbClr val="C9383F"/>
              </a:solidFill>
            </a:ln>
          </p:spPr>
          <p:txBody>
            <a:bodyPr wrap="square" lIns="0" tIns="0" rIns="0" bIns="0" rtlCol="0"/>
            <a:lstStyle/>
            <a:p>
              <a:endParaRPr sz="1266"/>
            </a:p>
          </p:txBody>
        </p:sp>
        <p:sp>
          <p:nvSpPr>
            <p:cNvPr id="25" name="object 25"/>
            <p:cNvSpPr/>
            <p:nvPr/>
          </p:nvSpPr>
          <p:spPr>
            <a:xfrm>
              <a:off x="9338092" y="1359676"/>
              <a:ext cx="1083310" cy="5050155"/>
            </a:xfrm>
            <a:custGeom>
              <a:avLst/>
              <a:gdLst/>
              <a:ahLst/>
              <a:cxnLst/>
              <a:rect l="l" t="t" r="r" b="b"/>
              <a:pathLst>
                <a:path w="1083309" h="5050155">
                  <a:moveTo>
                    <a:pt x="0" y="5050074"/>
                  </a:moveTo>
                  <a:lnTo>
                    <a:pt x="1083164" y="0"/>
                  </a:lnTo>
                </a:path>
              </a:pathLst>
            </a:custGeom>
            <a:ln w="10879">
              <a:solidFill>
                <a:srgbClr val="C9383F"/>
              </a:solidFill>
            </a:ln>
          </p:spPr>
          <p:txBody>
            <a:bodyPr wrap="square" lIns="0" tIns="0" rIns="0" bIns="0" rtlCol="0"/>
            <a:lstStyle/>
            <a:p>
              <a:endParaRPr sz="1266"/>
            </a:p>
          </p:txBody>
        </p:sp>
        <p:pic>
          <p:nvPicPr>
            <p:cNvPr id="26" name="object 26"/>
            <p:cNvPicPr/>
            <p:nvPr/>
          </p:nvPicPr>
          <p:blipFill>
            <a:blip r:embed="rId9" cstate="print"/>
            <a:stretch>
              <a:fillRect/>
            </a:stretch>
          </p:blipFill>
          <p:spPr>
            <a:xfrm>
              <a:off x="9188060" y="6406497"/>
              <a:ext cx="154924" cy="430209"/>
            </a:xfrm>
            <a:prstGeom prst="rect">
              <a:avLst/>
            </a:prstGeom>
          </p:spPr>
        </p:pic>
        <p:sp>
          <p:nvSpPr>
            <p:cNvPr id="27" name="object 27"/>
            <p:cNvSpPr/>
            <p:nvPr/>
          </p:nvSpPr>
          <p:spPr>
            <a:xfrm>
              <a:off x="9259215" y="1365934"/>
              <a:ext cx="1189355" cy="5440045"/>
            </a:xfrm>
            <a:custGeom>
              <a:avLst/>
              <a:gdLst/>
              <a:ahLst/>
              <a:cxnLst/>
              <a:rect l="l" t="t" r="r" b="b"/>
              <a:pathLst>
                <a:path w="1189354" h="5440045">
                  <a:moveTo>
                    <a:pt x="0" y="5439982"/>
                  </a:moveTo>
                  <a:lnTo>
                    <a:pt x="1189261" y="0"/>
                  </a:lnTo>
                </a:path>
              </a:pathLst>
            </a:custGeom>
            <a:ln w="10879">
              <a:solidFill>
                <a:srgbClr val="C9383F"/>
              </a:solidFill>
            </a:ln>
          </p:spPr>
          <p:txBody>
            <a:bodyPr wrap="square" lIns="0" tIns="0" rIns="0" bIns="0" rtlCol="0"/>
            <a:lstStyle/>
            <a:p>
              <a:endParaRPr sz="1266"/>
            </a:p>
          </p:txBody>
        </p:sp>
        <p:sp>
          <p:nvSpPr>
            <p:cNvPr id="28" name="object 28"/>
            <p:cNvSpPr/>
            <p:nvPr/>
          </p:nvSpPr>
          <p:spPr>
            <a:xfrm>
              <a:off x="9429545" y="1372215"/>
              <a:ext cx="1046480" cy="4704080"/>
            </a:xfrm>
            <a:custGeom>
              <a:avLst/>
              <a:gdLst/>
              <a:ahLst/>
              <a:cxnLst/>
              <a:rect l="l" t="t" r="r" b="b"/>
              <a:pathLst>
                <a:path w="1046479" h="4704080">
                  <a:moveTo>
                    <a:pt x="0" y="4703721"/>
                  </a:moveTo>
                  <a:lnTo>
                    <a:pt x="1046173" y="0"/>
                  </a:lnTo>
                </a:path>
              </a:pathLst>
            </a:custGeom>
            <a:ln w="10879">
              <a:solidFill>
                <a:srgbClr val="C9383F"/>
              </a:solidFill>
            </a:ln>
          </p:spPr>
          <p:txBody>
            <a:bodyPr wrap="square" lIns="0" tIns="0" rIns="0" bIns="0" rtlCol="0"/>
            <a:lstStyle/>
            <a:p>
              <a:endParaRPr sz="1266"/>
            </a:p>
          </p:txBody>
        </p:sp>
        <p:sp>
          <p:nvSpPr>
            <p:cNvPr id="29" name="object 29"/>
            <p:cNvSpPr/>
            <p:nvPr/>
          </p:nvSpPr>
          <p:spPr>
            <a:xfrm>
              <a:off x="9464142" y="1378500"/>
              <a:ext cx="1038860" cy="4588510"/>
            </a:xfrm>
            <a:custGeom>
              <a:avLst/>
              <a:gdLst/>
              <a:ahLst/>
              <a:cxnLst/>
              <a:rect l="l" t="t" r="r" b="b"/>
              <a:pathLst>
                <a:path w="1038859" h="4588510">
                  <a:moveTo>
                    <a:pt x="0" y="4588082"/>
                  </a:moveTo>
                  <a:lnTo>
                    <a:pt x="1038819" y="0"/>
                  </a:lnTo>
                </a:path>
              </a:pathLst>
            </a:custGeom>
            <a:ln w="10879">
              <a:solidFill>
                <a:srgbClr val="C9383F"/>
              </a:solidFill>
            </a:ln>
          </p:spPr>
          <p:txBody>
            <a:bodyPr wrap="square" lIns="0" tIns="0" rIns="0" bIns="0" rtlCol="0"/>
            <a:lstStyle/>
            <a:p>
              <a:endParaRPr sz="1266"/>
            </a:p>
          </p:txBody>
        </p:sp>
        <p:sp>
          <p:nvSpPr>
            <p:cNvPr id="30" name="object 30"/>
            <p:cNvSpPr/>
            <p:nvPr/>
          </p:nvSpPr>
          <p:spPr>
            <a:xfrm>
              <a:off x="9527421" y="1384498"/>
              <a:ext cx="1001394" cy="4353560"/>
            </a:xfrm>
            <a:custGeom>
              <a:avLst/>
              <a:gdLst/>
              <a:ahLst/>
              <a:cxnLst/>
              <a:rect l="l" t="t" r="r" b="b"/>
              <a:pathLst>
                <a:path w="1001395" h="4353560">
                  <a:moveTo>
                    <a:pt x="0" y="4353013"/>
                  </a:moveTo>
                  <a:lnTo>
                    <a:pt x="1000958" y="0"/>
                  </a:lnTo>
                </a:path>
              </a:pathLst>
            </a:custGeom>
            <a:ln w="10879">
              <a:solidFill>
                <a:srgbClr val="C9383F"/>
              </a:solidFill>
            </a:ln>
          </p:spPr>
          <p:txBody>
            <a:bodyPr wrap="square" lIns="0" tIns="0" rIns="0" bIns="0" rtlCol="0"/>
            <a:lstStyle/>
            <a:p>
              <a:endParaRPr sz="1266"/>
            </a:p>
          </p:txBody>
        </p:sp>
        <p:sp>
          <p:nvSpPr>
            <p:cNvPr id="31" name="object 31"/>
            <p:cNvSpPr/>
            <p:nvPr/>
          </p:nvSpPr>
          <p:spPr>
            <a:xfrm>
              <a:off x="9549476" y="1390769"/>
              <a:ext cx="1006475" cy="4303395"/>
            </a:xfrm>
            <a:custGeom>
              <a:avLst/>
              <a:gdLst/>
              <a:ahLst/>
              <a:cxnLst/>
              <a:rect l="l" t="t" r="r" b="b"/>
              <a:pathLst>
                <a:path w="1006475" h="4303395">
                  <a:moveTo>
                    <a:pt x="0" y="4303186"/>
                  </a:moveTo>
                  <a:lnTo>
                    <a:pt x="1006093" y="0"/>
                  </a:lnTo>
                </a:path>
              </a:pathLst>
            </a:custGeom>
            <a:ln w="10879">
              <a:solidFill>
                <a:srgbClr val="C9383F"/>
              </a:solidFill>
            </a:ln>
          </p:spPr>
          <p:txBody>
            <a:bodyPr wrap="square" lIns="0" tIns="0" rIns="0" bIns="0" rtlCol="0"/>
            <a:lstStyle/>
            <a:p>
              <a:endParaRPr sz="1266"/>
            </a:p>
          </p:txBody>
        </p:sp>
        <p:sp>
          <p:nvSpPr>
            <p:cNvPr id="32" name="object 32"/>
            <p:cNvSpPr/>
            <p:nvPr/>
          </p:nvSpPr>
          <p:spPr>
            <a:xfrm>
              <a:off x="9585601" y="1397068"/>
              <a:ext cx="997585" cy="4189729"/>
            </a:xfrm>
            <a:custGeom>
              <a:avLst/>
              <a:gdLst/>
              <a:ahLst/>
              <a:cxnLst/>
              <a:rect l="l" t="t" r="r" b="b"/>
              <a:pathLst>
                <a:path w="997584" h="4189729">
                  <a:moveTo>
                    <a:pt x="0" y="4189680"/>
                  </a:moveTo>
                  <a:lnTo>
                    <a:pt x="997216" y="0"/>
                  </a:lnTo>
                </a:path>
              </a:pathLst>
            </a:custGeom>
            <a:ln w="10880">
              <a:solidFill>
                <a:srgbClr val="C9383F"/>
              </a:solidFill>
            </a:ln>
          </p:spPr>
          <p:txBody>
            <a:bodyPr wrap="square" lIns="0" tIns="0" rIns="0" bIns="0" rtlCol="0"/>
            <a:lstStyle/>
            <a:p>
              <a:endParaRPr sz="1266"/>
            </a:p>
          </p:txBody>
        </p:sp>
        <p:sp>
          <p:nvSpPr>
            <p:cNvPr id="33" name="object 33"/>
            <p:cNvSpPr/>
            <p:nvPr/>
          </p:nvSpPr>
          <p:spPr>
            <a:xfrm>
              <a:off x="9596312" y="1403035"/>
              <a:ext cx="1012190" cy="4187825"/>
            </a:xfrm>
            <a:custGeom>
              <a:avLst/>
              <a:gdLst/>
              <a:ahLst/>
              <a:cxnLst/>
              <a:rect l="l" t="t" r="r" b="b"/>
              <a:pathLst>
                <a:path w="1012190" h="4187825">
                  <a:moveTo>
                    <a:pt x="0" y="4187328"/>
                  </a:moveTo>
                  <a:lnTo>
                    <a:pt x="1011881" y="0"/>
                  </a:lnTo>
                </a:path>
              </a:pathLst>
            </a:custGeom>
            <a:ln w="10880">
              <a:solidFill>
                <a:srgbClr val="C9383F"/>
              </a:solidFill>
            </a:ln>
          </p:spPr>
          <p:txBody>
            <a:bodyPr wrap="square" lIns="0" tIns="0" rIns="0" bIns="0" rtlCol="0"/>
            <a:lstStyle/>
            <a:p>
              <a:endParaRPr sz="1266"/>
            </a:p>
          </p:txBody>
        </p:sp>
        <p:pic>
          <p:nvPicPr>
            <p:cNvPr id="34" name="object 34"/>
            <p:cNvPicPr/>
            <p:nvPr/>
          </p:nvPicPr>
          <p:blipFill>
            <a:blip r:embed="rId10" cstate="print"/>
            <a:stretch>
              <a:fillRect/>
            </a:stretch>
          </p:blipFill>
          <p:spPr>
            <a:xfrm>
              <a:off x="9423505" y="5584941"/>
              <a:ext cx="177648" cy="503069"/>
            </a:xfrm>
            <a:prstGeom prst="rect">
              <a:avLst/>
            </a:prstGeom>
          </p:spPr>
        </p:pic>
        <p:sp>
          <p:nvSpPr>
            <p:cNvPr id="35" name="object 35"/>
            <p:cNvSpPr/>
            <p:nvPr/>
          </p:nvSpPr>
          <p:spPr>
            <a:xfrm>
              <a:off x="9273537" y="6084758"/>
              <a:ext cx="164465" cy="725805"/>
            </a:xfrm>
            <a:custGeom>
              <a:avLst/>
              <a:gdLst/>
              <a:ahLst/>
              <a:cxnLst/>
              <a:rect l="l" t="t" r="r" b="b"/>
              <a:pathLst>
                <a:path w="164465" h="725804">
                  <a:moveTo>
                    <a:pt x="0" y="725371"/>
                  </a:moveTo>
                  <a:lnTo>
                    <a:pt x="164019" y="0"/>
                  </a:lnTo>
                </a:path>
              </a:pathLst>
            </a:custGeom>
            <a:ln w="10879">
              <a:solidFill>
                <a:srgbClr val="C9383F"/>
              </a:solidFill>
            </a:ln>
          </p:spPr>
          <p:txBody>
            <a:bodyPr wrap="square" lIns="0" tIns="0" rIns="0" bIns="0" rtlCol="0"/>
            <a:lstStyle/>
            <a:p>
              <a:endParaRPr sz="1266"/>
            </a:p>
          </p:txBody>
        </p:sp>
        <p:sp>
          <p:nvSpPr>
            <p:cNvPr id="36" name="object 36"/>
            <p:cNvSpPr/>
            <p:nvPr/>
          </p:nvSpPr>
          <p:spPr>
            <a:xfrm>
              <a:off x="9258624" y="6809589"/>
              <a:ext cx="14604" cy="4445"/>
            </a:xfrm>
            <a:custGeom>
              <a:avLst/>
              <a:gdLst/>
              <a:ahLst/>
              <a:cxnLst/>
              <a:rect l="l" t="t" r="r" b="b"/>
              <a:pathLst>
                <a:path w="14604" h="4445">
                  <a:moveTo>
                    <a:pt x="7006" y="3005"/>
                  </a:moveTo>
                  <a:lnTo>
                    <a:pt x="5178" y="2700"/>
                  </a:lnTo>
                  <a:lnTo>
                    <a:pt x="3394" y="2395"/>
                  </a:lnTo>
                  <a:lnTo>
                    <a:pt x="3655" y="566"/>
                  </a:lnTo>
                  <a:lnTo>
                    <a:pt x="1827" y="261"/>
                  </a:lnTo>
                  <a:lnTo>
                    <a:pt x="0" y="0"/>
                  </a:lnTo>
                </a:path>
                <a:path w="14604" h="4445">
                  <a:moveTo>
                    <a:pt x="7006" y="3005"/>
                  </a:moveTo>
                  <a:lnTo>
                    <a:pt x="8834" y="3310"/>
                  </a:lnTo>
                  <a:lnTo>
                    <a:pt x="10661" y="3571"/>
                  </a:lnTo>
                  <a:lnTo>
                    <a:pt x="12533" y="3919"/>
                  </a:lnTo>
                  <a:lnTo>
                    <a:pt x="14360" y="4181"/>
                  </a:lnTo>
                </a:path>
              </a:pathLst>
            </a:custGeom>
            <a:ln w="10884">
              <a:solidFill>
                <a:srgbClr val="C9383F"/>
              </a:solidFill>
            </a:ln>
          </p:spPr>
          <p:txBody>
            <a:bodyPr wrap="square" lIns="0" tIns="0" rIns="0" bIns="0" rtlCol="0"/>
            <a:lstStyle/>
            <a:p>
              <a:endParaRPr sz="1266"/>
            </a:p>
          </p:txBody>
        </p:sp>
        <p:sp>
          <p:nvSpPr>
            <p:cNvPr id="37" name="object 37"/>
            <p:cNvSpPr/>
            <p:nvPr/>
          </p:nvSpPr>
          <p:spPr>
            <a:xfrm>
              <a:off x="9258789" y="6816297"/>
              <a:ext cx="6350" cy="27305"/>
            </a:xfrm>
            <a:custGeom>
              <a:avLst/>
              <a:gdLst/>
              <a:ahLst/>
              <a:cxnLst/>
              <a:rect l="l" t="t" r="r" b="b"/>
              <a:pathLst>
                <a:path w="6350" h="27304">
                  <a:moveTo>
                    <a:pt x="0" y="27222"/>
                  </a:moveTo>
                  <a:lnTo>
                    <a:pt x="6310" y="0"/>
                  </a:lnTo>
                </a:path>
              </a:pathLst>
            </a:custGeom>
            <a:ln w="10879">
              <a:solidFill>
                <a:srgbClr val="C9383F"/>
              </a:solidFill>
            </a:ln>
          </p:spPr>
          <p:txBody>
            <a:bodyPr wrap="square" lIns="0" tIns="0" rIns="0" bIns="0" rtlCol="0"/>
            <a:lstStyle/>
            <a:p>
              <a:endParaRPr sz="1266"/>
            </a:p>
          </p:txBody>
        </p:sp>
        <p:sp>
          <p:nvSpPr>
            <p:cNvPr id="38" name="object 38"/>
            <p:cNvSpPr/>
            <p:nvPr/>
          </p:nvSpPr>
          <p:spPr>
            <a:xfrm>
              <a:off x="9203708" y="6834608"/>
              <a:ext cx="54610" cy="12700"/>
            </a:xfrm>
            <a:custGeom>
              <a:avLst/>
              <a:gdLst/>
              <a:ahLst/>
              <a:cxnLst/>
              <a:rect l="l" t="t" r="r" b="b"/>
              <a:pathLst>
                <a:path w="54609" h="12700">
                  <a:moveTo>
                    <a:pt x="27285" y="6315"/>
                  </a:moveTo>
                  <a:lnTo>
                    <a:pt x="25371" y="6010"/>
                  </a:lnTo>
                  <a:lnTo>
                    <a:pt x="23586" y="5705"/>
                  </a:lnTo>
                  <a:lnTo>
                    <a:pt x="19931" y="5139"/>
                  </a:lnTo>
                  <a:lnTo>
                    <a:pt x="18059" y="4834"/>
                  </a:lnTo>
                  <a:lnTo>
                    <a:pt x="14404" y="4224"/>
                  </a:lnTo>
                  <a:lnTo>
                    <a:pt x="12533" y="3919"/>
                  </a:lnTo>
                  <a:lnTo>
                    <a:pt x="11053" y="1785"/>
                  </a:lnTo>
                  <a:lnTo>
                    <a:pt x="7354" y="1219"/>
                  </a:lnTo>
                  <a:lnTo>
                    <a:pt x="5526" y="914"/>
                  </a:lnTo>
                  <a:lnTo>
                    <a:pt x="3655" y="609"/>
                  </a:lnTo>
                  <a:lnTo>
                    <a:pt x="0" y="0"/>
                  </a:lnTo>
                </a:path>
                <a:path w="54609" h="12700">
                  <a:moveTo>
                    <a:pt x="27285" y="6315"/>
                  </a:moveTo>
                  <a:lnTo>
                    <a:pt x="34596" y="7491"/>
                  </a:lnTo>
                  <a:lnTo>
                    <a:pt x="41907" y="8711"/>
                  </a:lnTo>
                  <a:lnTo>
                    <a:pt x="47434" y="9582"/>
                  </a:lnTo>
                  <a:lnTo>
                    <a:pt x="54484" y="12587"/>
                  </a:lnTo>
                </a:path>
              </a:pathLst>
            </a:custGeom>
            <a:ln w="10884">
              <a:solidFill>
                <a:srgbClr val="C9383F"/>
              </a:solidFill>
            </a:ln>
          </p:spPr>
          <p:txBody>
            <a:bodyPr wrap="square" lIns="0" tIns="0" rIns="0" bIns="0" rtlCol="0"/>
            <a:lstStyle/>
            <a:p>
              <a:endParaRPr sz="1266"/>
            </a:p>
          </p:txBody>
        </p:sp>
        <p:sp>
          <p:nvSpPr>
            <p:cNvPr id="39" name="object 39"/>
            <p:cNvSpPr/>
            <p:nvPr/>
          </p:nvSpPr>
          <p:spPr>
            <a:xfrm>
              <a:off x="9229763" y="6844581"/>
              <a:ext cx="635" cy="3810"/>
            </a:xfrm>
            <a:custGeom>
              <a:avLst/>
              <a:gdLst/>
              <a:ahLst/>
              <a:cxnLst/>
              <a:rect l="l" t="t" r="r" b="b"/>
              <a:pathLst>
                <a:path w="634" h="3809">
                  <a:moveTo>
                    <a:pt x="0" y="3702"/>
                  </a:moveTo>
                  <a:lnTo>
                    <a:pt x="609" y="0"/>
                  </a:lnTo>
                </a:path>
              </a:pathLst>
            </a:custGeom>
            <a:ln w="10879">
              <a:solidFill>
                <a:srgbClr val="C9383F"/>
              </a:solidFill>
            </a:ln>
          </p:spPr>
          <p:txBody>
            <a:bodyPr wrap="square" lIns="0" tIns="0" rIns="0" bIns="0" rtlCol="0"/>
            <a:lstStyle/>
            <a:p>
              <a:endParaRPr sz="1266"/>
            </a:p>
          </p:txBody>
        </p:sp>
        <p:sp>
          <p:nvSpPr>
            <p:cNvPr id="40" name="object 40"/>
            <p:cNvSpPr/>
            <p:nvPr/>
          </p:nvSpPr>
          <p:spPr>
            <a:xfrm>
              <a:off x="9307494" y="1409307"/>
              <a:ext cx="1328420" cy="5400675"/>
            </a:xfrm>
            <a:custGeom>
              <a:avLst/>
              <a:gdLst/>
              <a:ahLst/>
              <a:cxnLst/>
              <a:rect l="l" t="t" r="r" b="b"/>
              <a:pathLst>
                <a:path w="1328420" h="5400675">
                  <a:moveTo>
                    <a:pt x="0" y="5400651"/>
                  </a:moveTo>
                  <a:lnTo>
                    <a:pt x="1327953" y="0"/>
                  </a:lnTo>
                </a:path>
              </a:pathLst>
            </a:custGeom>
            <a:ln w="10880">
              <a:solidFill>
                <a:srgbClr val="C9383F"/>
              </a:solidFill>
            </a:ln>
          </p:spPr>
          <p:txBody>
            <a:bodyPr wrap="square" lIns="0" tIns="0" rIns="0" bIns="0" rtlCol="0"/>
            <a:lstStyle/>
            <a:p>
              <a:endParaRPr sz="1266"/>
            </a:p>
          </p:txBody>
        </p:sp>
        <p:sp>
          <p:nvSpPr>
            <p:cNvPr id="41" name="object 41"/>
            <p:cNvSpPr/>
            <p:nvPr/>
          </p:nvSpPr>
          <p:spPr>
            <a:xfrm>
              <a:off x="9458189" y="1415610"/>
              <a:ext cx="1204595" cy="4821555"/>
            </a:xfrm>
            <a:custGeom>
              <a:avLst/>
              <a:gdLst/>
              <a:ahLst/>
              <a:cxnLst/>
              <a:rect l="l" t="t" r="r" b="b"/>
              <a:pathLst>
                <a:path w="1204595" h="4821555">
                  <a:moveTo>
                    <a:pt x="0" y="4821364"/>
                  </a:moveTo>
                  <a:lnTo>
                    <a:pt x="1204492" y="0"/>
                  </a:lnTo>
                </a:path>
              </a:pathLst>
            </a:custGeom>
            <a:ln w="10880">
              <a:solidFill>
                <a:srgbClr val="C9383F"/>
              </a:solidFill>
            </a:ln>
          </p:spPr>
          <p:txBody>
            <a:bodyPr wrap="square" lIns="0" tIns="0" rIns="0" bIns="0" rtlCol="0"/>
            <a:lstStyle/>
            <a:p>
              <a:endParaRPr sz="1266"/>
            </a:p>
          </p:txBody>
        </p:sp>
        <p:sp>
          <p:nvSpPr>
            <p:cNvPr id="42" name="object 42"/>
            <p:cNvSpPr/>
            <p:nvPr/>
          </p:nvSpPr>
          <p:spPr>
            <a:xfrm>
              <a:off x="9526951" y="1423698"/>
              <a:ext cx="1162685" cy="4585335"/>
            </a:xfrm>
            <a:custGeom>
              <a:avLst/>
              <a:gdLst/>
              <a:ahLst/>
              <a:cxnLst/>
              <a:rect l="l" t="t" r="r" b="b"/>
              <a:pathLst>
                <a:path w="1162684" h="4585335">
                  <a:moveTo>
                    <a:pt x="0" y="4585076"/>
                  </a:moveTo>
                  <a:lnTo>
                    <a:pt x="1162628" y="0"/>
                  </a:lnTo>
                </a:path>
              </a:pathLst>
            </a:custGeom>
            <a:ln w="10880">
              <a:solidFill>
                <a:srgbClr val="C9383F"/>
              </a:solidFill>
            </a:ln>
          </p:spPr>
          <p:txBody>
            <a:bodyPr wrap="square" lIns="0" tIns="0" rIns="0" bIns="0" rtlCol="0"/>
            <a:lstStyle/>
            <a:p>
              <a:endParaRPr sz="1266"/>
            </a:p>
          </p:txBody>
        </p:sp>
        <p:sp>
          <p:nvSpPr>
            <p:cNvPr id="43" name="object 43"/>
            <p:cNvSpPr/>
            <p:nvPr/>
          </p:nvSpPr>
          <p:spPr>
            <a:xfrm>
              <a:off x="9654108" y="1429687"/>
              <a:ext cx="1061085" cy="4117340"/>
            </a:xfrm>
            <a:custGeom>
              <a:avLst/>
              <a:gdLst/>
              <a:ahLst/>
              <a:cxnLst/>
              <a:rect l="l" t="t" r="r" b="b"/>
              <a:pathLst>
                <a:path w="1061084" h="4117340">
                  <a:moveTo>
                    <a:pt x="0" y="4117248"/>
                  </a:moveTo>
                  <a:lnTo>
                    <a:pt x="1060839" y="0"/>
                  </a:lnTo>
                </a:path>
              </a:pathLst>
            </a:custGeom>
            <a:ln w="10880">
              <a:solidFill>
                <a:srgbClr val="C9383F"/>
              </a:solidFill>
            </a:ln>
          </p:spPr>
          <p:txBody>
            <a:bodyPr wrap="square" lIns="0" tIns="0" rIns="0" bIns="0" rtlCol="0"/>
            <a:lstStyle/>
            <a:p>
              <a:endParaRPr sz="1266"/>
            </a:p>
          </p:txBody>
        </p:sp>
        <p:sp>
          <p:nvSpPr>
            <p:cNvPr id="44" name="object 44"/>
            <p:cNvSpPr/>
            <p:nvPr/>
          </p:nvSpPr>
          <p:spPr>
            <a:xfrm>
              <a:off x="9775992" y="1435981"/>
              <a:ext cx="966469" cy="3693795"/>
            </a:xfrm>
            <a:custGeom>
              <a:avLst/>
              <a:gdLst/>
              <a:ahLst/>
              <a:cxnLst/>
              <a:rect l="l" t="t" r="r" b="b"/>
              <a:pathLst>
                <a:path w="966470" h="3693795">
                  <a:moveTo>
                    <a:pt x="0" y="3693497"/>
                  </a:moveTo>
                  <a:lnTo>
                    <a:pt x="966231" y="0"/>
                  </a:lnTo>
                </a:path>
              </a:pathLst>
            </a:custGeom>
            <a:ln w="10880">
              <a:solidFill>
                <a:srgbClr val="C9383F"/>
              </a:solidFill>
            </a:ln>
          </p:spPr>
          <p:txBody>
            <a:bodyPr wrap="square" lIns="0" tIns="0" rIns="0" bIns="0" rtlCol="0"/>
            <a:lstStyle/>
            <a:p>
              <a:endParaRPr sz="1266"/>
            </a:p>
          </p:txBody>
        </p:sp>
        <p:sp>
          <p:nvSpPr>
            <p:cNvPr id="45" name="object 45"/>
            <p:cNvSpPr/>
            <p:nvPr/>
          </p:nvSpPr>
          <p:spPr>
            <a:xfrm>
              <a:off x="9790397" y="1444091"/>
              <a:ext cx="979169" cy="3689985"/>
            </a:xfrm>
            <a:custGeom>
              <a:avLst/>
              <a:gdLst/>
              <a:ahLst/>
              <a:cxnLst/>
              <a:rect l="l" t="t" r="r" b="b"/>
              <a:pathLst>
                <a:path w="979170" h="3689985">
                  <a:moveTo>
                    <a:pt x="0" y="3689577"/>
                  </a:moveTo>
                  <a:lnTo>
                    <a:pt x="978764" y="0"/>
                  </a:lnTo>
                </a:path>
              </a:pathLst>
            </a:custGeom>
            <a:ln w="10880">
              <a:solidFill>
                <a:srgbClr val="C9383F"/>
              </a:solidFill>
            </a:ln>
          </p:spPr>
          <p:txBody>
            <a:bodyPr wrap="square" lIns="0" tIns="0" rIns="0" bIns="0" rtlCol="0"/>
            <a:lstStyle/>
            <a:p>
              <a:endParaRPr sz="1266"/>
            </a:p>
          </p:txBody>
        </p:sp>
        <p:sp>
          <p:nvSpPr>
            <p:cNvPr id="46" name="object 46"/>
            <p:cNvSpPr/>
            <p:nvPr/>
          </p:nvSpPr>
          <p:spPr>
            <a:xfrm>
              <a:off x="9775139" y="5134984"/>
              <a:ext cx="13335" cy="2540"/>
            </a:xfrm>
            <a:custGeom>
              <a:avLst/>
              <a:gdLst/>
              <a:ahLst/>
              <a:cxnLst/>
              <a:rect l="l" t="t" r="r" b="b"/>
              <a:pathLst>
                <a:path w="13334" h="2539">
                  <a:moveTo>
                    <a:pt x="7311" y="1175"/>
                  </a:moveTo>
                  <a:lnTo>
                    <a:pt x="5483" y="914"/>
                  </a:lnTo>
                  <a:lnTo>
                    <a:pt x="3655" y="566"/>
                  </a:lnTo>
                  <a:lnTo>
                    <a:pt x="1827" y="261"/>
                  </a:lnTo>
                  <a:lnTo>
                    <a:pt x="0" y="0"/>
                  </a:lnTo>
                </a:path>
                <a:path w="13334" h="2539">
                  <a:moveTo>
                    <a:pt x="7311" y="1175"/>
                  </a:moveTo>
                  <a:lnTo>
                    <a:pt x="9138" y="1480"/>
                  </a:lnTo>
                  <a:lnTo>
                    <a:pt x="10966" y="1785"/>
                  </a:lnTo>
                  <a:lnTo>
                    <a:pt x="12837" y="2090"/>
                  </a:lnTo>
                </a:path>
              </a:pathLst>
            </a:custGeom>
            <a:ln w="10884">
              <a:solidFill>
                <a:srgbClr val="C9383F"/>
              </a:solidFill>
            </a:ln>
          </p:spPr>
          <p:txBody>
            <a:bodyPr wrap="square" lIns="0" tIns="0" rIns="0" bIns="0" rtlCol="0"/>
            <a:lstStyle/>
            <a:p>
              <a:endParaRPr sz="1266"/>
            </a:p>
          </p:txBody>
        </p:sp>
        <p:sp>
          <p:nvSpPr>
            <p:cNvPr id="47" name="object 47"/>
            <p:cNvSpPr/>
            <p:nvPr/>
          </p:nvSpPr>
          <p:spPr>
            <a:xfrm>
              <a:off x="9672210" y="5139818"/>
              <a:ext cx="109855" cy="412115"/>
            </a:xfrm>
            <a:custGeom>
              <a:avLst/>
              <a:gdLst/>
              <a:ahLst/>
              <a:cxnLst/>
              <a:rect l="l" t="t" r="r" b="b"/>
              <a:pathLst>
                <a:path w="109854" h="412114">
                  <a:moveTo>
                    <a:pt x="0" y="411903"/>
                  </a:moveTo>
                  <a:lnTo>
                    <a:pt x="109709" y="0"/>
                  </a:lnTo>
                </a:path>
              </a:pathLst>
            </a:custGeom>
            <a:ln w="10880">
              <a:solidFill>
                <a:srgbClr val="C9383F"/>
              </a:solidFill>
            </a:ln>
          </p:spPr>
          <p:txBody>
            <a:bodyPr wrap="square" lIns="0" tIns="0" rIns="0" bIns="0" rtlCol="0"/>
            <a:lstStyle/>
            <a:p>
              <a:endParaRPr sz="1266"/>
            </a:p>
          </p:txBody>
        </p:sp>
        <p:sp>
          <p:nvSpPr>
            <p:cNvPr id="48" name="object 48"/>
            <p:cNvSpPr/>
            <p:nvPr/>
          </p:nvSpPr>
          <p:spPr>
            <a:xfrm>
              <a:off x="9653550" y="5550602"/>
              <a:ext cx="18415" cy="5080"/>
            </a:xfrm>
            <a:custGeom>
              <a:avLst/>
              <a:gdLst/>
              <a:ahLst/>
              <a:cxnLst/>
              <a:rect l="l" t="t" r="r" b="b"/>
              <a:pathLst>
                <a:path w="18415" h="5079">
                  <a:moveTo>
                    <a:pt x="9182" y="1480"/>
                  </a:moveTo>
                  <a:lnTo>
                    <a:pt x="7354" y="1219"/>
                  </a:lnTo>
                  <a:lnTo>
                    <a:pt x="5483" y="914"/>
                  </a:lnTo>
                  <a:lnTo>
                    <a:pt x="3611" y="566"/>
                  </a:lnTo>
                  <a:lnTo>
                    <a:pt x="1827" y="304"/>
                  </a:lnTo>
                  <a:lnTo>
                    <a:pt x="0" y="0"/>
                  </a:lnTo>
                </a:path>
                <a:path w="18415" h="5079">
                  <a:moveTo>
                    <a:pt x="9182" y="1480"/>
                  </a:moveTo>
                  <a:lnTo>
                    <a:pt x="11010" y="1785"/>
                  </a:lnTo>
                  <a:lnTo>
                    <a:pt x="12837" y="2090"/>
                  </a:lnTo>
                  <a:lnTo>
                    <a:pt x="14665" y="2395"/>
                  </a:lnTo>
                  <a:lnTo>
                    <a:pt x="16493" y="2656"/>
                  </a:lnTo>
                  <a:lnTo>
                    <a:pt x="16188" y="4486"/>
                  </a:lnTo>
                  <a:lnTo>
                    <a:pt x="18016" y="4791"/>
                  </a:lnTo>
                </a:path>
              </a:pathLst>
            </a:custGeom>
            <a:ln w="10884">
              <a:solidFill>
                <a:srgbClr val="C9383F"/>
              </a:solidFill>
            </a:ln>
          </p:spPr>
          <p:txBody>
            <a:bodyPr wrap="square" lIns="0" tIns="0" rIns="0" bIns="0" rtlCol="0"/>
            <a:lstStyle/>
            <a:p>
              <a:endParaRPr sz="1266"/>
            </a:p>
          </p:txBody>
        </p:sp>
        <p:sp>
          <p:nvSpPr>
            <p:cNvPr id="49" name="object 49"/>
            <p:cNvSpPr/>
            <p:nvPr/>
          </p:nvSpPr>
          <p:spPr>
            <a:xfrm>
              <a:off x="9543188" y="5555738"/>
              <a:ext cx="119380" cy="457834"/>
            </a:xfrm>
            <a:custGeom>
              <a:avLst/>
              <a:gdLst/>
              <a:ahLst/>
              <a:cxnLst/>
              <a:rect l="l" t="t" r="r" b="b"/>
              <a:pathLst>
                <a:path w="119379" h="457835">
                  <a:moveTo>
                    <a:pt x="0" y="457505"/>
                  </a:moveTo>
                  <a:lnTo>
                    <a:pt x="118934" y="0"/>
                  </a:lnTo>
                </a:path>
              </a:pathLst>
            </a:custGeom>
            <a:ln w="10880">
              <a:solidFill>
                <a:srgbClr val="C9383F"/>
              </a:solidFill>
            </a:ln>
          </p:spPr>
          <p:txBody>
            <a:bodyPr wrap="square" lIns="0" tIns="0" rIns="0" bIns="0" rtlCol="0"/>
            <a:lstStyle/>
            <a:p>
              <a:endParaRPr sz="1266"/>
            </a:p>
          </p:txBody>
        </p:sp>
        <p:sp>
          <p:nvSpPr>
            <p:cNvPr id="50" name="object 50"/>
            <p:cNvSpPr/>
            <p:nvPr/>
          </p:nvSpPr>
          <p:spPr>
            <a:xfrm>
              <a:off x="9524572" y="6012146"/>
              <a:ext cx="18415" cy="5080"/>
            </a:xfrm>
            <a:custGeom>
              <a:avLst/>
              <a:gdLst/>
              <a:ahLst/>
              <a:cxnLst/>
              <a:rect l="l" t="t" r="r" b="b"/>
              <a:pathLst>
                <a:path w="18415" h="5079">
                  <a:moveTo>
                    <a:pt x="9138" y="1480"/>
                  </a:moveTo>
                  <a:lnTo>
                    <a:pt x="7354" y="1219"/>
                  </a:lnTo>
                  <a:lnTo>
                    <a:pt x="5483" y="871"/>
                  </a:lnTo>
                  <a:lnTo>
                    <a:pt x="3655" y="566"/>
                  </a:lnTo>
                  <a:lnTo>
                    <a:pt x="1827" y="304"/>
                  </a:lnTo>
                  <a:lnTo>
                    <a:pt x="0" y="0"/>
                  </a:lnTo>
                </a:path>
                <a:path w="18415" h="5079">
                  <a:moveTo>
                    <a:pt x="9138" y="1480"/>
                  </a:moveTo>
                  <a:lnTo>
                    <a:pt x="10966" y="1785"/>
                  </a:lnTo>
                  <a:lnTo>
                    <a:pt x="12837" y="2090"/>
                  </a:lnTo>
                  <a:lnTo>
                    <a:pt x="14665" y="2395"/>
                  </a:lnTo>
                  <a:lnTo>
                    <a:pt x="14360" y="4224"/>
                  </a:lnTo>
                  <a:lnTo>
                    <a:pt x="16188" y="4486"/>
                  </a:lnTo>
                  <a:lnTo>
                    <a:pt x="18016" y="4791"/>
                  </a:lnTo>
                </a:path>
              </a:pathLst>
            </a:custGeom>
            <a:ln w="10884">
              <a:solidFill>
                <a:srgbClr val="C9383F"/>
              </a:solidFill>
            </a:ln>
          </p:spPr>
          <p:txBody>
            <a:bodyPr wrap="square" lIns="0" tIns="0" rIns="0" bIns="0" rtlCol="0"/>
            <a:lstStyle/>
            <a:p>
              <a:endParaRPr sz="1266"/>
            </a:p>
          </p:txBody>
        </p:sp>
        <p:sp>
          <p:nvSpPr>
            <p:cNvPr id="51" name="object 51"/>
            <p:cNvSpPr/>
            <p:nvPr/>
          </p:nvSpPr>
          <p:spPr>
            <a:xfrm>
              <a:off x="9512165" y="6017333"/>
              <a:ext cx="21590" cy="83820"/>
            </a:xfrm>
            <a:custGeom>
              <a:avLst/>
              <a:gdLst/>
              <a:ahLst/>
              <a:cxnLst/>
              <a:rect l="l" t="t" r="r" b="b"/>
              <a:pathLst>
                <a:path w="21590" h="83820">
                  <a:moveTo>
                    <a:pt x="0" y="83234"/>
                  </a:moveTo>
                  <a:lnTo>
                    <a:pt x="20975" y="0"/>
                  </a:lnTo>
                </a:path>
              </a:pathLst>
            </a:custGeom>
            <a:ln w="10880">
              <a:solidFill>
                <a:srgbClr val="C9383F"/>
              </a:solidFill>
            </a:ln>
          </p:spPr>
          <p:txBody>
            <a:bodyPr wrap="square" lIns="0" tIns="0" rIns="0" bIns="0" rtlCol="0"/>
            <a:lstStyle/>
            <a:p>
              <a:endParaRPr sz="1266"/>
            </a:p>
          </p:txBody>
        </p:sp>
        <p:sp>
          <p:nvSpPr>
            <p:cNvPr id="52" name="object 52"/>
            <p:cNvSpPr/>
            <p:nvPr/>
          </p:nvSpPr>
          <p:spPr>
            <a:xfrm>
              <a:off x="9574212" y="1450070"/>
              <a:ext cx="1220470" cy="4534535"/>
            </a:xfrm>
            <a:custGeom>
              <a:avLst/>
              <a:gdLst/>
              <a:ahLst/>
              <a:cxnLst/>
              <a:rect l="l" t="t" r="r" b="b"/>
              <a:pathLst>
                <a:path w="1220470" h="4534535">
                  <a:moveTo>
                    <a:pt x="0" y="4534291"/>
                  </a:moveTo>
                  <a:lnTo>
                    <a:pt x="1220333" y="0"/>
                  </a:lnTo>
                </a:path>
              </a:pathLst>
            </a:custGeom>
            <a:ln w="10880">
              <a:solidFill>
                <a:srgbClr val="C9383F"/>
              </a:solidFill>
            </a:ln>
          </p:spPr>
          <p:txBody>
            <a:bodyPr wrap="square" lIns="0" tIns="0" rIns="0" bIns="0" rtlCol="0"/>
            <a:lstStyle/>
            <a:p>
              <a:endParaRPr sz="1266"/>
            </a:p>
          </p:txBody>
        </p:sp>
        <p:sp>
          <p:nvSpPr>
            <p:cNvPr id="53" name="object 53"/>
            <p:cNvSpPr/>
            <p:nvPr/>
          </p:nvSpPr>
          <p:spPr>
            <a:xfrm>
              <a:off x="9583095" y="1458225"/>
              <a:ext cx="1238885" cy="4529455"/>
            </a:xfrm>
            <a:custGeom>
              <a:avLst/>
              <a:gdLst/>
              <a:ahLst/>
              <a:cxnLst/>
              <a:rect l="l" t="t" r="r" b="b"/>
              <a:pathLst>
                <a:path w="1238884" h="4529455">
                  <a:moveTo>
                    <a:pt x="0" y="4529456"/>
                  </a:moveTo>
                  <a:lnTo>
                    <a:pt x="1238349" y="0"/>
                  </a:lnTo>
                </a:path>
              </a:pathLst>
            </a:custGeom>
            <a:ln w="10880">
              <a:solidFill>
                <a:srgbClr val="C9383F"/>
              </a:solidFill>
            </a:ln>
          </p:spPr>
          <p:txBody>
            <a:bodyPr wrap="square" lIns="0" tIns="0" rIns="0" bIns="0" rtlCol="0"/>
            <a:lstStyle/>
            <a:p>
              <a:endParaRPr sz="1266"/>
            </a:p>
          </p:txBody>
        </p:sp>
        <p:pic>
          <p:nvPicPr>
            <p:cNvPr id="54" name="object 54"/>
            <p:cNvPicPr/>
            <p:nvPr/>
          </p:nvPicPr>
          <p:blipFill>
            <a:blip r:embed="rId11" cstate="print"/>
            <a:stretch>
              <a:fillRect/>
            </a:stretch>
          </p:blipFill>
          <p:spPr>
            <a:xfrm>
              <a:off x="9442892" y="5982603"/>
              <a:ext cx="145040" cy="367511"/>
            </a:xfrm>
            <a:prstGeom prst="rect">
              <a:avLst/>
            </a:prstGeom>
          </p:spPr>
        </p:pic>
        <p:sp>
          <p:nvSpPr>
            <p:cNvPr id="55" name="object 55"/>
            <p:cNvSpPr/>
            <p:nvPr/>
          </p:nvSpPr>
          <p:spPr>
            <a:xfrm>
              <a:off x="9514289" y="1464453"/>
              <a:ext cx="1334770" cy="4810125"/>
            </a:xfrm>
            <a:custGeom>
              <a:avLst/>
              <a:gdLst/>
              <a:ahLst/>
              <a:cxnLst/>
              <a:rect l="l" t="t" r="r" b="b"/>
              <a:pathLst>
                <a:path w="1334770" h="4810125">
                  <a:moveTo>
                    <a:pt x="0" y="4809822"/>
                  </a:moveTo>
                  <a:lnTo>
                    <a:pt x="1334393" y="0"/>
                  </a:lnTo>
                </a:path>
              </a:pathLst>
            </a:custGeom>
            <a:ln w="10880">
              <a:solidFill>
                <a:srgbClr val="C9383F"/>
              </a:solidFill>
            </a:ln>
          </p:spPr>
          <p:txBody>
            <a:bodyPr wrap="square" lIns="0" tIns="0" rIns="0" bIns="0" rtlCol="0"/>
            <a:lstStyle/>
            <a:p>
              <a:endParaRPr sz="1266"/>
            </a:p>
          </p:txBody>
        </p:sp>
        <p:sp>
          <p:nvSpPr>
            <p:cNvPr id="56" name="object 56"/>
            <p:cNvSpPr/>
            <p:nvPr/>
          </p:nvSpPr>
          <p:spPr>
            <a:xfrm>
              <a:off x="9625168" y="1472289"/>
              <a:ext cx="1249045" cy="4441190"/>
            </a:xfrm>
            <a:custGeom>
              <a:avLst/>
              <a:gdLst/>
              <a:ahLst/>
              <a:cxnLst/>
              <a:rect l="l" t="t" r="r" b="b"/>
              <a:pathLst>
                <a:path w="1249045" h="4441190">
                  <a:moveTo>
                    <a:pt x="0" y="4441169"/>
                  </a:moveTo>
                  <a:lnTo>
                    <a:pt x="1248576" y="0"/>
                  </a:lnTo>
                </a:path>
              </a:pathLst>
            </a:custGeom>
            <a:ln w="10880">
              <a:solidFill>
                <a:srgbClr val="C9383F"/>
              </a:solidFill>
            </a:ln>
          </p:spPr>
          <p:txBody>
            <a:bodyPr wrap="square" lIns="0" tIns="0" rIns="0" bIns="0" rtlCol="0"/>
            <a:lstStyle/>
            <a:p>
              <a:endParaRPr sz="1266"/>
            </a:p>
          </p:txBody>
        </p:sp>
        <p:sp>
          <p:nvSpPr>
            <p:cNvPr id="57" name="object 57"/>
            <p:cNvSpPr/>
            <p:nvPr/>
          </p:nvSpPr>
          <p:spPr>
            <a:xfrm>
              <a:off x="9635873" y="1480389"/>
              <a:ext cx="1264920" cy="4436745"/>
            </a:xfrm>
            <a:custGeom>
              <a:avLst/>
              <a:gdLst/>
              <a:ahLst/>
              <a:cxnLst/>
              <a:rect l="l" t="t" r="r" b="b"/>
              <a:pathLst>
                <a:path w="1264920" h="4436745">
                  <a:moveTo>
                    <a:pt x="0" y="4436683"/>
                  </a:moveTo>
                  <a:lnTo>
                    <a:pt x="1264808" y="0"/>
                  </a:lnTo>
                </a:path>
              </a:pathLst>
            </a:custGeom>
            <a:ln w="10880">
              <a:solidFill>
                <a:srgbClr val="C9383F"/>
              </a:solidFill>
            </a:ln>
          </p:spPr>
          <p:txBody>
            <a:bodyPr wrap="square" lIns="0" tIns="0" rIns="0" bIns="0" rtlCol="0"/>
            <a:lstStyle/>
            <a:p>
              <a:endParaRPr sz="1266"/>
            </a:p>
          </p:txBody>
        </p:sp>
        <p:sp>
          <p:nvSpPr>
            <p:cNvPr id="58" name="object 58"/>
            <p:cNvSpPr/>
            <p:nvPr/>
          </p:nvSpPr>
          <p:spPr>
            <a:xfrm>
              <a:off x="9624314" y="5918919"/>
              <a:ext cx="9525" cy="1905"/>
            </a:xfrm>
            <a:custGeom>
              <a:avLst/>
              <a:gdLst/>
              <a:ahLst/>
              <a:cxnLst/>
              <a:rect l="l" t="t" r="r" b="b"/>
              <a:pathLst>
                <a:path w="9525" h="1904">
                  <a:moveTo>
                    <a:pt x="5483" y="914"/>
                  </a:moveTo>
                  <a:lnTo>
                    <a:pt x="3655" y="609"/>
                  </a:lnTo>
                  <a:lnTo>
                    <a:pt x="1827" y="348"/>
                  </a:lnTo>
                  <a:lnTo>
                    <a:pt x="0" y="0"/>
                  </a:lnTo>
                </a:path>
                <a:path w="9525" h="1904">
                  <a:moveTo>
                    <a:pt x="5483" y="914"/>
                  </a:moveTo>
                  <a:lnTo>
                    <a:pt x="7311" y="1219"/>
                  </a:lnTo>
                  <a:lnTo>
                    <a:pt x="9138" y="1567"/>
                  </a:lnTo>
                </a:path>
              </a:pathLst>
            </a:custGeom>
            <a:ln w="10884">
              <a:solidFill>
                <a:srgbClr val="C9383F"/>
              </a:solidFill>
            </a:ln>
          </p:spPr>
          <p:txBody>
            <a:bodyPr wrap="square" lIns="0" tIns="0" rIns="0" bIns="0" rtlCol="0"/>
            <a:lstStyle/>
            <a:p>
              <a:endParaRPr sz="1266"/>
            </a:p>
          </p:txBody>
        </p:sp>
        <p:sp>
          <p:nvSpPr>
            <p:cNvPr id="59" name="object 59"/>
            <p:cNvSpPr/>
            <p:nvPr/>
          </p:nvSpPr>
          <p:spPr>
            <a:xfrm>
              <a:off x="9528696" y="5923554"/>
              <a:ext cx="100965" cy="354965"/>
            </a:xfrm>
            <a:custGeom>
              <a:avLst/>
              <a:gdLst/>
              <a:ahLst/>
              <a:cxnLst/>
              <a:rect l="l" t="t" r="r" b="b"/>
              <a:pathLst>
                <a:path w="100965" h="354964">
                  <a:moveTo>
                    <a:pt x="0" y="354932"/>
                  </a:moveTo>
                  <a:lnTo>
                    <a:pt x="100526" y="0"/>
                  </a:lnTo>
                </a:path>
              </a:pathLst>
            </a:custGeom>
            <a:ln w="10880">
              <a:solidFill>
                <a:srgbClr val="C9383F"/>
              </a:solidFill>
            </a:ln>
          </p:spPr>
          <p:txBody>
            <a:bodyPr wrap="square" lIns="0" tIns="0" rIns="0" bIns="0" rtlCol="0"/>
            <a:lstStyle/>
            <a:p>
              <a:endParaRPr sz="1266"/>
            </a:p>
          </p:txBody>
        </p:sp>
        <p:pic>
          <p:nvPicPr>
            <p:cNvPr id="60" name="object 60"/>
            <p:cNvPicPr/>
            <p:nvPr/>
          </p:nvPicPr>
          <p:blipFill>
            <a:blip r:embed="rId12" cstate="print"/>
            <a:stretch>
              <a:fillRect/>
            </a:stretch>
          </p:blipFill>
          <p:spPr>
            <a:xfrm>
              <a:off x="9442336" y="6274376"/>
              <a:ext cx="89382" cy="92929"/>
            </a:xfrm>
            <a:prstGeom prst="rect">
              <a:avLst/>
            </a:prstGeom>
          </p:spPr>
        </p:pic>
        <p:sp>
          <p:nvSpPr>
            <p:cNvPr id="61" name="object 61"/>
            <p:cNvSpPr/>
            <p:nvPr/>
          </p:nvSpPr>
          <p:spPr>
            <a:xfrm>
              <a:off x="9347271" y="6358001"/>
              <a:ext cx="125730" cy="462280"/>
            </a:xfrm>
            <a:custGeom>
              <a:avLst/>
              <a:gdLst/>
              <a:ahLst/>
              <a:cxnLst/>
              <a:rect l="l" t="t" r="r" b="b"/>
              <a:pathLst>
                <a:path w="125729" h="462279">
                  <a:moveTo>
                    <a:pt x="0" y="462122"/>
                  </a:moveTo>
                  <a:lnTo>
                    <a:pt x="125288" y="0"/>
                  </a:lnTo>
                </a:path>
              </a:pathLst>
            </a:custGeom>
            <a:ln w="10880">
              <a:solidFill>
                <a:srgbClr val="C9383F"/>
              </a:solidFill>
            </a:ln>
          </p:spPr>
          <p:txBody>
            <a:bodyPr wrap="square" lIns="0" tIns="0" rIns="0" bIns="0" rtlCol="0"/>
            <a:lstStyle/>
            <a:p>
              <a:endParaRPr sz="1266"/>
            </a:p>
          </p:txBody>
        </p:sp>
        <p:pic>
          <p:nvPicPr>
            <p:cNvPr id="62" name="object 62"/>
            <p:cNvPicPr/>
            <p:nvPr/>
          </p:nvPicPr>
          <p:blipFill>
            <a:blip r:embed="rId13" cstate="print"/>
            <a:stretch>
              <a:fillRect/>
            </a:stretch>
          </p:blipFill>
          <p:spPr>
            <a:xfrm>
              <a:off x="9224023" y="6808483"/>
              <a:ext cx="128094" cy="117546"/>
            </a:xfrm>
            <a:prstGeom prst="rect">
              <a:avLst/>
            </a:prstGeom>
          </p:spPr>
        </p:pic>
        <p:sp>
          <p:nvSpPr>
            <p:cNvPr id="63" name="object 63"/>
            <p:cNvSpPr/>
            <p:nvPr/>
          </p:nvSpPr>
          <p:spPr>
            <a:xfrm>
              <a:off x="9512121" y="1488495"/>
              <a:ext cx="1416050" cy="4893310"/>
            </a:xfrm>
            <a:custGeom>
              <a:avLst/>
              <a:gdLst/>
              <a:ahLst/>
              <a:cxnLst/>
              <a:rect l="l" t="t" r="r" b="b"/>
              <a:pathLst>
                <a:path w="1416050" h="4893310">
                  <a:moveTo>
                    <a:pt x="0" y="4892839"/>
                  </a:moveTo>
                  <a:lnTo>
                    <a:pt x="1415511" y="0"/>
                  </a:lnTo>
                </a:path>
              </a:pathLst>
            </a:custGeom>
            <a:ln w="10880">
              <a:solidFill>
                <a:srgbClr val="C9383F"/>
              </a:solidFill>
            </a:ln>
          </p:spPr>
          <p:txBody>
            <a:bodyPr wrap="square" lIns="0" tIns="0" rIns="0" bIns="0" rtlCol="0"/>
            <a:lstStyle/>
            <a:p>
              <a:endParaRPr sz="1266"/>
            </a:p>
          </p:txBody>
        </p:sp>
        <p:sp>
          <p:nvSpPr>
            <p:cNvPr id="64" name="object 64"/>
            <p:cNvSpPr/>
            <p:nvPr/>
          </p:nvSpPr>
          <p:spPr>
            <a:xfrm>
              <a:off x="9673146" y="1494498"/>
              <a:ext cx="1280160" cy="4366895"/>
            </a:xfrm>
            <a:custGeom>
              <a:avLst/>
              <a:gdLst/>
              <a:ahLst/>
              <a:cxnLst/>
              <a:rect l="l" t="t" r="r" b="b"/>
              <a:pathLst>
                <a:path w="1280159" h="4366895">
                  <a:moveTo>
                    <a:pt x="0" y="4366428"/>
                  </a:moveTo>
                  <a:lnTo>
                    <a:pt x="1279865" y="0"/>
                  </a:lnTo>
                </a:path>
              </a:pathLst>
            </a:custGeom>
            <a:ln w="10880">
              <a:solidFill>
                <a:srgbClr val="C9383F"/>
              </a:solidFill>
            </a:ln>
          </p:spPr>
          <p:txBody>
            <a:bodyPr wrap="square" lIns="0" tIns="0" rIns="0" bIns="0" rtlCol="0"/>
            <a:lstStyle/>
            <a:p>
              <a:endParaRPr sz="1266"/>
            </a:p>
          </p:txBody>
        </p:sp>
        <p:sp>
          <p:nvSpPr>
            <p:cNvPr id="65" name="object 65"/>
            <p:cNvSpPr/>
            <p:nvPr/>
          </p:nvSpPr>
          <p:spPr>
            <a:xfrm>
              <a:off x="9721086" y="1502615"/>
              <a:ext cx="1259205" cy="4236085"/>
            </a:xfrm>
            <a:custGeom>
              <a:avLst/>
              <a:gdLst/>
              <a:ahLst/>
              <a:cxnLst/>
              <a:rect l="l" t="t" r="r" b="b"/>
              <a:pathLst>
                <a:path w="1259204" h="4236085">
                  <a:moveTo>
                    <a:pt x="0" y="4236023"/>
                  </a:moveTo>
                  <a:lnTo>
                    <a:pt x="1258890" y="0"/>
                  </a:lnTo>
                </a:path>
              </a:pathLst>
            </a:custGeom>
            <a:ln w="10880">
              <a:solidFill>
                <a:srgbClr val="C9383F"/>
              </a:solidFill>
            </a:ln>
          </p:spPr>
          <p:txBody>
            <a:bodyPr wrap="square" lIns="0" tIns="0" rIns="0" bIns="0" rtlCol="0"/>
            <a:lstStyle/>
            <a:p>
              <a:endParaRPr sz="1266"/>
            </a:p>
          </p:txBody>
        </p:sp>
        <p:sp>
          <p:nvSpPr>
            <p:cNvPr id="66" name="object 66"/>
            <p:cNvSpPr/>
            <p:nvPr/>
          </p:nvSpPr>
          <p:spPr>
            <a:xfrm>
              <a:off x="9775735" y="1510748"/>
              <a:ext cx="1231265" cy="4088129"/>
            </a:xfrm>
            <a:custGeom>
              <a:avLst/>
              <a:gdLst/>
              <a:ahLst/>
              <a:cxnLst/>
              <a:rect l="l" t="t" r="r" b="b"/>
              <a:pathLst>
                <a:path w="1231265" h="4088129">
                  <a:moveTo>
                    <a:pt x="0" y="4087848"/>
                  </a:moveTo>
                  <a:lnTo>
                    <a:pt x="1231169" y="0"/>
                  </a:lnTo>
                </a:path>
              </a:pathLst>
            </a:custGeom>
            <a:ln w="10880">
              <a:solidFill>
                <a:srgbClr val="C9383F"/>
              </a:solidFill>
            </a:ln>
          </p:spPr>
          <p:txBody>
            <a:bodyPr wrap="square" lIns="0" tIns="0" rIns="0" bIns="0" rtlCol="0"/>
            <a:lstStyle/>
            <a:p>
              <a:endParaRPr sz="1266"/>
            </a:p>
          </p:txBody>
        </p:sp>
        <p:sp>
          <p:nvSpPr>
            <p:cNvPr id="67" name="object 67"/>
            <p:cNvSpPr/>
            <p:nvPr/>
          </p:nvSpPr>
          <p:spPr>
            <a:xfrm>
              <a:off x="9786402" y="1518587"/>
              <a:ext cx="1245870" cy="4083685"/>
            </a:xfrm>
            <a:custGeom>
              <a:avLst/>
              <a:gdLst/>
              <a:ahLst/>
              <a:cxnLst/>
              <a:rect l="l" t="t" r="r" b="b"/>
              <a:pathLst>
                <a:path w="1245870" h="4083685">
                  <a:moveTo>
                    <a:pt x="0" y="4083623"/>
                  </a:moveTo>
                  <a:lnTo>
                    <a:pt x="1245573" y="0"/>
                  </a:lnTo>
                </a:path>
              </a:pathLst>
            </a:custGeom>
            <a:ln w="10880">
              <a:solidFill>
                <a:srgbClr val="C9383F"/>
              </a:solidFill>
            </a:ln>
          </p:spPr>
          <p:txBody>
            <a:bodyPr wrap="square" lIns="0" tIns="0" rIns="0" bIns="0" rtlCol="0"/>
            <a:lstStyle/>
            <a:p>
              <a:endParaRPr sz="1266"/>
            </a:p>
          </p:txBody>
        </p:sp>
        <p:pic>
          <p:nvPicPr>
            <p:cNvPr id="68" name="object 68"/>
            <p:cNvPicPr/>
            <p:nvPr/>
          </p:nvPicPr>
          <p:blipFill>
            <a:blip r:embed="rId14" cstate="print"/>
            <a:stretch>
              <a:fillRect/>
            </a:stretch>
          </p:blipFill>
          <p:spPr>
            <a:xfrm>
              <a:off x="9655295" y="5596511"/>
              <a:ext cx="134132" cy="346969"/>
            </a:xfrm>
            <a:prstGeom prst="rect">
              <a:avLst/>
            </a:prstGeom>
          </p:spPr>
        </p:pic>
        <p:sp>
          <p:nvSpPr>
            <p:cNvPr id="69" name="object 69"/>
            <p:cNvSpPr/>
            <p:nvPr/>
          </p:nvSpPr>
          <p:spPr>
            <a:xfrm>
              <a:off x="9733450" y="1526697"/>
              <a:ext cx="1325880" cy="4287520"/>
            </a:xfrm>
            <a:custGeom>
              <a:avLst/>
              <a:gdLst/>
              <a:ahLst/>
              <a:cxnLst/>
              <a:rect l="l" t="t" r="r" b="b"/>
              <a:pathLst>
                <a:path w="1325879" h="4287520">
                  <a:moveTo>
                    <a:pt x="0" y="4287419"/>
                  </a:moveTo>
                  <a:lnTo>
                    <a:pt x="1325472" y="0"/>
                  </a:lnTo>
                </a:path>
              </a:pathLst>
            </a:custGeom>
            <a:ln w="10880">
              <a:solidFill>
                <a:srgbClr val="C9383F"/>
              </a:solidFill>
            </a:ln>
          </p:spPr>
          <p:txBody>
            <a:bodyPr wrap="square" lIns="0" tIns="0" rIns="0" bIns="0" rtlCol="0"/>
            <a:lstStyle/>
            <a:p>
              <a:endParaRPr sz="1266"/>
            </a:p>
          </p:txBody>
        </p:sp>
        <p:sp>
          <p:nvSpPr>
            <p:cNvPr id="70" name="object 70"/>
            <p:cNvSpPr/>
            <p:nvPr/>
          </p:nvSpPr>
          <p:spPr>
            <a:xfrm>
              <a:off x="9793417" y="1534521"/>
              <a:ext cx="1290955" cy="4117975"/>
            </a:xfrm>
            <a:custGeom>
              <a:avLst/>
              <a:gdLst/>
              <a:ahLst/>
              <a:cxnLst/>
              <a:rect l="l" t="t" r="r" b="b"/>
              <a:pathLst>
                <a:path w="1290954" h="4117975">
                  <a:moveTo>
                    <a:pt x="0" y="4117814"/>
                  </a:moveTo>
                  <a:lnTo>
                    <a:pt x="1290614" y="0"/>
                  </a:lnTo>
                </a:path>
              </a:pathLst>
            </a:custGeom>
            <a:ln w="10880">
              <a:solidFill>
                <a:srgbClr val="C9383F"/>
              </a:solidFill>
            </a:ln>
          </p:spPr>
          <p:txBody>
            <a:bodyPr wrap="square" lIns="0" tIns="0" rIns="0" bIns="0" rtlCol="0"/>
            <a:lstStyle/>
            <a:p>
              <a:endParaRPr sz="1266"/>
            </a:p>
          </p:txBody>
        </p:sp>
        <p:sp>
          <p:nvSpPr>
            <p:cNvPr id="71" name="object 71"/>
            <p:cNvSpPr/>
            <p:nvPr/>
          </p:nvSpPr>
          <p:spPr>
            <a:xfrm>
              <a:off x="9805955" y="1542596"/>
              <a:ext cx="1305560" cy="4114165"/>
            </a:xfrm>
            <a:custGeom>
              <a:avLst/>
              <a:gdLst/>
              <a:ahLst/>
              <a:cxnLst/>
              <a:rect l="l" t="t" r="r" b="b"/>
              <a:pathLst>
                <a:path w="1305559" h="4114165">
                  <a:moveTo>
                    <a:pt x="0" y="4113633"/>
                  </a:moveTo>
                  <a:lnTo>
                    <a:pt x="1304975" y="0"/>
                  </a:lnTo>
                </a:path>
              </a:pathLst>
            </a:custGeom>
            <a:ln w="10880">
              <a:solidFill>
                <a:srgbClr val="C9383F"/>
              </a:solidFill>
            </a:ln>
          </p:spPr>
          <p:txBody>
            <a:bodyPr wrap="square" lIns="0" tIns="0" rIns="0" bIns="0" rtlCol="0"/>
            <a:lstStyle/>
            <a:p>
              <a:endParaRPr sz="1266"/>
            </a:p>
          </p:txBody>
        </p:sp>
        <p:pic>
          <p:nvPicPr>
            <p:cNvPr id="72" name="object 72"/>
            <p:cNvPicPr/>
            <p:nvPr/>
          </p:nvPicPr>
          <p:blipFill>
            <a:blip r:embed="rId15" cstate="print"/>
            <a:stretch>
              <a:fillRect/>
            </a:stretch>
          </p:blipFill>
          <p:spPr>
            <a:xfrm>
              <a:off x="9654743" y="5652357"/>
              <a:ext cx="154231" cy="306516"/>
            </a:xfrm>
            <a:prstGeom prst="rect">
              <a:avLst/>
            </a:prstGeom>
          </p:spPr>
        </p:pic>
        <p:sp>
          <p:nvSpPr>
            <p:cNvPr id="73" name="object 73"/>
            <p:cNvSpPr/>
            <p:nvPr/>
          </p:nvSpPr>
          <p:spPr>
            <a:xfrm>
              <a:off x="9565539" y="5950171"/>
              <a:ext cx="112395" cy="368300"/>
            </a:xfrm>
            <a:custGeom>
              <a:avLst/>
              <a:gdLst/>
              <a:ahLst/>
              <a:cxnLst/>
              <a:rect l="l" t="t" r="r" b="b"/>
              <a:pathLst>
                <a:path w="112395" h="368300">
                  <a:moveTo>
                    <a:pt x="0" y="368173"/>
                  </a:moveTo>
                  <a:lnTo>
                    <a:pt x="112058" y="0"/>
                  </a:lnTo>
                </a:path>
              </a:pathLst>
            </a:custGeom>
            <a:ln w="10880">
              <a:solidFill>
                <a:srgbClr val="C9383F"/>
              </a:solidFill>
            </a:ln>
          </p:spPr>
          <p:txBody>
            <a:bodyPr wrap="square" lIns="0" tIns="0" rIns="0" bIns="0" rtlCol="0"/>
            <a:lstStyle/>
            <a:p>
              <a:endParaRPr sz="1266"/>
            </a:p>
          </p:txBody>
        </p:sp>
        <p:sp>
          <p:nvSpPr>
            <p:cNvPr id="74" name="object 74"/>
            <p:cNvSpPr/>
            <p:nvPr/>
          </p:nvSpPr>
          <p:spPr>
            <a:xfrm>
              <a:off x="9635364" y="1552595"/>
              <a:ext cx="1502410" cy="4671695"/>
            </a:xfrm>
            <a:custGeom>
              <a:avLst/>
              <a:gdLst/>
              <a:ahLst/>
              <a:cxnLst/>
              <a:rect l="l" t="t" r="r" b="b"/>
              <a:pathLst>
                <a:path w="1502409" h="4671695">
                  <a:moveTo>
                    <a:pt x="0" y="4671534"/>
                  </a:moveTo>
                  <a:lnTo>
                    <a:pt x="1502243" y="0"/>
                  </a:lnTo>
                </a:path>
              </a:pathLst>
            </a:custGeom>
            <a:ln w="10880">
              <a:solidFill>
                <a:srgbClr val="C9383F"/>
              </a:solidFill>
            </a:ln>
          </p:spPr>
          <p:txBody>
            <a:bodyPr wrap="square" lIns="0" tIns="0" rIns="0" bIns="0" rtlCol="0"/>
            <a:lstStyle/>
            <a:p>
              <a:endParaRPr sz="1266"/>
            </a:p>
          </p:txBody>
        </p:sp>
        <p:sp>
          <p:nvSpPr>
            <p:cNvPr id="75" name="object 75"/>
            <p:cNvSpPr/>
            <p:nvPr/>
          </p:nvSpPr>
          <p:spPr>
            <a:xfrm>
              <a:off x="9708587" y="1560380"/>
              <a:ext cx="1454150" cy="4466590"/>
            </a:xfrm>
            <a:custGeom>
              <a:avLst/>
              <a:gdLst/>
              <a:ahLst/>
              <a:cxnLst/>
              <a:rect l="l" t="t" r="r" b="b"/>
              <a:pathLst>
                <a:path w="1454150" h="4466590">
                  <a:moveTo>
                    <a:pt x="0" y="4466388"/>
                  </a:moveTo>
                  <a:lnTo>
                    <a:pt x="1454068" y="0"/>
                  </a:lnTo>
                </a:path>
              </a:pathLst>
            </a:custGeom>
            <a:ln w="10880">
              <a:solidFill>
                <a:srgbClr val="C9383F"/>
              </a:solidFill>
            </a:ln>
          </p:spPr>
          <p:txBody>
            <a:bodyPr wrap="square" lIns="0" tIns="0" rIns="0" bIns="0" rtlCol="0"/>
            <a:lstStyle/>
            <a:p>
              <a:endParaRPr sz="1266"/>
            </a:p>
          </p:txBody>
        </p:sp>
        <p:sp>
          <p:nvSpPr>
            <p:cNvPr id="76" name="object 76"/>
            <p:cNvSpPr/>
            <p:nvPr/>
          </p:nvSpPr>
          <p:spPr>
            <a:xfrm>
              <a:off x="9719297" y="1568524"/>
              <a:ext cx="1470660" cy="4462145"/>
            </a:xfrm>
            <a:custGeom>
              <a:avLst/>
              <a:gdLst/>
              <a:ahLst/>
              <a:cxnLst/>
              <a:rect l="l" t="t" r="r" b="b"/>
              <a:pathLst>
                <a:path w="1470659" h="4462145">
                  <a:moveTo>
                    <a:pt x="0" y="4461858"/>
                  </a:moveTo>
                  <a:lnTo>
                    <a:pt x="1470300" y="0"/>
                  </a:lnTo>
                </a:path>
              </a:pathLst>
            </a:custGeom>
            <a:ln w="10880">
              <a:solidFill>
                <a:srgbClr val="C9383F"/>
              </a:solidFill>
            </a:ln>
          </p:spPr>
          <p:txBody>
            <a:bodyPr wrap="square" lIns="0" tIns="0" rIns="0" bIns="0" rtlCol="0"/>
            <a:lstStyle/>
            <a:p>
              <a:endParaRPr sz="1266"/>
            </a:p>
          </p:txBody>
        </p:sp>
        <p:pic>
          <p:nvPicPr>
            <p:cNvPr id="77" name="object 77"/>
            <p:cNvPicPr/>
            <p:nvPr/>
          </p:nvPicPr>
          <p:blipFill>
            <a:blip r:embed="rId16" cstate="print"/>
            <a:stretch>
              <a:fillRect/>
            </a:stretch>
          </p:blipFill>
          <p:spPr>
            <a:xfrm>
              <a:off x="9506089" y="6025004"/>
              <a:ext cx="216188" cy="400225"/>
            </a:xfrm>
            <a:prstGeom prst="rect">
              <a:avLst/>
            </a:prstGeom>
          </p:spPr>
        </p:pic>
        <p:sp>
          <p:nvSpPr>
            <p:cNvPr id="78" name="object 78"/>
            <p:cNvSpPr/>
            <p:nvPr/>
          </p:nvSpPr>
          <p:spPr>
            <a:xfrm>
              <a:off x="9637618" y="1578127"/>
              <a:ext cx="1577340" cy="4725670"/>
            </a:xfrm>
            <a:custGeom>
              <a:avLst/>
              <a:gdLst/>
              <a:ahLst/>
              <a:cxnLst/>
              <a:rect l="l" t="t" r="r" b="b"/>
              <a:pathLst>
                <a:path w="1577340" h="4725670">
                  <a:moveTo>
                    <a:pt x="0" y="4725499"/>
                  </a:moveTo>
                  <a:lnTo>
                    <a:pt x="1576745" y="0"/>
                  </a:lnTo>
                </a:path>
              </a:pathLst>
            </a:custGeom>
            <a:ln w="10880">
              <a:solidFill>
                <a:srgbClr val="C9383F"/>
              </a:solidFill>
            </a:ln>
          </p:spPr>
          <p:txBody>
            <a:bodyPr wrap="square" lIns="0" tIns="0" rIns="0" bIns="0" rtlCol="0"/>
            <a:lstStyle/>
            <a:p>
              <a:endParaRPr sz="1266"/>
            </a:p>
          </p:txBody>
        </p:sp>
        <p:sp>
          <p:nvSpPr>
            <p:cNvPr id="79" name="object 79"/>
            <p:cNvSpPr/>
            <p:nvPr/>
          </p:nvSpPr>
          <p:spPr>
            <a:xfrm>
              <a:off x="9646753" y="1586281"/>
              <a:ext cx="1595120" cy="4719320"/>
            </a:xfrm>
            <a:custGeom>
              <a:avLst/>
              <a:gdLst/>
              <a:ahLst/>
              <a:cxnLst/>
              <a:rect l="l" t="t" r="r" b="b"/>
              <a:pathLst>
                <a:path w="1595120" h="4719320">
                  <a:moveTo>
                    <a:pt x="0" y="4718791"/>
                  </a:moveTo>
                  <a:lnTo>
                    <a:pt x="1594588" y="0"/>
                  </a:lnTo>
                </a:path>
              </a:pathLst>
            </a:custGeom>
            <a:ln w="10880">
              <a:solidFill>
                <a:srgbClr val="C9383F"/>
              </a:solidFill>
            </a:ln>
          </p:spPr>
          <p:txBody>
            <a:bodyPr wrap="square" lIns="0" tIns="0" rIns="0" bIns="0" rtlCol="0"/>
            <a:lstStyle/>
            <a:p>
              <a:endParaRPr sz="1266"/>
            </a:p>
          </p:txBody>
        </p:sp>
        <p:pic>
          <p:nvPicPr>
            <p:cNvPr id="80" name="object 80"/>
            <p:cNvPicPr/>
            <p:nvPr/>
          </p:nvPicPr>
          <p:blipFill>
            <a:blip r:embed="rId17" cstate="print"/>
            <a:stretch>
              <a:fillRect/>
            </a:stretch>
          </p:blipFill>
          <p:spPr>
            <a:xfrm>
              <a:off x="9522500" y="6301825"/>
              <a:ext cx="129148" cy="199157"/>
            </a:xfrm>
            <a:prstGeom prst="rect">
              <a:avLst/>
            </a:prstGeom>
          </p:spPr>
        </p:pic>
        <p:sp>
          <p:nvSpPr>
            <p:cNvPr id="81" name="object 81"/>
            <p:cNvSpPr/>
            <p:nvPr/>
          </p:nvSpPr>
          <p:spPr>
            <a:xfrm>
              <a:off x="9610802" y="1594095"/>
              <a:ext cx="1656080" cy="4841240"/>
            </a:xfrm>
            <a:custGeom>
              <a:avLst/>
              <a:gdLst/>
              <a:ahLst/>
              <a:cxnLst/>
              <a:rect l="l" t="t" r="r" b="b"/>
              <a:pathLst>
                <a:path w="1656079" h="4841240">
                  <a:moveTo>
                    <a:pt x="0" y="4840877"/>
                  </a:moveTo>
                  <a:lnTo>
                    <a:pt x="1655687" y="0"/>
                  </a:lnTo>
                </a:path>
              </a:pathLst>
            </a:custGeom>
            <a:ln w="10880">
              <a:solidFill>
                <a:srgbClr val="C9383F"/>
              </a:solidFill>
            </a:ln>
          </p:spPr>
          <p:txBody>
            <a:bodyPr wrap="square" lIns="0" tIns="0" rIns="0" bIns="0" rtlCol="0"/>
            <a:lstStyle/>
            <a:p>
              <a:endParaRPr sz="1266"/>
            </a:p>
          </p:txBody>
        </p:sp>
        <p:sp>
          <p:nvSpPr>
            <p:cNvPr id="82" name="object 82"/>
            <p:cNvSpPr/>
            <p:nvPr/>
          </p:nvSpPr>
          <p:spPr>
            <a:xfrm>
              <a:off x="9619685" y="1604034"/>
              <a:ext cx="1673860" cy="4834255"/>
            </a:xfrm>
            <a:custGeom>
              <a:avLst/>
              <a:gdLst/>
              <a:ahLst/>
              <a:cxnLst/>
              <a:rect l="l" t="t" r="r" b="b"/>
              <a:pathLst>
                <a:path w="1673859" h="4834255">
                  <a:moveTo>
                    <a:pt x="0" y="4834213"/>
                  </a:moveTo>
                  <a:lnTo>
                    <a:pt x="1673399" y="0"/>
                  </a:lnTo>
                </a:path>
              </a:pathLst>
            </a:custGeom>
            <a:ln w="10880">
              <a:solidFill>
                <a:srgbClr val="C9383F"/>
              </a:solidFill>
            </a:ln>
          </p:spPr>
          <p:txBody>
            <a:bodyPr wrap="square" lIns="0" tIns="0" rIns="0" bIns="0" rtlCol="0"/>
            <a:lstStyle/>
            <a:p>
              <a:endParaRPr sz="1266"/>
            </a:p>
          </p:txBody>
        </p:sp>
        <p:sp>
          <p:nvSpPr>
            <p:cNvPr id="83" name="object 83"/>
            <p:cNvSpPr/>
            <p:nvPr/>
          </p:nvSpPr>
          <p:spPr>
            <a:xfrm>
              <a:off x="9610167" y="6438610"/>
              <a:ext cx="9525" cy="3810"/>
            </a:xfrm>
            <a:custGeom>
              <a:avLst/>
              <a:gdLst/>
              <a:ahLst/>
              <a:cxnLst/>
              <a:rect l="l" t="t" r="r" b="b"/>
              <a:pathLst>
                <a:path w="9525" h="3810">
                  <a:moveTo>
                    <a:pt x="5222" y="2743"/>
                  </a:moveTo>
                  <a:lnTo>
                    <a:pt x="3394" y="2439"/>
                  </a:lnTo>
                  <a:lnTo>
                    <a:pt x="3699" y="609"/>
                  </a:lnTo>
                  <a:lnTo>
                    <a:pt x="1871" y="304"/>
                  </a:lnTo>
                  <a:lnTo>
                    <a:pt x="0" y="0"/>
                  </a:lnTo>
                </a:path>
                <a:path w="9525" h="3810">
                  <a:moveTo>
                    <a:pt x="5222" y="2743"/>
                  </a:moveTo>
                  <a:lnTo>
                    <a:pt x="7093" y="3048"/>
                  </a:lnTo>
                  <a:lnTo>
                    <a:pt x="8921" y="3353"/>
                  </a:lnTo>
                </a:path>
              </a:pathLst>
            </a:custGeom>
            <a:ln w="10884">
              <a:solidFill>
                <a:srgbClr val="C9383F"/>
              </a:solidFill>
            </a:ln>
          </p:spPr>
          <p:txBody>
            <a:bodyPr wrap="square" lIns="0" tIns="0" rIns="0" bIns="0" rtlCol="0"/>
            <a:lstStyle/>
            <a:p>
              <a:endParaRPr sz="1266"/>
            </a:p>
          </p:txBody>
        </p:sp>
        <p:sp>
          <p:nvSpPr>
            <p:cNvPr id="84" name="object 84"/>
            <p:cNvSpPr/>
            <p:nvPr/>
          </p:nvSpPr>
          <p:spPr>
            <a:xfrm>
              <a:off x="9600345" y="6445026"/>
              <a:ext cx="14604" cy="43180"/>
            </a:xfrm>
            <a:custGeom>
              <a:avLst/>
              <a:gdLst/>
              <a:ahLst/>
              <a:cxnLst/>
              <a:rect l="l" t="t" r="r" b="b"/>
              <a:pathLst>
                <a:path w="14604" h="43179">
                  <a:moveTo>
                    <a:pt x="0" y="42902"/>
                  </a:moveTo>
                  <a:lnTo>
                    <a:pt x="14491" y="0"/>
                  </a:lnTo>
                </a:path>
              </a:pathLst>
            </a:custGeom>
            <a:ln w="10880">
              <a:solidFill>
                <a:srgbClr val="C9383F"/>
              </a:solidFill>
            </a:ln>
          </p:spPr>
          <p:txBody>
            <a:bodyPr wrap="square" lIns="0" tIns="0" rIns="0" bIns="0" rtlCol="0"/>
            <a:lstStyle/>
            <a:p>
              <a:endParaRPr sz="1266"/>
            </a:p>
          </p:txBody>
        </p:sp>
        <p:sp>
          <p:nvSpPr>
            <p:cNvPr id="85" name="object 85"/>
            <p:cNvSpPr/>
            <p:nvPr/>
          </p:nvSpPr>
          <p:spPr>
            <a:xfrm>
              <a:off x="9633027" y="1613708"/>
              <a:ext cx="1685289" cy="4812030"/>
            </a:xfrm>
            <a:custGeom>
              <a:avLst/>
              <a:gdLst/>
              <a:ahLst/>
              <a:cxnLst/>
              <a:rect l="l" t="t" r="r" b="b"/>
              <a:pathLst>
                <a:path w="1685290" h="4812030">
                  <a:moveTo>
                    <a:pt x="0" y="4811652"/>
                  </a:moveTo>
                  <a:lnTo>
                    <a:pt x="1684888" y="0"/>
                  </a:lnTo>
                </a:path>
              </a:pathLst>
            </a:custGeom>
            <a:ln w="10880">
              <a:solidFill>
                <a:srgbClr val="C9383F"/>
              </a:solidFill>
            </a:ln>
          </p:spPr>
          <p:txBody>
            <a:bodyPr wrap="square" lIns="0" tIns="0" rIns="0" bIns="0" rtlCol="0"/>
            <a:lstStyle/>
            <a:p>
              <a:endParaRPr sz="1266"/>
            </a:p>
          </p:txBody>
        </p:sp>
        <p:sp>
          <p:nvSpPr>
            <p:cNvPr id="86" name="object 86"/>
            <p:cNvSpPr/>
            <p:nvPr/>
          </p:nvSpPr>
          <p:spPr>
            <a:xfrm>
              <a:off x="9642209" y="1621818"/>
              <a:ext cx="1703070" cy="4805045"/>
            </a:xfrm>
            <a:custGeom>
              <a:avLst/>
              <a:gdLst/>
              <a:ahLst/>
              <a:cxnLst/>
              <a:rect l="l" t="t" r="r" b="b"/>
              <a:pathLst>
                <a:path w="1703070" h="4805045">
                  <a:moveTo>
                    <a:pt x="0" y="4805031"/>
                  </a:moveTo>
                  <a:lnTo>
                    <a:pt x="1702600" y="0"/>
                  </a:lnTo>
                </a:path>
              </a:pathLst>
            </a:custGeom>
            <a:ln w="10880">
              <a:solidFill>
                <a:srgbClr val="C9383F"/>
              </a:solidFill>
            </a:ln>
          </p:spPr>
          <p:txBody>
            <a:bodyPr wrap="square" lIns="0" tIns="0" rIns="0" bIns="0" rtlCol="0"/>
            <a:lstStyle/>
            <a:p>
              <a:endParaRPr sz="1266"/>
            </a:p>
          </p:txBody>
        </p:sp>
        <p:pic>
          <p:nvPicPr>
            <p:cNvPr id="87" name="object 87"/>
            <p:cNvPicPr/>
            <p:nvPr/>
          </p:nvPicPr>
          <p:blipFill>
            <a:blip r:embed="rId18" cstate="print"/>
            <a:stretch>
              <a:fillRect/>
            </a:stretch>
          </p:blipFill>
          <p:spPr>
            <a:xfrm>
              <a:off x="9534773" y="6421730"/>
              <a:ext cx="112285" cy="169763"/>
            </a:xfrm>
            <a:prstGeom prst="rect">
              <a:avLst/>
            </a:prstGeom>
          </p:spPr>
        </p:pic>
        <p:sp>
          <p:nvSpPr>
            <p:cNvPr id="88" name="object 88"/>
            <p:cNvSpPr/>
            <p:nvPr/>
          </p:nvSpPr>
          <p:spPr>
            <a:xfrm>
              <a:off x="9696564" y="1631484"/>
              <a:ext cx="1673225" cy="4668520"/>
            </a:xfrm>
            <a:custGeom>
              <a:avLst/>
              <a:gdLst/>
              <a:ahLst/>
              <a:cxnLst/>
              <a:rect l="l" t="t" r="r" b="b"/>
              <a:pathLst>
                <a:path w="1673225" h="4668520">
                  <a:moveTo>
                    <a:pt x="0" y="4668485"/>
                  </a:moveTo>
                  <a:lnTo>
                    <a:pt x="1673007" y="0"/>
                  </a:lnTo>
                </a:path>
              </a:pathLst>
            </a:custGeom>
            <a:ln w="10880">
              <a:solidFill>
                <a:srgbClr val="C9383F"/>
              </a:solidFill>
            </a:ln>
          </p:spPr>
          <p:txBody>
            <a:bodyPr wrap="square" lIns="0" tIns="0" rIns="0" bIns="0" rtlCol="0"/>
            <a:lstStyle/>
            <a:p>
              <a:endParaRPr sz="1266"/>
            </a:p>
          </p:txBody>
        </p:sp>
        <p:sp>
          <p:nvSpPr>
            <p:cNvPr id="89" name="object 89"/>
            <p:cNvSpPr/>
            <p:nvPr/>
          </p:nvSpPr>
          <p:spPr>
            <a:xfrm>
              <a:off x="9796137" y="1641431"/>
              <a:ext cx="1600200" cy="4415155"/>
            </a:xfrm>
            <a:custGeom>
              <a:avLst/>
              <a:gdLst/>
              <a:ahLst/>
              <a:cxnLst/>
              <a:rect l="l" t="t" r="r" b="b"/>
              <a:pathLst>
                <a:path w="1600200" h="4415155">
                  <a:moveTo>
                    <a:pt x="0" y="4414557"/>
                  </a:moveTo>
                  <a:lnTo>
                    <a:pt x="1600115" y="0"/>
                  </a:lnTo>
                </a:path>
              </a:pathLst>
            </a:custGeom>
            <a:ln w="10880">
              <a:solidFill>
                <a:srgbClr val="C9383F"/>
              </a:solidFill>
            </a:ln>
          </p:spPr>
          <p:txBody>
            <a:bodyPr wrap="square" lIns="0" tIns="0" rIns="0" bIns="0" rtlCol="0"/>
            <a:lstStyle/>
            <a:p>
              <a:endParaRPr sz="1266"/>
            </a:p>
          </p:txBody>
        </p:sp>
        <p:sp>
          <p:nvSpPr>
            <p:cNvPr id="90" name="object 90"/>
            <p:cNvSpPr/>
            <p:nvPr/>
          </p:nvSpPr>
          <p:spPr>
            <a:xfrm>
              <a:off x="9853463" y="1649219"/>
              <a:ext cx="1568450" cy="4272915"/>
            </a:xfrm>
            <a:custGeom>
              <a:avLst/>
              <a:gdLst/>
              <a:ahLst/>
              <a:cxnLst/>
              <a:rect l="l" t="t" r="r" b="b"/>
              <a:pathLst>
                <a:path w="1568450" h="4272915">
                  <a:moveTo>
                    <a:pt x="0" y="4272828"/>
                  </a:moveTo>
                  <a:lnTo>
                    <a:pt x="1567868" y="0"/>
                  </a:lnTo>
                </a:path>
              </a:pathLst>
            </a:custGeom>
            <a:ln w="10880">
              <a:solidFill>
                <a:srgbClr val="C9383F"/>
              </a:solidFill>
            </a:ln>
          </p:spPr>
          <p:txBody>
            <a:bodyPr wrap="square" lIns="0" tIns="0" rIns="0" bIns="0" rtlCol="0"/>
            <a:lstStyle/>
            <a:p>
              <a:endParaRPr sz="1266"/>
            </a:p>
          </p:txBody>
        </p:sp>
        <p:sp>
          <p:nvSpPr>
            <p:cNvPr id="91" name="object 91"/>
            <p:cNvSpPr/>
            <p:nvPr/>
          </p:nvSpPr>
          <p:spPr>
            <a:xfrm>
              <a:off x="9913601" y="1659171"/>
              <a:ext cx="1534795" cy="4135120"/>
            </a:xfrm>
            <a:custGeom>
              <a:avLst/>
              <a:gdLst/>
              <a:ahLst/>
              <a:cxnLst/>
              <a:rect l="l" t="t" r="r" b="b"/>
              <a:pathLst>
                <a:path w="1534795" h="4135120">
                  <a:moveTo>
                    <a:pt x="0" y="4135062"/>
                  </a:moveTo>
                  <a:lnTo>
                    <a:pt x="1534359" y="0"/>
                  </a:lnTo>
                </a:path>
              </a:pathLst>
            </a:custGeom>
            <a:ln w="10880">
              <a:solidFill>
                <a:srgbClr val="C9383F"/>
              </a:solidFill>
            </a:ln>
          </p:spPr>
          <p:txBody>
            <a:bodyPr wrap="square" lIns="0" tIns="0" rIns="0" bIns="0" rtlCol="0"/>
            <a:lstStyle/>
            <a:p>
              <a:endParaRPr sz="1266"/>
            </a:p>
          </p:txBody>
        </p:sp>
        <p:sp>
          <p:nvSpPr>
            <p:cNvPr id="92" name="object 92"/>
            <p:cNvSpPr/>
            <p:nvPr/>
          </p:nvSpPr>
          <p:spPr>
            <a:xfrm>
              <a:off x="9924310" y="1668884"/>
              <a:ext cx="1548765" cy="4129404"/>
            </a:xfrm>
            <a:custGeom>
              <a:avLst/>
              <a:gdLst/>
              <a:ahLst/>
              <a:cxnLst/>
              <a:rect l="l" t="t" r="r" b="b"/>
              <a:pathLst>
                <a:path w="1548765" h="4129404">
                  <a:moveTo>
                    <a:pt x="0" y="4128964"/>
                  </a:moveTo>
                  <a:lnTo>
                    <a:pt x="1548459" y="0"/>
                  </a:lnTo>
                </a:path>
              </a:pathLst>
            </a:custGeom>
            <a:ln w="10880">
              <a:solidFill>
                <a:srgbClr val="C9383F"/>
              </a:solidFill>
            </a:ln>
          </p:spPr>
          <p:txBody>
            <a:bodyPr wrap="square" lIns="0" tIns="0" rIns="0" bIns="0" rtlCol="0"/>
            <a:lstStyle/>
            <a:p>
              <a:endParaRPr sz="1266"/>
            </a:p>
          </p:txBody>
        </p:sp>
        <p:pic>
          <p:nvPicPr>
            <p:cNvPr id="93" name="object 93"/>
            <p:cNvPicPr/>
            <p:nvPr/>
          </p:nvPicPr>
          <p:blipFill>
            <a:blip r:embed="rId19" cstate="print"/>
            <a:stretch>
              <a:fillRect/>
            </a:stretch>
          </p:blipFill>
          <p:spPr>
            <a:xfrm>
              <a:off x="9746243" y="5792422"/>
              <a:ext cx="182954" cy="416346"/>
            </a:xfrm>
            <a:prstGeom prst="rect">
              <a:avLst/>
            </a:prstGeom>
          </p:spPr>
        </p:pic>
        <p:sp>
          <p:nvSpPr>
            <p:cNvPr id="94" name="object 94"/>
            <p:cNvSpPr/>
            <p:nvPr/>
          </p:nvSpPr>
          <p:spPr>
            <a:xfrm>
              <a:off x="9826265" y="1678832"/>
              <a:ext cx="1673225" cy="4412615"/>
            </a:xfrm>
            <a:custGeom>
              <a:avLst/>
              <a:gdLst/>
              <a:ahLst/>
              <a:cxnLst/>
              <a:rect l="l" t="t" r="r" b="b"/>
              <a:pathLst>
                <a:path w="1673225" h="4412615">
                  <a:moveTo>
                    <a:pt x="0" y="4412205"/>
                  </a:moveTo>
                  <a:lnTo>
                    <a:pt x="1673138" y="0"/>
                  </a:lnTo>
                </a:path>
              </a:pathLst>
            </a:custGeom>
            <a:ln w="10880">
              <a:solidFill>
                <a:srgbClr val="C9383F"/>
              </a:solidFill>
            </a:ln>
          </p:spPr>
          <p:txBody>
            <a:bodyPr wrap="square" lIns="0" tIns="0" rIns="0" bIns="0" rtlCol="0"/>
            <a:lstStyle/>
            <a:p>
              <a:endParaRPr sz="1266"/>
            </a:p>
          </p:txBody>
        </p:sp>
        <p:sp>
          <p:nvSpPr>
            <p:cNvPr id="95" name="object 95"/>
            <p:cNvSpPr/>
            <p:nvPr/>
          </p:nvSpPr>
          <p:spPr>
            <a:xfrm>
              <a:off x="9833279" y="1688519"/>
              <a:ext cx="1691005" cy="4405630"/>
            </a:xfrm>
            <a:custGeom>
              <a:avLst/>
              <a:gdLst/>
              <a:ahLst/>
              <a:cxnLst/>
              <a:rect l="l" t="t" r="r" b="b"/>
              <a:pathLst>
                <a:path w="1691004" h="4405630">
                  <a:moveTo>
                    <a:pt x="0" y="4405497"/>
                  </a:moveTo>
                  <a:lnTo>
                    <a:pt x="1690893" y="0"/>
                  </a:lnTo>
                </a:path>
              </a:pathLst>
            </a:custGeom>
            <a:ln w="10880">
              <a:solidFill>
                <a:srgbClr val="C9383F"/>
              </a:solidFill>
            </a:ln>
          </p:spPr>
          <p:txBody>
            <a:bodyPr wrap="square" lIns="0" tIns="0" rIns="0" bIns="0" rtlCol="0"/>
            <a:lstStyle/>
            <a:p>
              <a:endParaRPr sz="1266"/>
            </a:p>
          </p:txBody>
        </p:sp>
        <p:pic>
          <p:nvPicPr>
            <p:cNvPr id="96" name="object 96"/>
            <p:cNvPicPr/>
            <p:nvPr/>
          </p:nvPicPr>
          <p:blipFill>
            <a:blip r:embed="rId20" cstate="print"/>
            <a:stretch>
              <a:fillRect/>
            </a:stretch>
          </p:blipFill>
          <p:spPr>
            <a:xfrm>
              <a:off x="9690531" y="6088891"/>
              <a:ext cx="147590" cy="231047"/>
            </a:xfrm>
            <a:prstGeom prst="rect">
              <a:avLst/>
            </a:prstGeom>
          </p:spPr>
        </p:pic>
        <p:sp>
          <p:nvSpPr>
            <p:cNvPr id="97" name="object 97"/>
            <p:cNvSpPr/>
            <p:nvPr/>
          </p:nvSpPr>
          <p:spPr>
            <a:xfrm>
              <a:off x="9603748" y="6313632"/>
              <a:ext cx="107950" cy="294005"/>
            </a:xfrm>
            <a:custGeom>
              <a:avLst/>
              <a:gdLst/>
              <a:ahLst/>
              <a:cxnLst/>
              <a:rect l="l" t="t" r="r" b="b"/>
              <a:pathLst>
                <a:path w="107950" h="294004">
                  <a:moveTo>
                    <a:pt x="0" y="293519"/>
                  </a:moveTo>
                  <a:lnTo>
                    <a:pt x="107576" y="0"/>
                  </a:lnTo>
                </a:path>
              </a:pathLst>
            </a:custGeom>
            <a:ln w="10880">
              <a:solidFill>
                <a:srgbClr val="C9383F"/>
              </a:solidFill>
            </a:ln>
          </p:spPr>
          <p:txBody>
            <a:bodyPr wrap="square" lIns="0" tIns="0" rIns="0" bIns="0" rtlCol="0"/>
            <a:lstStyle/>
            <a:p>
              <a:endParaRPr sz="1266"/>
            </a:p>
          </p:txBody>
        </p:sp>
        <p:pic>
          <p:nvPicPr>
            <p:cNvPr id="98" name="object 98"/>
            <p:cNvPicPr/>
            <p:nvPr/>
          </p:nvPicPr>
          <p:blipFill>
            <a:blip r:embed="rId21" cstate="print"/>
            <a:stretch>
              <a:fillRect/>
            </a:stretch>
          </p:blipFill>
          <p:spPr>
            <a:xfrm>
              <a:off x="9499627" y="6584330"/>
              <a:ext cx="107128" cy="208311"/>
            </a:xfrm>
            <a:prstGeom prst="rect">
              <a:avLst/>
            </a:prstGeom>
          </p:spPr>
        </p:pic>
        <p:sp>
          <p:nvSpPr>
            <p:cNvPr id="99" name="object 99"/>
            <p:cNvSpPr/>
            <p:nvPr/>
          </p:nvSpPr>
          <p:spPr>
            <a:xfrm>
              <a:off x="9708631" y="1698428"/>
              <a:ext cx="1842770" cy="4749165"/>
            </a:xfrm>
            <a:custGeom>
              <a:avLst/>
              <a:gdLst/>
              <a:ahLst/>
              <a:cxnLst/>
              <a:rect l="l" t="t" r="r" b="b"/>
              <a:pathLst>
                <a:path w="1842770" h="4749165">
                  <a:moveTo>
                    <a:pt x="0" y="4748540"/>
                  </a:moveTo>
                  <a:lnTo>
                    <a:pt x="1842206" y="0"/>
                  </a:lnTo>
                </a:path>
              </a:pathLst>
            </a:custGeom>
            <a:ln w="10880">
              <a:solidFill>
                <a:srgbClr val="C9383F"/>
              </a:solidFill>
            </a:ln>
          </p:spPr>
          <p:txBody>
            <a:bodyPr wrap="square" lIns="0" tIns="0" rIns="0" bIns="0" rtlCol="0"/>
            <a:lstStyle/>
            <a:p>
              <a:endParaRPr sz="1266"/>
            </a:p>
          </p:txBody>
        </p:sp>
        <p:sp>
          <p:nvSpPr>
            <p:cNvPr id="100" name="object 100"/>
            <p:cNvSpPr/>
            <p:nvPr/>
          </p:nvSpPr>
          <p:spPr>
            <a:xfrm>
              <a:off x="9740421" y="1708071"/>
              <a:ext cx="1835785" cy="4681855"/>
            </a:xfrm>
            <a:custGeom>
              <a:avLst/>
              <a:gdLst/>
              <a:ahLst/>
              <a:cxnLst/>
              <a:rect l="l" t="t" r="r" b="b"/>
              <a:pathLst>
                <a:path w="1835784" h="4681855">
                  <a:moveTo>
                    <a:pt x="0" y="4681856"/>
                  </a:moveTo>
                  <a:lnTo>
                    <a:pt x="1835243" y="0"/>
                  </a:lnTo>
                </a:path>
              </a:pathLst>
            </a:custGeom>
            <a:ln w="10880">
              <a:solidFill>
                <a:srgbClr val="C9383F"/>
              </a:solidFill>
            </a:ln>
          </p:spPr>
          <p:txBody>
            <a:bodyPr wrap="square" lIns="0" tIns="0" rIns="0" bIns="0" rtlCol="0"/>
            <a:lstStyle/>
            <a:p>
              <a:endParaRPr sz="1266"/>
            </a:p>
          </p:txBody>
        </p:sp>
        <p:sp>
          <p:nvSpPr>
            <p:cNvPr id="101" name="object 101"/>
            <p:cNvSpPr/>
            <p:nvPr/>
          </p:nvSpPr>
          <p:spPr>
            <a:xfrm>
              <a:off x="9788187" y="1718041"/>
              <a:ext cx="1814195" cy="4574540"/>
            </a:xfrm>
            <a:custGeom>
              <a:avLst/>
              <a:gdLst/>
              <a:ahLst/>
              <a:cxnLst/>
              <a:rect l="l" t="t" r="r" b="b"/>
              <a:pathLst>
                <a:path w="1814195" h="4574540">
                  <a:moveTo>
                    <a:pt x="0" y="4574100"/>
                  </a:moveTo>
                  <a:lnTo>
                    <a:pt x="1814136" y="0"/>
                  </a:lnTo>
                </a:path>
              </a:pathLst>
            </a:custGeom>
            <a:ln w="10880">
              <a:solidFill>
                <a:srgbClr val="C9383F"/>
              </a:solidFill>
            </a:ln>
          </p:spPr>
          <p:txBody>
            <a:bodyPr wrap="square" lIns="0" tIns="0" rIns="0" bIns="0" rtlCol="0"/>
            <a:lstStyle/>
            <a:p>
              <a:endParaRPr sz="1266"/>
            </a:p>
          </p:txBody>
        </p:sp>
        <p:sp>
          <p:nvSpPr>
            <p:cNvPr id="102" name="object 102"/>
            <p:cNvSpPr/>
            <p:nvPr/>
          </p:nvSpPr>
          <p:spPr>
            <a:xfrm>
              <a:off x="9875775" y="1729514"/>
              <a:ext cx="1751330" cy="4370070"/>
            </a:xfrm>
            <a:custGeom>
              <a:avLst/>
              <a:gdLst/>
              <a:ahLst/>
              <a:cxnLst/>
              <a:rect l="l" t="t" r="r" b="b"/>
              <a:pathLst>
                <a:path w="1751329" h="4370070">
                  <a:moveTo>
                    <a:pt x="0" y="4369477"/>
                  </a:moveTo>
                  <a:lnTo>
                    <a:pt x="1750992" y="0"/>
                  </a:lnTo>
                </a:path>
              </a:pathLst>
            </a:custGeom>
            <a:ln w="10880">
              <a:solidFill>
                <a:srgbClr val="C9383F"/>
              </a:solidFill>
            </a:ln>
          </p:spPr>
          <p:txBody>
            <a:bodyPr wrap="square" lIns="0" tIns="0" rIns="0" bIns="0" rtlCol="0"/>
            <a:lstStyle/>
            <a:p>
              <a:endParaRPr sz="1266"/>
            </a:p>
          </p:txBody>
        </p:sp>
        <p:sp>
          <p:nvSpPr>
            <p:cNvPr id="103" name="object 103"/>
            <p:cNvSpPr/>
            <p:nvPr/>
          </p:nvSpPr>
          <p:spPr>
            <a:xfrm>
              <a:off x="10122096" y="1739214"/>
              <a:ext cx="1529715" cy="3778250"/>
            </a:xfrm>
            <a:custGeom>
              <a:avLst/>
              <a:gdLst/>
              <a:ahLst/>
              <a:cxnLst/>
              <a:rect l="l" t="t" r="r" b="b"/>
              <a:pathLst>
                <a:path w="1529715" h="3778250">
                  <a:moveTo>
                    <a:pt x="0" y="3777777"/>
                  </a:moveTo>
                  <a:lnTo>
                    <a:pt x="1529485" y="0"/>
                  </a:lnTo>
                </a:path>
              </a:pathLst>
            </a:custGeom>
            <a:ln w="10880">
              <a:solidFill>
                <a:srgbClr val="C9383F"/>
              </a:solidFill>
            </a:ln>
          </p:spPr>
          <p:txBody>
            <a:bodyPr wrap="square" lIns="0" tIns="0" rIns="0" bIns="0" rtlCol="0"/>
            <a:lstStyle/>
            <a:p>
              <a:endParaRPr sz="1266"/>
            </a:p>
          </p:txBody>
        </p:sp>
        <p:sp>
          <p:nvSpPr>
            <p:cNvPr id="104" name="object 104"/>
            <p:cNvSpPr/>
            <p:nvPr/>
          </p:nvSpPr>
          <p:spPr>
            <a:xfrm>
              <a:off x="10134634" y="1749139"/>
              <a:ext cx="1543685" cy="3771900"/>
            </a:xfrm>
            <a:custGeom>
              <a:avLst/>
              <a:gdLst/>
              <a:ahLst/>
              <a:cxnLst/>
              <a:rect l="l" t="t" r="r" b="b"/>
              <a:pathLst>
                <a:path w="1543684" h="3771900">
                  <a:moveTo>
                    <a:pt x="0" y="3771723"/>
                  </a:moveTo>
                  <a:lnTo>
                    <a:pt x="1543585" y="0"/>
                  </a:lnTo>
                </a:path>
              </a:pathLst>
            </a:custGeom>
            <a:ln w="10880">
              <a:solidFill>
                <a:srgbClr val="C9383F"/>
              </a:solidFill>
            </a:ln>
          </p:spPr>
          <p:txBody>
            <a:bodyPr wrap="square" lIns="0" tIns="0" rIns="0" bIns="0" rtlCol="0"/>
            <a:lstStyle/>
            <a:p>
              <a:endParaRPr sz="1266"/>
            </a:p>
          </p:txBody>
        </p:sp>
        <p:pic>
          <p:nvPicPr>
            <p:cNvPr id="105" name="object 105"/>
            <p:cNvPicPr/>
            <p:nvPr/>
          </p:nvPicPr>
          <p:blipFill>
            <a:blip r:embed="rId22" cstate="print"/>
            <a:stretch>
              <a:fillRect/>
            </a:stretch>
          </p:blipFill>
          <p:spPr>
            <a:xfrm>
              <a:off x="10071779" y="5515183"/>
              <a:ext cx="65869" cy="133767"/>
            </a:xfrm>
            <a:prstGeom prst="rect">
              <a:avLst/>
            </a:prstGeom>
          </p:spPr>
        </p:pic>
        <p:sp>
          <p:nvSpPr>
            <p:cNvPr id="106" name="object 106"/>
            <p:cNvSpPr/>
            <p:nvPr/>
          </p:nvSpPr>
          <p:spPr>
            <a:xfrm>
              <a:off x="10200886" y="1758830"/>
              <a:ext cx="1502410" cy="3631565"/>
            </a:xfrm>
            <a:custGeom>
              <a:avLst/>
              <a:gdLst/>
              <a:ahLst/>
              <a:cxnLst/>
              <a:rect l="l" t="t" r="r" b="b"/>
              <a:pathLst>
                <a:path w="1502409" h="3631565">
                  <a:moveTo>
                    <a:pt x="0" y="3631431"/>
                  </a:moveTo>
                  <a:lnTo>
                    <a:pt x="1502156" y="0"/>
                  </a:lnTo>
                </a:path>
              </a:pathLst>
            </a:custGeom>
            <a:ln w="10880">
              <a:solidFill>
                <a:srgbClr val="C9383F"/>
              </a:solidFill>
            </a:ln>
          </p:spPr>
          <p:txBody>
            <a:bodyPr wrap="square" lIns="0" tIns="0" rIns="0" bIns="0" rtlCol="0"/>
            <a:lstStyle/>
            <a:p>
              <a:endParaRPr sz="1266"/>
            </a:p>
          </p:txBody>
        </p:sp>
        <p:sp>
          <p:nvSpPr>
            <p:cNvPr id="107" name="object 107"/>
            <p:cNvSpPr/>
            <p:nvPr/>
          </p:nvSpPr>
          <p:spPr>
            <a:xfrm>
              <a:off x="10211255" y="1770285"/>
              <a:ext cx="1516380" cy="3625850"/>
            </a:xfrm>
            <a:custGeom>
              <a:avLst/>
              <a:gdLst/>
              <a:ahLst/>
              <a:cxnLst/>
              <a:rect l="l" t="t" r="r" b="b"/>
              <a:pathLst>
                <a:path w="1516379" h="3625850">
                  <a:moveTo>
                    <a:pt x="0" y="3625420"/>
                  </a:moveTo>
                  <a:lnTo>
                    <a:pt x="1516299" y="0"/>
                  </a:lnTo>
                </a:path>
              </a:pathLst>
            </a:custGeom>
            <a:ln w="10880">
              <a:solidFill>
                <a:srgbClr val="C9383F"/>
              </a:solidFill>
            </a:ln>
          </p:spPr>
          <p:txBody>
            <a:bodyPr wrap="square" lIns="0" tIns="0" rIns="0" bIns="0" rtlCol="0"/>
            <a:lstStyle/>
            <a:p>
              <a:endParaRPr sz="1266"/>
            </a:p>
          </p:txBody>
        </p:sp>
        <p:sp>
          <p:nvSpPr>
            <p:cNvPr id="108" name="object 108"/>
            <p:cNvSpPr/>
            <p:nvPr/>
          </p:nvSpPr>
          <p:spPr>
            <a:xfrm>
              <a:off x="10199994" y="5395745"/>
              <a:ext cx="10795" cy="3810"/>
            </a:xfrm>
            <a:custGeom>
              <a:avLst/>
              <a:gdLst/>
              <a:ahLst/>
              <a:cxnLst/>
              <a:rect l="l" t="t" r="r" b="b"/>
              <a:pathLst>
                <a:path w="10795" h="3810">
                  <a:moveTo>
                    <a:pt x="5483" y="914"/>
                  </a:moveTo>
                  <a:lnTo>
                    <a:pt x="3611" y="609"/>
                  </a:lnTo>
                  <a:lnTo>
                    <a:pt x="1827" y="304"/>
                  </a:lnTo>
                  <a:lnTo>
                    <a:pt x="0" y="0"/>
                  </a:lnTo>
                </a:path>
                <a:path w="10795" h="3810">
                  <a:moveTo>
                    <a:pt x="5483" y="914"/>
                  </a:moveTo>
                  <a:lnTo>
                    <a:pt x="7311" y="1175"/>
                  </a:lnTo>
                  <a:lnTo>
                    <a:pt x="7049" y="3048"/>
                  </a:lnTo>
                  <a:lnTo>
                    <a:pt x="8877" y="3353"/>
                  </a:lnTo>
                  <a:lnTo>
                    <a:pt x="10705" y="3658"/>
                  </a:lnTo>
                </a:path>
              </a:pathLst>
            </a:custGeom>
            <a:ln w="10884">
              <a:solidFill>
                <a:srgbClr val="C9383F"/>
              </a:solidFill>
            </a:ln>
          </p:spPr>
          <p:txBody>
            <a:bodyPr wrap="square" lIns="0" tIns="0" rIns="0" bIns="0" rtlCol="0"/>
            <a:lstStyle/>
            <a:p>
              <a:endParaRPr sz="1266"/>
            </a:p>
          </p:txBody>
        </p:sp>
        <p:sp>
          <p:nvSpPr>
            <p:cNvPr id="109" name="object 109"/>
            <p:cNvSpPr/>
            <p:nvPr/>
          </p:nvSpPr>
          <p:spPr>
            <a:xfrm>
              <a:off x="10098340" y="5400297"/>
              <a:ext cx="106680" cy="252729"/>
            </a:xfrm>
            <a:custGeom>
              <a:avLst/>
              <a:gdLst/>
              <a:ahLst/>
              <a:cxnLst/>
              <a:rect l="l" t="t" r="r" b="b"/>
              <a:pathLst>
                <a:path w="106679" h="252729">
                  <a:moveTo>
                    <a:pt x="0" y="252272"/>
                  </a:moveTo>
                  <a:lnTo>
                    <a:pt x="106532" y="0"/>
                  </a:lnTo>
                </a:path>
              </a:pathLst>
            </a:custGeom>
            <a:ln w="10880">
              <a:solidFill>
                <a:srgbClr val="C9383F"/>
              </a:solidFill>
            </a:ln>
          </p:spPr>
          <p:txBody>
            <a:bodyPr wrap="square" lIns="0" tIns="0" rIns="0" bIns="0" rtlCol="0"/>
            <a:lstStyle/>
            <a:p>
              <a:endParaRPr sz="1266"/>
            </a:p>
          </p:txBody>
        </p:sp>
        <p:sp>
          <p:nvSpPr>
            <p:cNvPr id="110" name="object 110"/>
            <p:cNvSpPr/>
            <p:nvPr/>
          </p:nvSpPr>
          <p:spPr>
            <a:xfrm>
              <a:off x="10076632" y="5647169"/>
              <a:ext cx="21590" cy="9525"/>
            </a:xfrm>
            <a:custGeom>
              <a:avLst/>
              <a:gdLst/>
              <a:ahLst/>
              <a:cxnLst/>
              <a:rect l="l" t="t" r="r" b="b"/>
              <a:pathLst>
                <a:path w="21590" h="9525">
                  <a:moveTo>
                    <a:pt x="10400" y="5444"/>
                  </a:moveTo>
                  <a:lnTo>
                    <a:pt x="8573" y="5183"/>
                  </a:lnTo>
                  <a:lnTo>
                    <a:pt x="8834" y="3353"/>
                  </a:lnTo>
                  <a:lnTo>
                    <a:pt x="7049" y="3048"/>
                  </a:lnTo>
                  <a:lnTo>
                    <a:pt x="5222" y="2700"/>
                  </a:lnTo>
                  <a:lnTo>
                    <a:pt x="3394" y="2439"/>
                  </a:lnTo>
                  <a:lnTo>
                    <a:pt x="1523" y="2134"/>
                  </a:lnTo>
                  <a:lnTo>
                    <a:pt x="0" y="0"/>
                  </a:lnTo>
                </a:path>
                <a:path w="21590" h="9525">
                  <a:moveTo>
                    <a:pt x="10400" y="5444"/>
                  </a:moveTo>
                  <a:lnTo>
                    <a:pt x="12228" y="5749"/>
                  </a:lnTo>
                  <a:lnTo>
                    <a:pt x="14099" y="6054"/>
                  </a:lnTo>
                  <a:lnTo>
                    <a:pt x="15927" y="6359"/>
                  </a:lnTo>
                  <a:lnTo>
                    <a:pt x="15622" y="8188"/>
                  </a:lnTo>
                  <a:lnTo>
                    <a:pt x="17450" y="8493"/>
                  </a:lnTo>
                  <a:lnTo>
                    <a:pt x="19278" y="8798"/>
                  </a:lnTo>
                  <a:lnTo>
                    <a:pt x="21106" y="9059"/>
                  </a:lnTo>
                </a:path>
              </a:pathLst>
            </a:custGeom>
            <a:ln w="10884">
              <a:solidFill>
                <a:srgbClr val="C9383F"/>
              </a:solidFill>
            </a:ln>
          </p:spPr>
          <p:txBody>
            <a:bodyPr wrap="square" lIns="0" tIns="0" rIns="0" bIns="0" rtlCol="0"/>
            <a:lstStyle/>
            <a:p>
              <a:endParaRPr sz="1266"/>
            </a:p>
          </p:txBody>
        </p:sp>
        <p:sp>
          <p:nvSpPr>
            <p:cNvPr id="111" name="object 111"/>
            <p:cNvSpPr/>
            <p:nvPr/>
          </p:nvSpPr>
          <p:spPr>
            <a:xfrm>
              <a:off x="9898769" y="5656290"/>
              <a:ext cx="187960" cy="452120"/>
            </a:xfrm>
            <a:custGeom>
              <a:avLst/>
              <a:gdLst/>
              <a:ahLst/>
              <a:cxnLst/>
              <a:rect l="l" t="t" r="r" b="b"/>
              <a:pathLst>
                <a:path w="187959" h="452120">
                  <a:moveTo>
                    <a:pt x="0" y="452061"/>
                  </a:moveTo>
                  <a:lnTo>
                    <a:pt x="187693" y="0"/>
                  </a:lnTo>
                </a:path>
              </a:pathLst>
            </a:custGeom>
            <a:ln w="10880">
              <a:solidFill>
                <a:srgbClr val="C9383F"/>
              </a:solidFill>
            </a:ln>
          </p:spPr>
          <p:txBody>
            <a:bodyPr wrap="square" lIns="0" tIns="0" rIns="0" bIns="0" rtlCol="0"/>
            <a:lstStyle/>
            <a:p>
              <a:endParaRPr sz="1266"/>
            </a:p>
          </p:txBody>
        </p:sp>
        <p:pic>
          <p:nvPicPr>
            <p:cNvPr id="112" name="object 112"/>
            <p:cNvPicPr/>
            <p:nvPr/>
          </p:nvPicPr>
          <p:blipFill>
            <a:blip r:embed="rId23" cstate="print"/>
            <a:stretch>
              <a:fillRect/>
            </a:stretch>
          </p:blipFill>
          <p:spPr>
            <a:xfrm>
              <a:off x="9684321" y="6097205"/>
              <a:ext cx="219239" cy="425640"/>
            </a:xfrm>
            <a:prstGeom prst="rect">
              <a:avLst/>
            </a:prstGeom>
          </p:spPr>
        </p:pic>
        <p:sp>
          <p:nvSpPr>
            <p:cNvPr id="113" name="object 113"/>
            <p:cNvSpPr/>
            <p:nvPr/>
          </p:nvSpPr>
          <p:spPr>
            <a:xfrm>
              <a:off x="9814284" y="1780243"/>
              <a:ext cx="1939925" cy="4595495"/>
            </a:xfrm>
            <a:custGeom>
              <a:avLst/>
              <a:gdLst/>
              <a:ahLst/>
              <a:cxnLst/>
              <a:rect l="l" t="t" r="r" b="b"/>
              <a:pathLst>
                <a:path w="1939925" h="4595495">
                  <a:moveTo>
                    <a:pt x="0" y="4595225"/>
                  </a:moveTo>
                  <a:lnTo>
                    <a:pt x="1939860" y="0"/>
                  </a:lnTo>
                </a:path>
              </a:pathLst>
            </a:custGeom>
            <a:ln w="10880">
              <a:solidFill>
                <a:srgbClr val="C9383F"/>
              </a:solidFill>
            </a:ln>
          </p:spPr>
          <p:txBody>
            <a:bodyPr wrap="square" lIns="0" tIns="0" rIns="0" bIns="0" rtlCol="0"/>
            <a:lstStyle/>
            <a:p>
              <a:endParaRPr sz="1266"/>
            </a:p>
          </p:txBody>
        </p:sp>
        <p:sp>
          <p:nvSpPr>
            <p:cNvPr id="114" name="object 114"/>
            <p:cNvSpPr/>
            <p:nvPr/>
          </p:nvSpPr>
          <p:spPr>
            <a:xfrm>
              <a:off x="9821038" y="1791754"/>
              <a:ext cx="1957705" cy="4589145"/>
            </a:xfrm>
            <a:custGeom>
              <a:avLst/>
              <a:gdLst/>
              <a:ahLst/>
              <a:cxnLst/>
              <a:rect l="l" t="t" r="r" b="b"/>
              <a:pathLst>
                <a:path w="1957704" h="4589145">
                  <a:moveTo>
                    <a:pt x="0" y="4588604"/>
                  </a:moveTo>
                  <a:lnTo>
                    <a:pt x="1957615" y="0"/>
                  </a:lnTo>
                </a:path>
              </a:pathLst>
            </a:custGeom>
            <a:ln w="10880">
              <a:solidFill>
                <a:srgbClr val="C9383F"/>
              </a:solidFill>
            </a:ln>
          </p:spPr>
          <p:txBody>
            <a:bodyPr wrap="square" lIns="0" tIns="0" rIns="0" bIns="0" rtlCol="0"/>
            <a:lstStyle/>
            <a:p>
              <a:endParaRPr sz="1266"/>
            </a:p>
          </p:txBody>
        </p:sp>
        <p:pic>
          <p:nvPicPr>
            <p:cNvPr id="115" name="object 115"/>
            <p:cNvPicPr/>
            <p:nvPr/>
          </p:nvPicPr>
          <p:blipFill>
            <a:blip r:embed="rId24" cstate="print"/>
            <a:stretch>
              <a:fillRect/>
            </a:stretch>
          </p:blipFill>
          <p:spPr>
            <a:xfrm>
              <a:off x="9662096" y="6375241"/>
              <a:ext cx="163785" cy="285331"/>
            </a:xfrm>
            <a:prstGeom prst="rect">
              <a:avLst/>
            </a:prstGeom>
          </p:spPr>
        </p:pic>
        <p:sp>
          <p:nvSpPr>
            <p:cNvPr id="116" name="object 116"/>
            <p:cNvSpPr/>
            <p:nvPr/>
          </p:nvSpPr>
          <p:spPr>
            <a:xfrm>
              <a:off x="9727883" y="1801384"/>
              <a:ext cx="2075814" cy="4818380"/>
            </a:xfrm>
            <a:custGeom>
              <a:avLst/>
              <a:gdLst/>
              <a:ahLst/>
              <a:cxnLst/>
              <a:rect l="l" t="t" r="r" b="b"/>
              <a:pathLst>
                <a:path w="2075815" h="4818380">
                  <a:moveTo>
                    <a:pt x="0" y="4818272"/>
                  </a:moveTo>
                  <a:lnTo>
                    <a:pt x="2075549" y="0"/>
                  </a:lnTo>
                </a:path>
              </a:pathLst>
            </a:custGeom>
            <a:ln w="10880">
              <a:solidFill>
                <a:srgbClr val="C9383F"/>
              </a:solidFill>
            </a:ln>
          </p:spPr>
          <p:txBody>
            <a:bodyPr wrap="square" lIns="0" tIns="0" rIns="0" bIns="0" rtlCol="0"/>
            <a:lstStyle/>
            <a:p>
              <a:endParaRPr sz="1266"/>
            </a:p>
          </p:txBody>
        </p:sp>
        <p:sp>
          <p:nvSpPr>
            <p:cNvPr id="117" name="object 117"/>
            <p:cNvSpPr/>
            <p:nvPr/>
          </p:nvSpPr>
          <p:spPr>
            <a:xfrm>
              <a:off x="9794392" y="1813188"/>
              <a:ext cx="2035810" cy="4674235"/>
            </a:xfrm>
            <a:custGeom>
              <a:avLst/>
              <a:gdLst/>
              <a:ahLst/>
              <a:cxnLst/>
              <a:rect l="l" t="t" r="r" b="b"/>
              <a:pathLst>
                <a:path w="2035809" h="4674235">
                  <a:moveTo>
                    <a:pt x="0" y="4674016"/>
                  </a:moveTo>
                  <a:lnTo>
                    <a:pt x="2035382" y="0"/>
                  </a:lnTo>
                </a:path>
              </a:pathLst>
            </a:custGeom>
            <a:ln w="10881">
              <a:solidFill>
                <a:srgbClr val="C9383F"/>
              </a:solidFill>
            </a:ln>
          </p:spPr>
          <p:txBody>
            <a:bodyPr wrap="square" lIns="0" tIns="0" rIns="0" bIns="0" rtlCol="0"/>
            <a:lstStyle/>
            <a:p>
              <a:endParaRPr sz="1266"/>
            </a:p>
          </p:txBody>
        </p:sp>
        <p:sp>
          <p:nvSpPr>
            <p:cNvPr id="118" name="object 118"/>
            <p:cNvSpPr/>
            <p:nvPr/>
          </p:nvSpPr>
          <p:spPr>
            <a:xfrm>
              <a:off x="9803274" y="1824390"/>
              <a:ext cx="2049780" cy="4666615"/>
            </a:xfrm>
            <a:custGeom>
              <a:avLst/>
              <a:gdLst/>
              <a:ahLst/>
              <a:cxnLst/>
              <a:rect l="l" t="t" r="r" b="b"/>
              <a:pathLst>
                <a:path w="2049779" h="4666615">
                  <a:moveTo>
                    <a:pt x="0" y="4666133"/>
                  </a:moveTo>
                  <a:lnTo>
                    <a:pt x="2049177" y="0"/>
                  </a:lnTo>
                </a:path>
              </a:pathLst>
            </a:custGeom>
            <a:ln w="10881">
              <a:solidFill>
                <a:srgbClr val="C9383F"/>
              </a:solidFill>
            </a:ln>
          </p:spPr>
          <p:txBody>
            <a:bodyPr wrap="square" lIns="0" tIns="0" rIns="0" bIns="0" rtlCol="0"/>
            <a:lstStyle/>
            <a:p>
              <a:endParaRPr sz="1266"/>
            </a:p>
          </p:txBody>
        </p:sp>
        <p:pic>
          <p:nvPicPr>
            <p:cNvPr id="119" name="object 119"/>
            <p:cNvPicPr/>
            <p:nvPr/>
          </p:nvPicPr>
          <p:blipFill>
            <a:blip r:embed="rId25" cstate="print"/>
            <a:stretch>
              <a:fillRect/>
            </a:stretch>
          </p:blipFill>
          <p:spPr>
            <a:xfrm>
              <a:off x="9498966" y="6485408"/>
              <a:ext cx="307332" cy="386561"/>
            </a:xfrm>
            <a:prstGeom prst="rect">
              <a:avLst/>
            </a:prstGeom>
          </p:spPr>
        </p:pic>
        <p:sp>
          <p:nvSpPr>
            <p:cNvPr id="120" name="object 120"/>
            <p:cNvSpPr/>
            <p:nvPr/>
          </p:nvSpPr>
          <p:spPr>
            <a:xfrm>
              <a:off x="9642379" y="1835849"/>
              <a:ext cx="2235200" cy="5034280"/>
            </a:xfrm>
            <a:custGeom>
              <a:avLst/>
              <a:gdLst/>
              <a:ahLst/>
              <a:cxnLst/>
              <a:rect l="l" t="t" r="r" b="b"/>
              <a:pathLst>
                <a:path w="2235200" h="5034280">
                  <a:moveTo>
                    <a:pt x="0" y="5033828"/>
                  </a:moveTo>
                  <a:lnTo>
                    <a:pt x="2234608" y="0"/>
                  </a:lnTo>
                </a:path>
              </a:pathLst>
            </a:custGeom>
            <a:ln w="10881">
              <a:solidFill>
                <a:srgbClr val="C9383F"/>
              </a:solidFill>
            </a:ln>
          </p:spPr>
          <p:txBody>
            <a:bodyPr wrap="square" lIns="0" tIns="0" rIns="0" bIns="0" rtlCol="0"/>
            <a:lstStyle/>
            <a:p>
              <a:endParaRPr sz="1266"/>
            </a:p>
          </p:txBody>
        </p:sp>
        <p:sp>
          <p:nvSpPr>
            <p:cNvPr id="121" name="object 121"/>
            <p:cNvSpPr/>
            <p:nvPr/>
          </p:nvSpPr>
          <p:spPr>
            <a:xfrm>
              <a:off x="9672681" y="1845536"/>
              <a:ext cx="2229485" cy="4976495"/>
            </a:xfrm>
            <a:custGeom>
              <a:avLst/>
              <a:gdLst/>
              <a:ahLst/>
              <a:cxnLst/>
              <a:rect l="l" t="t" r="r" b="b"/>
              <a:pathLst>
                <a:path w="2229484" h="4976495">
                  <a:moveTo>
                    <a:pt x="0" y="4976247"/>
                  </a:moveTo>
                  <a:lnTo>
                    <a:pt x="2229081" y="0"/>
                  </a:lnTo>
                </a:path>
              </a:pathLst>
            </a:custGeom>
            <a:ln w="10881">
              <a:solidFill>
                <a:srgbClr val="C9383F"/>
              </a:solidFill>
            </a:ln>
          </p:spPr>
          <p:txBody>
            <a:bodyPr wrap="square" lIns="0" tIns="0" rIns="0" bIns="0" rtlCol="0"/>
            <a:lstStyle/>
            <a:p>
              <a:endParaRPr sz="1266"/>
            </a:p>
          </p:txBody>
        </p:sp>
        <p:sp>
          <p:nvSpPr>
            <p:cNvPr id="122" name="object 122"/>
            <p:cNvSpPr/>
            <p:nvPr/>
          </p:nvSpPr>
          <p:spPr>
            <a:xfrm>
              <a:off x="9767959" y="1857327"/>
              <a:ext cx="2160270" cy="4770755"/>
            </a:xfrm>
            <a:custGeom>
              <a:avLst/>
              <a:gdLst/>
              <a:ahLst/>
              <a:cxnLst/>
              <a:rect l="l" t="t" r="r" b="b"/>
              <a:pathLst>
                <a:path w="2160270" h="4770755">
                  <a:moveTo>
                    <a:pt x="0" y="4770709"/>
                  </a:moveTo>
                  <a:lnTo>
                    <a:pt x="2160148" y="0"/>
                  </a:lnTo>
                </a:path>
              </a:pathLst>
            </a:custGeom>
            <a:ln w="10881">
              <a:solidFill>
                <a:srgbClr val="C9383F"/>
              </a:solidFill>
            </a:ln>
          </p:spPr>
          <p:txBody>
            <a:bodyPr wrap="square" lIns="0" tIns="0" rIns="0" bIns="0" rtlCol="0"/>
            <a:lstStyle/>
            <a:p>
              <a:endParaRPr sz="1266"/>
            </a:p>
          </p:txBody>
        </p:sp>
        <p:sp>
          <p:nvSpPr>
            <p:cNvPr id="123" name="object 123"/>
            <p:cNvSpPr/>
            <p:nvPr/>
          </p:nvSpPr>
          <p:spPr>
            <a:xfrm>
              <a:off x="9774674" y="1868795"/>
              <a:ext cx="2178050" cy="4764405"/>
            </a:xfrm>
            <a:custGeom>
              <a:avLst/>
              <a:gdLst/>
              <a:ahLst/>
              <a:cxnLst/>
              <a:rect l="l" t="t" r="r" b="b"/>
              <a:pathLst>
                <a:path w="2178050" h="4764405">
                  <a:moveTo>
                    <a:pt x="0" y="4764089"/>
                  </a:moveTo>
                  <a:lnTo>
                    <a:pt x="2177991" y="0"/>
                  </a:lnTo>
                </a:path>
              </a:pathLst>
            </a:custGeom>
            <a:ln w="10881">
              <a:solidFill>
                <a:srgbClr val="C9383F"/>
              </a:solidFill>
            </a:ln>
          </p:spPr>
          <p:txBody>
            <a:bodyPr wrap="square" lIns="0" tIns="0" rIns="0" bIns="0" rtlCol="0"/>
            <a:lstStyle/>
            <a:p>
              <a:endParaRPr sz="1266"/>
            </a:p>
          </p:txBody>
        </p:sp>
        <p:sp>
          <p:nvSpPr>
            <p:cNvPr id="124" name="object 124"/>
            <p:cNvSpPr/>
            <p:nvPr/>
          </p:nvSpPr>
          <p:spPr>
            <a:xfrm>
              <a:off x="9767068" y="6631682"/>
              <a:ext cx="7620" cy="5080"/>
            </a:xfrm>
            <a:custGeom>
              <a:avLst/>
              <a:gdLst/>
              <a:ahLst/>
              <a:cxnLst/>
              <a:rect l="l" t="t" r="r" b="b"/>
              <a:pathLst>
                <a:path w="7620" h="5079">
                  <a:moveTo>
                    <a:pt x="3655" y="2439"/>
                  </a:moveTo>
                  <a:lnTo>
                    <a:pt x="1784" y="2134"/>
                  </a:lnTo>
                  <a:lnTo>
                    <a:pt x="0" y="1829"/>
                  </a:lnTo>
                  <a:lnTo>
                    <a:pt x="261" y="0"/>
                  </a:lnTo>
                </a:path>
                <a:path w="7620" h="5079">
                  <a:moveTo>
                    <a:pt x="3655" y="2439"/>
                  </a:moveTo>
                  <a:lnTo>
                    <a:pt x="5483" y="2743"/>
                  </a:lnTo>
                  <a:lnTo>
                    <a:pt x="7311" y="3048"/>
                  </a:lnTo>
                  <a:lnTo>
                    <a:pt x="7049" y="4878"/>
                  </a:lnTo>
                </a:path>
              </a:pathLst>
            </a:custGeom>
            <a:ln w="10884">
              <a:solidFill>
                <a:srgbClr val="C9383F"/>
              </a:solidFill>
            </a:ln>
          </p:spPr>
          <p:txBody>
            <a:bodyPr wrap="square" lIns="0" tIns="0" rIns="0" bIns="0" rtlCol="0"/>
            <a:lstStyle/>
            <a:p>
              <a:endParaRPr sz="1266"/>
            </a:p>
          </p:txBody>
        </p:sp>
        <p:sp>
          <p:nvSpPr>
            <p:cNvPr id="125" name="object 125"/>
            <p:cNvSpPr/>
            <p:nvPr/>
          </p:nvSpPr>
          <p:spPr>
            <a:xfrm>
              <a:off x="9723592" y="6637514"/>
              <a:ext cx="45085" cy="102235"/>
            </a:xfrm>
            <a:custGeom>
              <a:avLst/>
              <a:gdLst/>
              <a:ahLst/>
              <a:cxnLst/>
              <a:rect l="l" t="t" r="r" b="b"/>
              <a:pathLst>
                <a:path w="45084" h="102234">
                  <a:moveTo>
                    <a:pt x="0" y="102050"/>
                  </a:moveTo>
                  <a:lnTo>
                    <a:pt x="44693" y="0"/>
                  </a:lnTo>
                </a:path>
              </a:pathLst>
            </a:custGeom>
            <a:ln w="10881">
              <a:solidFill>
                <a:srgbClr val="C9383F"/>
              </a:solidFill>
            </a:ln>
          </p:spPr>
          <p:txBody>
            <a:bodyPr wrap="square" lIns="0" tIns="0" rIns="0" bIns="0" rtlCol="0"/>
            <a:lstStyle/>
            <a:p>
              <a:endParaRPr sz="1266"/>
            </a:p>
          </p:txBody>
        </p:sp>
        <p:sp>
          <p:nvSpPr>
            <p:cNvPr id="126" name="object 126"/>
            <p:cNvSpPr/>
            <p:nvPr/>
          </p:nvSpPr>
          <p:spPr>
            <a:xfrm>
              <a:off x="9891372" y="1880285"/>
              <a:ext cx="2085975" cy="4519295"/>
            </a:xfrm>
            <a:custGeom>
              <a:avLst/>
              <a:gdLst/>
              <a:ahLst/>
              <a:cxnLst/>
              <a:rect l="l" t="t" r="r" b="b"/>
              <a:pathLst>
                <a:path w="2085975" h="4519295">
                  <a:moveTo>
                    <a:pt x="0" y="4518959"/>
                  </a:moveTo>
                  <a:lnTo>
                    <a:pt x="2085776" y="0"/>
                  </a:lnTo>
                </a:path>
              </a:pathLst>
            </a:custGeom>
            <a:ln w="10881">
              <a:solidFill>
                <a:srgbClr val="C9383F"/>
              </a:solidFill>
            </a:ln>
          </p:spPr>
          <p:txBody>
            <a:bodyPr wrap="square" lIns="0" tIns="0" rIns="0" bIns="0" rtlCol="0"/>
            <a:lstStyle/>
            <a:p>
              <a:endParaRPr sz="1266"/>
            </a:p>
          </p:txBody>
        </p:sp>
        <p:sp>
          <p:nvSpPr>
            <p:cNvPr id="127" name="object 127"/>
            <p:cNvSpPr/>
            <p:nvPr/>
          </p:nvSpPr>
          <p:spPr>
            <a:xfrm>
              <a:off x="9900297" y="1891836"/>
              <a:ext cx="2101850" cy="4511040"/>
            </a:xfrm>
            <a:custGeom>
              <a:avLst/>
              <a:gdLst/>
              <a:ahLst/>
              <a:cxnLst/>
              <a:rect l="l" t="t" r="r" b="b"/>
              <a:pathLst>
                <a:path w="2101850" h="4511040">
                  <a:moveTo>
                    <a:pt x="0" y="4510727"/>
                  </a:moveTo>
                  <a:lnTo>
                    <a:pt x="2101312" y="0"/>
                  </a:lnTo>
                </a:path>
              </a:pathLst>
            </a:custGeom>
            <a:ln w="10881">
              <a:solidFill>
                <a:srgbClr val="C9383F"/>
              </a:solidFill>
            </a:ln>
          </p:spPr>
          <p:txBody>
            <a:bodyPr wrap="square" lIns="0" tIns="0" rIns="0" bIns="0" rtlCol="0"/>
            <a:lstStyle/>
            <a:p>
              <a:endParaRPr sz="1266"/>
            </a:p>
          </p:txBody>
        </p:sp>
        <p:sp>
          <p:nvSpPr>
            <p:cNvPr id="128" name="object 128"/>
            <p:cNvSpPr/>
            <p:nvPr/>
          </p:nvSpPr>
          <p:spPr>
            <a:xfrm>
              <a:off x="9890819" y="6402886"/>
              <a:ext cx="8890" cy="3810"/>
            </a:xfrm>
            <a:custGeom>
              <a:avLst/>
              <a:gdLst/>
              <a:ahLst/>
              <a:cxnLst/>
              <a:rect l="l" t="t" r="r" b="b"/>
              <a:pathLst>
                <a:path w="8890" h="3810">
                  <a:moveTo>
                    <a:pt x="3655" y="609"/>
                  </a:moveTo>
                  <a:lnTo>
                    <a:pt x="1871" y="304"/>
                  </a:lnTo>
                  <a:lnTo>
                    <a:pt x="0" y="0"/>
                  </a:lnTo>
                </a:path>
                <a:path w="8890" h="3810">
                  <a:moveTo>
                    <a:pt x="3655" y="609"/>
                  </a:moveTo>
                  <a:lnTo>
                    <a:pt x="5526" y="914"/>
                  </a:lnTo>
                  <a:lnTo>
                    <a:pt x="5178" y="2743"/>
                  </a:lnTo>
                  <a:lnTo>
                    <a:pt x="7006" y="3048"/>
                  </a:lnTo>
                  <a:lnTo>
                    <a:pt x="8834" y="3353"/>
                  </a:lnTo>
                </a:path>
              </a:pathLst>
            </a:custGeom>
            <a:ln w="10884">
              <a:solidFill>
                <a:srgbClr val="C9383F"/>
              </a:solidFill>
            </a:ln>
          </p:spPr>
          <p:txBody>
            <a:bodyPr wrap="square" lIns="0" tIns="0" rIns="0" bIns="0" rtlCol="0"/>
            <a:lstStyle/>
            <a:p>
              <a:endParaRPr sz="1266"/>
            </a:p>
          </p:txBody>
        </p:sp>
        <p:sp>
          <p:nvSpPr>
            <p:cNvPr id="129" name="object 129"/>
            <p:cNvSpPr/>
            <p:nvPr/>
          </p:nvSpPr>
          <p:spPr>
            <a:xfrm>
              <a:off x="9735873" y="6406879"/>
              <a:ext cx="156210" cy="338455"/>
            </a:xfrm>
            <a:custGeom>
              <a:avLst/>
              <a:gdLst/>
              <a:ahLst/>
              <a:cxnLst/>
              <a:rect l="l" t="t" r="r" b="b"/>
              <a:pathLst>
                <a:path w="156209" h="338454">
                  <a:moveTo>
                    <a:pt x="0" y="338425"/>
                  </a:moveTo>
                  <a:lnTo>
                    <a:pt x="156186" y="0"/>
                  </a:lnTo>
                </a:path>
              </a:pathLst>
            </a:custGeom>
            <a:ln w="10881">
              <a:solidFill>
                <a:srgbClr val="C9383F"/>
              </a:solidFill>
            </a:ln>
          </p:spPr>
          <p:txBody>
            <a:bodyPr wrap="square" lIns="0" tIns="0" rIns="0" bIns="0" rtlCol="0"/>
            <a:lstStyle/>
            <a:p>
              <a:endParaRPr sz="1266"/>
            </a:p>
          </p:txBody>
        </p:sp>
        <p:pic>
          <p:nvPicPr>
            <p:cNvPr id="130" name="object 130"/>
            <p:cNvPicPr/>
            <p:nvPr/>
          </p:nvPicPr>
          <p:blipFill>
            <a:blip r:embed="rId26" cstate="print"/>
            <a:stretch>
              <a:fillRect/>
            </a:stretch>
          </p:blipFill>
          <p:spPr>
            <a:xfrm>
              <a:off x="9533349" y="6737536"/>
              <a:ext cx="207323" cy="200956"/>
            </a:xfrm>
            <a:prstGeom prst="rect">
              <a:avLst/>
            </a:prstGeom>
          </p:spPr>
        </p:pic>
        <p:sp>
          <p:nvSpPr>
            <p:cNvPr id="131" name="object 131"/>
            <p:cNvSpPr/>
            <p:nvPr/>
          </p:nvSpPr>
          <p:spPr>
            <a:xfrm>
              <a:off x="10002847" y="1903600"/>
              <a:ext cx="2025650" cy="4306570"/>
            </a:xfrm>
            <a:custGeom>
              <a:avLst/>
              <a:gdLst/>
              <a:ahLst/>
              <a:cxnLst/>
              <a:rect l="l" t="t" r="r" b="b"/>
              <a:pathLst>
                <a:path w="2025650" h="4306570">
                  <a:moveTo>
                    <a:pt x="0" y="4306365"/>
                  </a:moveTo>
                  <a:lnTo>
                    <a:pt x="2025112" y="0"/>
                  </a:lnTo>
                </a:path>
              </a:pathLst>
            </a:custGeom>
            <a:ln w="10881">
              <a:solidFill>
                <a:srgbClr val="C9383F"/>
              </a:solidFill>
            </a:ln>
          </p:spPr>
          <p:txBody>
            <a:bodyPr wrap="square" lIns="0" tIns="0" rIns="0" bIns="0" rtlCol="0"/>
            <a:lstStyle/>
            <a:p>
              <a:endParaRPr sz="1266"/>
            </a:p>
          </p:txBody>
        </p:sp>
        <p:sp>
          <p:nvSpPr>
            <p:cNvPr id="132" name="object 132"/>
            <p:cNvSpPr/>
            <p:nvPr/>
          </p:nvSpPr>
          <p:spPr>
            <a:xfrm>
              <a:off x="10011769" y="1915059"/>
              <a:ext cx="2040889" cy="4298315"/>
            </a:xfrm>
            <a:custGeom>
              <a:avLst/>
              <a:gdLst/>
              <a:ahLst/>
              <a:cxnLst/>
              <a:rect l="l" t="t" r="r" b="b"/>
              <a:pathLst>
                <a:path w="2040890" h="4298315">
                  <a:moveTo>
                    <a:pt x="0" y="4298221"/>
                  </a:moveTo>
                  <a:lnTo>
                    <a:pt x="2040691" y="0"/>
                  </a:lnTo>
                </a:path>
              </a:pathLst>
            </a:custGeom>
            <a:ln w="10881">
              <a:solidFill>
                <a:srgbClr val="C9383F"/>
              </a:solidFill>
            </a:ln>
          </p:spPr>
          <p:txBody>
            <a:bodyPr wrap="square" lIns="0" tIns="0" rIns="0" bIns="0" rtlCol="0"/>
            <a:lstStyle/>
            <a:p>
              <a:endParaRPr sz="1266"/>
            </a:p>
          </p:txBody>
        </p:sp>
        <p:sp>
          <p:nvSpPr>
            <p:cNvPr id="133" name="object 133"/>
            <p:cNvSpPr/>
            <p:nvPr/>
          </p:nvSpPr>
          <p:spPr>
            <a:xfrm>
              <a:off x="10000467" y="6213310"/>
              <a:ext cx="8890" cy="3810"/>
            </a:xfrm>
            <a:custGeom>
              <a:avLst/>
              <a:gdLst/>
              <a:ahLst/>
              <a:cxnLst/>
              <a:rect l="l" t="t" r="r" b="b"/>
              <a:pathLst>
                <a:path w="8890" h="3810">
                  <a:moveTo>
                    <a:pt x="3655" y="609"/>
                  </a:moveTo>
                  <a:lnTo>
                    <a:pt x="1827" y="304"/>
                  </a:lnTo>
                  <a:lnTo>
                    <a:pt x="0" y="0"/>
                  </a:lnTo>
                </a:path>
                <a:path w="8890" h="3810">
                  <a:moveTo>
                    <a:pt x="3655" y="609"/>
                  </a:moveTo>
                  <a:lnTo>
                    <a:pt x="3350" y="2439"/>
                  </a:lnTo>
                  <a:lnTo>
                    <a:pt x="5178" y="2787"/>
                  </a:lnTo>
                  <a:lnTo>
                    <a:pt x="6962" y="3048"/>
                  </a:lnTo>
                  <a:lnTo>
                    <a:pt x="8834" y="3353"/>
                  </a:lnTo>
                </a:path>
              </a:pathLst>
            </a:custGeom>
            <a:ln w="10884">
              <a:solidFill>
                <a:srgbClr val="C9383F"/>
              </a:solidFill>
            </a:ln>
          </p:spPr>
          <p:txBody>
            <a:bodyPr wrap="square" lIns="0" tIns="0" rIns="0" bIns="0" rtlCol="0"/>
            <a:lstStyle/>
            <a:p>
              <a:endParaRPr sz="1266"/>
            </a:p>
          </p:txBody>
        </p:sp>
        <p:sp>
          <p:nvSpPr>
            <p:cNvPr id="134" name="object 134"/>
            <p:cNvSpPr/>
            <p:nvPr/>
          </p:nvSpPr>
          <p:spPr>
            <a:xfrm>
              <a:off x="9647480" y="6217331"/>
              <a:ext cx="354330" cy="749300"/>
            </a:xfrm>
            <a:custGeom>
              <a:avLst/>
              <a:gdLst/>
              <a:ahLst/>
              <a:cxnLst/>
              <a:rect l="l" t="t" r="r" b="b"/>
              <a:pathLst>
                <a:path w="354329" h="749300">
                  <a:moveTo>
                    <a:pt x="0" y="749239"/>
                  </a:moveTo>
                  <a:lnTo>
                    <a:pt x="354236" y="0"/>
                  </a:lnTo>
                </a:path>
              </a:pathLst>
            </a:custGeom>
            <a:ln w="10881">
              <a:solidFill>
                <a:srgbClr val="C9383F"/>
              </a:solidFill>
            </a:ln>
          </p:spPr>
          <p:txBody>
            <a:bodyPr wrap="square" lIns="0" tIns="0" rIns="0" bIns="0" rtlCol="0"/>
            <a:lstStyle/>
            <a:p>
              <a:endParaRPr sz="1266"/>
            </a:p>
          </p:txBody>
        </p:sp>
        <p:sp>
          <p:nvSpPr>
            <p:cNvPr id="135" name="object 135"/>
            <p:cNvSpPr/>
            <p:nvPr/>
          </p:nvSpPr>
          <p:spPr>
            <a:xfrm>
              <a:off x="9567523" y="6936727"/>
              <a:ext cx="79375" cy="35560"/>
            </a:xfrm>
            <a:custGeom>
              <a:avLst/>
              <a:gdLst/>
              <a:ahLst/>
              <a:cxnLst/>
              <a:rect l="l" t="t" r="r" b="b"/>
              <a:pathLst>
                <a:path w="79375" h="35559">
                  <a:moveTo>
                    <a:pt x="38644" y="17509"/>
                  </a:moveTo>
                  <a:lnTo>
                    <a:pt x="35249" y="15070"/>
                  </a:lnTo>
                  <a:lnTo>
                    <a:pt x="30070" y="12369"/>
                  </a:lnTo>
                  <a:lnTo>
                    <a:pt x="24848" y="9625"/>
                  </a:lnTo>
                  <a:lnTo>
                    <a:pt x="19365" y="8754"/>
                  </a:lnTo>
                  <a:lnTo>
                    <a:pt x="14143" y="6010"/>
                  </a:lnTo>
                  <a:lnTo>
                    <a:pt x="10748" y="3615"/>
                  </a:lnTo>
                  <a:lnTo>
                    <a:pt x="5222" y="2700"/>
                  </a:lnTo>
                  <a:lnTo>
                    <a:pt x="0" y="0"/>
                  </a:lnTo>
                </a:path>
                <a:path w="79375" h="35559">
                  <a:moveTo>
                    <a:pt x="38644" y="17509"/>
                  </a:moveTo>
                  <a:lnTo>
                    <a:pt x="40471" y="17814"/>
                  </a:lnTo>
                  <a:lnTo>
                    <a:pt x="42343" y="18119"/>
                  </a:lnTo>
                  <a:lnTo>
                    <a:pt x="44127" y="18423"/>
                  </a:lnTo>
                  <a:lnTo>
                    <a:pt x="45955" y="18685"/>
                  </a:lnTo>
                  <a:lnTo>
                    <a:pt x="45693" y="20514"/>
                  </a:lnTo>
                  <a:lnTo>
                    <a:pt x="47478" y="20819"/>
                  </a:lnTo>
                  <a:lnTo>
                    <a:pt x="49349" y="21167"/>
                  </a:lnTo>
                  <a:lnTo>
                    <a:pt x="51177" y="21429"/>
                  </a:lnTo>
                  <a:lnTo>
                    <a:pt x="53004" y="21734"/>
                  </a:lnTo>
                  <a:lnTo>
                    <a:pt x="52700" y="23607"/>
                  </a:lnTo>
                  <a:lnTo>
                    <a:pt x="54528" y="23868"/>
                  </a:lnTo>
                  <a:lnTo>
                    <a:pt x="56399" y="24129"/>
                  </a:lnTo>
                  <a:lnTo>
                    <a:pt x="58183" y="24478"/>
                  </a:lnTo>
                  <a:lnTo>
                    <a:pt x="57922" y="26307"/>
                  </a:lnTo>
                  <a:lnTo>
                    <a:pt x="59750" y="26568"/>
                  </a:lnTo>
                  <a:lnTo>
                    <a:pt x="61578" y="26873"/>
                  </a:lnTo>
                  <a:lnTo>
                    <a:pt x="63405" y="27178"/>
                  </a:lnTo>
                  <a:lnTo>
                    <a:pt x="65233" y="27483"/>
                  </a:lnTo>
                  <a:lnTo>
                    <a:pt x="64972" y="29312"/>
                  </a:lnTo>
                  <a:lnTo>
                    <a:pt x="66800" y="29574"/>
                  </a:lnTo>
                  <a:lnTo>
                    <a:pt x="68627" y="29879"/>
                  </a:lnTo>
                  <a:lnTo>
                    <a:pt x="70455" y="30183"/>
                  </a:lnTo>
                  <a:lnTo>
                    <a:pt x="70194" y="32056"/>
                  </a:lnTo>
                  <a:lnTo>
                    <a:pt x="71978" y="32318"/>
                  </a:lnTo>
                  <a:lnTo>
                    <a:pt x="73850" y="32666"/>
                  </a:lnTo>
                  <a:lnTo>
                    <a:pt x="75721" y="32927"/>
                  </a:lnTo>
                  <a:lnTo>
                    <a:pt x="77549" y="33189"/>
                  </a:lnTo>
                  <a:lnTo>
                    <a:pt x="77244" y="35062"/>
                  </a:lnTo>
                  <a:lnTo>
                    <a:pt x="79115" y="35366"/>
                  </a:lnTo>
                </a:path>
              </a:pathLst>
            </a:custGeom>
            <a:ln w="10884">
              <a:solidFill>
                <a:srgbClr val="C9383F"/>
              </a:solidFill>
            </a:ln>
          </p:spPr>
          <p:txBody>
            <a:bodyPr wrap="square" lIns="0" tIns="0" rIns="0" bIns="0" rtlCol="0"/>
            <a:lstStyle/>
            <a:p>
              <a:endParaRPr sz="1266"/>
            </a:p>
          </p:txBody>
        </p:sp>
        <p:sp>
          <p:nvSpPr>
            <p:cNvPr id="136" name="object 136"/>
            <p:cNvSpPr/>
            <p:nvPr/>
          </p:nvSpPr>
          <p:spPr>
            <a:xfrm>
              <a:off x="9591633" y="6957660"/>
              <a:ext cx="12065" cy="28575"/>
            </a:xfrm>
            <a:custGeom>
              <a:avLst/>
              <a:gdLst/>
              <a:ahLst/>
              <a:cxnLst/>
              <a:rect l="l" t="t" r="r" b="b"/>
              <a:pathLst>
                <a:path w="12065" h="28575">
                  <a:moveTo>
                    <a:pt x="0" y="28136"/>
                  </a:moveTo>
                  <a:lnTo>
                    <a:pt x="12054" y="0"/>
                  </a:lnTo>
                </a:path>
              </a:pathLst>
            </a:custGeom>
            <a:ln w="10880">
              <a:solidFill>
                <a:srgbClr val="C9383F"/>
              </a:solidFill>
            </a:ln>
          </p:spPr>
          <p:txBody>
            <a:bodyPr wrap="square" lIns="0" tIns="0" rIns="0" bIns="0" rtlCol="0"/>
            <a:lstStyle/>
            <a:p>
              <a:endParaRPr sz="1266"/>
            </a:p>
          </p:txBody>
        </p:sp>
        <p:sp>
          <p:nvSpPr>
            <p:cNvPr id="137" name="object 137"/>
            <p:cNvSpPr/>
            <p:nvPr/>
          </p:nvSpPr>
          <p:spPr>
            <a:xfrm>
              <a:off x="9672381" y="1926576"/>
              <a:ext cx="2404745" cy="5013960"/>
            </a:xfrm>
            <a:custGeom>
              <a:avLst/>
              <a:gdLst/>
              <a:ahLst/>
              <a:cxnLst/>
              <a:rect l="l" t="t" r="r" b="b"/>
              <a:pathLst>
                <a:path w="2404745" h="5013959">
                  <a:moveTo>
                    <a:pt x="0" y="5013879"/>
                  </a:moveTo>
                  <a:lnTo>
                    <a:pt x="2404546" y="0"/>
                  </a:lnTo>
                </a:path>
              </a:pathLst>
            </a:custGeom>
            <a:ln w="10881">
              <a:solidFill>
                <a:srgbClr val="C9383F"/>
              </a:solidFill>
            </a:ln>
          </p:spPr>
          <p:txBody>
            <a:bodyPr wrap="square" lIns="0" tIns="0" rIns="0" bIns="0" rtlCol="0"/>
            <a:lstStyle/>
            <a:p>
              <a:endParaRPr sz="1266"/>
            </a:p>
          </p:txBody>
        </p:sp>
        <p:sp>
          <p:nvSpPr>
            <p:cNvPr id="138" name="object 138"/>
            <p:cNvSpPr/>
            <p:nvPr/>
          </p:nvSpPr>
          <p:spPr>
            <a:xfrm>
              <a:off x="9781006" y="1939894"/>
              <a:ext cx="2320290" cy="4794250"/>
            </a:xfrm>
            <a:custGeom>
              <a:avLst/>
              <a:gdLst/>
              <a:ahLst/>
              <a:cxnLst/>
              <a:rect l="l" t="t" r="r" b="b"/>
              <a:pathLst>
                <a:path w="2320290" h="4794250">
                  <a:moveTo>
                    <a:pt x="0" y="4793881"/>
                  </a:moveTo>
                  <a:lnTo>
                    <a:pt x="2320164" y="0"/>
                  </a:lnTo>
                </a:path>
              </a:pathLst>
            </a:custGeom>
            <a:ln w="10881">
              <a:solidFill>
                <a:srgbClr val="C9383F"/>
              </a:solidFill>
            </a:ln>
          </p:spPr>
          <p:txBody>
            <a:bodyPr wrap="square" lIns="0" tIns="0" rIns="0" bIns="0" rtlCol="0"/>
            <a:lstStyle/>
            <a:p>
              <a:endParaRPr sz="1266"/>
            </a:p>
          </p:txBody>
        </p:sp>
        <p:sp>
          <p:nvSpPr>
            <p:cNvPr id="139" name="object 139"/>
            <p:cNvSpPr/>
            <p:nvPr/>
          </p:nvSpPr>
          <p:spPr>
            <a:xfrm>
              <a:off x="9839142" y="1951402"/>
              <a:ext cx="2286635" cy="4678680"/>
            </a:xfrm>
            <a:custGeom>
              <a:avLst/>
              <a:gdLst/>
              <a:ahLst/>
              <a:cxnLst/>
              <a:rect l="l" t="t" r="r" b="b"/>
              <a:pathLst>
                <a:path w="2286634" h="4678680">
                  <a:moveTo>
                    <a:pt x="0" y="4678677"/>
                  </a:moveTo>
                  <a:lnTo>
                    <a:pt x="2286568" y="0"/>
                  </a:lnTo>
                </a:path>
              </a:pathLst>
            </a:custGeom>
            <a:ln w="10881">
              <a:solidFill>
                <a:srgbClr val="C9383F"/>
              </a:solidFill>
            </a:ln>
          </p:spPr>
          <p:txBody>
            <a:bodyPr wrap="square" lIns="0" tIns="0" rIns="0" bIns="0" rtlCol="0"/>
            <a:lstStyle/>
            <a:p>
              <a:endParaRPr sz="1266"/>
            </a:p>
          </p:txBody>
        </p:sp>
        <p:sp>
          <p:nvSpPr>
            <p:cNvPr id="140" name="object 140"/>
            <p:cNvSpPr/>
            <p:nvPr/>
          </p:nvSpPr>
          <p:spPr>
            <a:xfrm>
              <a:off x="10273731" y="1962914"/>
              <a:ext cx="1877060" cy="3804920"/>
            </a:xfrm>
            <a:custGeom>
              <a:avLst/>
              <a:gdLst/>
              <a:ahLst/>
              <a:cxnLst/>
              <a:rect l="l" t="t" r="r" b="b"/>
              <a:pathLst>
                <a:path w="1877059" h="3804920">
                  <a:moveTo>
                    <a:pt x="0" y="3804651"/>
                  </a:moveTo>
                  <a:lnTo>
                    <a:pt x="1876454" y="0"/>
                  </a:lnTo>
                </a:path>
              </a:pathLst>
            </a:custGeom>
            <a:ln w="10881">
              <a:solidFill>
                <a:srgbClr val="C9383F"/>
              </a:solidFill>
            </a:ln>
          </p:spPr>
          <p:txBody>
            <a:bodyPr wrap="square" lIns="0" tIns="0" rIns="0" bIns="0" rtlCol="0"/>
            <a:lstStyle/>
            <a:p>
              <a:endParaRPr sz="1266"/>
            </a:p>
          </p:txBody>
        </p:sp>
        <p:sp>
          <p:nvSpPr>
            <p:cNvPr id="141" name="object 141"/>
            <p:cNvSpPr/>
            <p:nvPr/>
          </p:nvSpPr>
          <p:spPr>
            <a:xfrm>
              <a:off x="10283843" y="1976237"/>
              <a:ext cx="1891030" cy="3799204"/>
            </a:xfrm>
            <a:custGeom>
              <a:avLst/>
              <a:gdLst/>
              <a:ahLst/>
              <a:cxnLst/>
              <a:rect l="l" t="t" r="r" b="b"/>
              <a:pathLst>
                <a:path w="1891029" h="3799204">
                  <a:moveTo>
                    <a:pt x="0" y="3798597"/>
                  </a:moveTo>
                  <a:lnTo>
                    <a:pt x="1890554" y="0"/>
                  </a:lnTo>
                </a:path>
              </a:pathLst>
            </a:custGeom>
            <a:ln w="10881">
              <a:solidFill>
                <a:srgbClr val="C9383F"/>
              </a:solidFill>
            </a:ln>
          </p:spPr>
          <p:txBody>
            <a:bodyPr wrap="square" lIns="0" tIns="0" rIns="0" bIns="0" rtlCol="0"/>
            <a:lstStyle/>
            <a:p>
              <a:endParaRPr sz="1266"/>
            </a:p>
          </p:txBody>
        </p:sp>
        <p:sp>
          <p:nvSpPr>
            <p:cNvPr id="142" name="object 142"/>
            <p:cNvSpPr/>
            <p:nvPr/>
          </p:nvSpPr>
          <p:spPr>
            <a:xfrm>
              <a:off x="10272835" y="5771219"/>
              <a:ext cx="10795" cy="5715"/>
            </a:xfrm>
            <a:custGeom>
              <a:avLst/>
              <a:gdLst/>
              <a:ahLst/>
              <a:cxnLst/>
              <a:rect l="l" t="t" r="r" b="b"/>
              <a:pathLst>
                <a:path w="10795" h="5714">
                  <a:moveTo>
                    <a:pt x="5526" y="2743"/>
                  </a:moveTo>
                  <a:lnTo>
                    <a:pt x="3699" y="2439"/>
                  </a:lnTo>
                  <a:lnTo>
                    <a:pt x="1827" y="2177"/>
                  </a:lnTo>
                  <a:lnTo>
                    <a:pt x="0" y="1829"/>
                  </a:lnTo>
                  <a:lnTo>
                    <a:pt x="304" y="0"/>
                  </a:lnTo>
                </a:path>
                <a:path w="10795" h="5714">
                  <a:moveTo>
                    <a:pt x="5526" y="2743"/>
                  </a:moveTo>
                  <a:lnTo>
                    <a:pt x="5178" y="4573"/>
                  </a:lnTo>
                  <a:lnTo>
                    <a:pt x="7049" y="4878"/>
                  </a:lnTo>
                  <a:lnTo>
                    <a:pt x="8877" y="5183"/>
                  </a:lnTo>
                  <a:lnTo>
                    <a:pt x="10748" y="5487"/>
                  </a:lnTo>
                </a:path>
              </a:pathLst>
            </a:custGeom>
            <a:ln w="10884">
              <a:solidFill>
                <a:srgbClr val="C9383F"/>
              </a:solidFill>
            </a:ln>
          </p:spPr>
          <p:txBody>
            <a:bodyPr wrap="square" lIns="0" tIns="0" rIns="0" bIns="0" rtlCol="0"/>
            <a:lstStyle/>
            <a:p>
              <a:endParaRPr sz="1266"/>
            </a:p>
          </p:txBody>
        </p:sp>
        <p:sp>
          <p:nvSpPr>
            <p:cNvPr id="143" name="object 143"/>
            <p:cNvSpPr/>
            <p:nvPr/>
          </p:nvSpPr>
          <p:spPr>
            <a:xfrm>
              <a:off x="9851639" y="5777343"/>
              <a:ext cx="424815" cy="857250"/>
            </a:xfrm>
            <a:custGeom>
              <a:avLst/>
              <a:gdLst/>
              <a:ahLst/>
              <a:cxnLst/>
              <a:rect l="l" t="t" r="r" b="b"/>
              <a:pathLst>
                <a:path w="424815" h="857250">
                  <a:moveTo>
                    <a:pt x="0" y="856647"/>
                  </a:moveTo>
                  <a:lnTo>
                    <a:pt x="424300" y="0"/>
                  </a:lnTo>
                </a:path>
              </a:pathLst>
            </a:custGeom>
            <a:ln w="10881">
              <a:solidFill>
                <a:srgbClr val="C9383F"/>
              </a:solidFill>
            </a:ln>
          </p:spPr>
          <p:txBody>
            <a:bodyPr wrap="square" lIns="0" tIns="0" rIns="0" bIns="0" rtlCol="0"/>
            <a:lstStyle/>
            <a:p>
              <a:endParaRPr sz="1266"/>
            </a:p>
          </p:txBody>
        </p:sp>
        <p:pic>
          <p:nvPicPr>
            <p:cNvPr id="144" name="object 144"/>
            <p:cNvPicPr/>
            <p:nvPr/>
          </p:nvPicPr>
          <p:blipFill>
            <a:blip r:embed="rId27" cstate="print"/>
            <a:stretch>
              <a:fillRect/>
            </a:stretch>
          </p:blipFill>
          <p:spPr>
            <a:xfrm>
              <a:off x="9651643" y="6626443"/>
              <a:ext cx="203055" cy="367855"/>
            </a:xfrm>
            <a:prstGeom prst="rect">
              <a:avLst/>
            </a:prstGeom>
          </p:spPr>
        </p:pic>
        <p:sp>
          <p:nvSpPr>
            <p:cNvPr id="145" name="object 145"/>
            <p:cNvSpPr/>
            <p:nvPr/>
          </p:nvSpPr>
          <p:spPr>
            <a:xfrm>
              <a:off x="9698773" y="1987692"/>
              <a:ext cx="2500630" cy="4975860"/>
            </a:xfrm>
            <a:custGeom>
              <a:avLst/>
              <a:gdLst/>
              <a:ahLst/>
              <a:cxnLst/>
              <a:rect l="l" t="t" r="r" b="b"/>
              <a:pathLst>
                <a:path w="2500629" h="4975859">
                  <a:moveTo>
                    <a:pt x="0" y="4975855"/>
                  </a:moveTo>
                  <a:lnTo>
                    <a:pt x="2500111" y="0"/>
                  </a:lnTo>
                </a:path>
              </a:pathLst>
            </a:custGeom>
            <a:ln w="10881">
              <a:solidFill>
                <a:srgbClr val="C9383F"/>
              </a:solidFill>
            </a:ln>
          </p:spPr>
          <p:txBody>
            <a:bodyPr wrap="square" lIns="0" tIns="0" rIns="0" bIns="0" rtlCol="0"/>
            <a:lstStyle/>
            <a:p>
              <a:endParaRPr sz="1266"/>
            </a:p>
          </p:txBody>
        </p:sp>
        <p:sp>
          <p:nvSpPr>
            <p:cNvPr id="146" name="object 146"/>
            <p:cNvSpPr/>
            <p:nvPr/>
          </p:nvSpPr>
          <p:spPr>
            <a:xfrm>
              <a:off x="9772337" y="1999209"/>
              <a:ext cx="2451100" cy="4835525"/>
            </a:xfrm>
            <a:custGeom>
              <a:avLst/>
              <a:gdLst/>
              <a:ahLst/>
              <a:cxnLst/>
              <a:rect l="l" t="t" r="r" b="b"/>
              <a:pathLst>
                <a:path w="2451100" h="4835525">
                  <a:moveTo>
                    <a:pt x="0" y="4834910"/>
                  </a:moveTo>
                  <a:lnTo>
                    <a:pt x="2451023" y="0"/>
                  </a:lnTo>
                </a:path>
              </a:pathLst>
            </a:custGeom>
            <a:ln w="10881">
              <a:solidFill>
                <a:srgbClr val="C9383F"/>
              </a:solidFill>
            </a:ln>
          </p:spPr>
          <p:txBody>
            <a:bodyPr wrap="square" lIns="0" tIns="0" rIns="0" bIns="0" rtlCol="0"/>
            <a:lstStyle/>
            <a:p>
              <a:endParaRPr sz="1266"/>
            </a:p>
          </p:txBody>
        </p:sp>
        <p:sp>
          <p:nvSpPr>
            <p:cNvPr id="147" name="object 147"/>
            <p:cNvSpPr/>
            <p:nvPr/>
          </p:nvSpPr>
          <p:spPr>
            <a:xfrm>
              <a:off x="9779095" y="2012811"/>
              <a:ext cx="2470785" cy="4826635"/>
            </a:xfrm>
            <a:custGeom>
              <a:avLst/>
              <a:gdLst/>
              <a:ahLst/>
              <a:cxnLst/>
              <a:rect l="l" t="t" r="r" b="b"/>
              <a:pathLst>
                <a:path w="2470784" h="4826634">
                  <a:moveTo>
                    <a:pt x="0" y="4826156"/>
                  </a:moveTo>
                  <a:lnTo>
                    <a:pt x="2470389" y="0"/>
                  </a:lnTo>
                </a:path>
              </a:pathLst>
            </a:custGeom>
            <a:ln w="10881">
              <a:solidFill>
                <a:srgbClr val="C9383F"/>
              </a:solidFill>
            </a:ln>
          </p:spPr>
          <p:txBody>
            <a:bodyPr wrap="square" lIns="0" tIns="0" rIns="0" bIns="0" rtlCol="0"/>
            <a:lstStyle/>
            <a:p>
              <a:endParaRPr sz="1266"/>
            </a:p>
          </p:txBody>
        </p:sp>
        <p:sp>
          <p:nvSpPr>
            <p:cNvPr id="148" name="object 148"/>
            <p:cNvSpPr/>
            <p:nvPr/>
          </p:nvSpPr>
          <p:spPr>
            <a:xfrm>
              <a:off x="9771488" y="6839642"/>
              <a:ext cx="1905" cy="635"/>
            </a:xfrm>
            <a:custGeom>
              <a:avLst/>
              <a:gdLst/>
              <a:ahLst/>
              <a:cxnLst/>
              <a:rect l="l" t="t" r="r" b="b"/>
              <a:pathLst>
                <a:path w="1904" h="634">
                  <a:moveTo>
                    <a:pt x="-5444" y="130"/>
                  </a:moveTo>
                  <a:lnTo>
                    <a:pt x="7272" y="130"/>
                  </a:lnTo>
                </a:path>
              </a:pathLst>
            </a:custGeom>
            <a:ln w="11150">
              <a:solidFill>
                <a:srgbClr val="C9383F"/>
              </a:solidFill>
            </a:ln>
          </p:spPr>
          <p:txBody>
            <a:bodyPr wrap="square" lIns="0" tIns="0" rIns="0" bIns="0" rtlCol="0"/>
            <a:lstStyle/>
            <a:p>
              <a:endParaRPr sz="1266"/>
            </a:p>
          </p:txBody>
        </p:sp>
        <p:sp>
          <p:nvSpPr>
            <p:cNvPr id="149" name="object 149"/>
            <p:cNvSpPr/>
            <p:nvPr/>
          </p:nvSpPr>
          <p:spPr>
            <a:xfrm>
              <a:off x="9773316" y="6839903"/>
              <a:ext cx="3810" cy="2540"/>
            </a:xfrm>
            <a:custGeom>
              <a:avLst/>
              <a:gdLst/>
              <a:ahLst/>
              <a:cxnLst/>
              <a:rect l="l" t="t" r="r" b="b"/>
              <a:pathLst>
                <a:path w="3809" h="2540">
                  <a:moveTo>
                    <a:pt x="0" y="0"/>
                  </a:moveTo>
                  <a:lnTo>
                    <a:pt x="1827" y="304"/>
                  </a:lnTo>
                  <a:lnTo>
                    <a:pt x="1523" y="2134"/>
                  </a:lnTo>
                  <a:lnTo>
                    <a:pt x="3394" y="2482"/>
                  </a:lnTo>
                </a:path>
              </a:pathLst>
            </a:custGeom>
            <a:ln w="10885">
              <a:solidFill>
                <a:srgbClr val="C9383F"/>
              </a:solidFill>
            </a:ln>
          </p:spPr>
          <p:txBody>
            <a:bodyPr wrap="square" lIns="0" tIns="0" rIns="0" bIns="0" rtlCol="0"/>
            <a:lstStyle/>
            <a:p>
              <a:endParaRPr sz="1266"/>
            </a:p>
          </p:txBody>
        </p:sp>
        <p:sp>
          <p:nvSpPr>
            <p:cNvPr id="150" name="object 150"/>
            <p:cNvSpPr/>
            <p:nvPr/>
          </p:nvSpPr>
          <p:spPr>
            <a:xfrm>
              <a:off x="9707656" y="6843301"/>
              <a:ext cx="63500" cy="123825"/>
            </a:xfrm>
            <a:custGeom>
              <a:avLst/>
              <a:gdLst/>
              <a:ahLst/>
              <a:cxnLst/>
              <a:rect l="l" t="t" r="r" b="b"/>
              <a:pathLst>
                <a:path w="63500" h="123825">
                  <a:moveTo>
                    <a:pt x="0" y="123566"/>
                  </a:moveTo>
                  <a:lnTo>
                    <a:pt x="63231" y="0"/>
                  </a:lnTo>
                </a:path>
              </a:pathLst>
            </a:custGeom>
            <a:ln w="10881">
              <a:solidFill>
                <a:srgbClr val="C9383F"/>
              </a:solidFill>
            </a:ln>
          </p:spPr>
          <p:txBody>
            <a:bodyPr wrap="square" lIns="0" tIns="0" rIns="0" bIns="0" rtlCol="0"/>
            <a:lstStyle/>
            <a:p>
              <a:endParaRPr sz="1266"/>
            </a:p>
          </p:txBody>
        </p:sp>
        <p:sp>
          <p:nvSpPr>
            <p:cNvPr id="151" name="object 151"/>
            <p:cNvSpPr/>
            <p:nvPr/>
          </p:nvSpPr>
          <p:spPr>
            <a:xfrm>
              <a:off x="9698177" y="6967229"/>
              <a:ext cx="8890" cy="3810"/>
            </a:xfrm>
            <a:custGeom>
              <a:avLst/>
              <a:gdLst/>
              <a:ahLst/>
              <a:cxnLst/>
              <a:rect l="l" t="t" r="r" b="b"/>
              <a:pathLst>
                <a:path w="8890" h="3809">
                  <a:moveTo>
                    <a:pt x="5483" y="871"/>
                  </a:moveTo>
                  <a:lnTo>
                    <a:pt x="3699" y="566"/>
                  </a:lnTo>
                  <a:lnTo>
                    <a:pt x="1827" y="261"/>
                  </a:lnTo>
                  <a:lnTo>
                    <a:pt x="0" y="0"/>
                  </a:lnTo>
                </a:path>
                <a:path w="8890" h="3809">
                  <a:moveTo>
                    <a:pt x="5483" y="871"/>
                  </a:moveTo>
                  <a:lnTo>
                    <a:pt x="5222" y="2700"/>
                  </a:lnTo>
                  <a:lnTo>
                    <a:pt x="7093" y="3005"/>
                  </a:lnTo>
                  <a:lnTo>
                    <a:pt x="8877" y="3353"/>
                  </a:lnTo>
                </a:path>
              </a:pathLst>
            </a:custGeom>
            <a:ln w="10884">
              <a:solidFill>
                <a:srgbClr val="C9383F"/>
              </a:solidFill>
            </a:ln>
          </p:spPr>
          <p:txBody>
            <a:bodyPr wrap="square" lIns="0" tIns="0" rIns="0" bIns="0" rtlCol="0"/>
            <a:lstStyle/>
            <a:p>
              <a:endParaRPr sz="1266"/>
            </a:p>
          </p:txBody>
        </p:sp>
        <p:sp>
          <p:nvSpPr>
            <p:cNvPr id="152" name="object 152"/>
            <p:cNvSpPr/>
            <p:nvPr/>
          </p:nvSpPr>
          <p:spPr>
            <a:xfrm>
              <a:off x="9686828" y="6971489"/>
              <a:ext cx="14604" cy="31750"/>
            </a:xfrm>
            <a:custGeom>
              <a:avLst/>
              <a:gdLst/>
              <a:ahLst/>
              <a:cxnLst/>
              <a:rect l="l" t="t" r="r" b="b"/>
              <a:pathLst>
                <a:path w="14604" h="31750">
                  <a:moveTo>
                    <a:pt x="0" y="31577"/>
                  </a:moveTo>
                  <a:lnTo>
                    <a:pt x="14447" y="0"/>
                  </a:lnTo>
                </a:path>
              </a:pathLst>
            </a:custGeom>
            <a:ln w="10881">
              <a:solidFill>
                <a:srgbClr val="C9383F"/>
              </a:solidFill>
            </a:ln>
          </p:spPr>
          <p:txBody>
            <a:bodyPr wrap="square" lIns="0" tIns="0" rIns="0" bIns="0" rtlCol="0"/>
            <a:lstStyle/>
            <a:p>
              <a:endParaRPr sz="1266"/>
            </a:p>
          </p:txBody>
        </p:sp>
        <p:sp>
          <p:nvSpPr>
            <p:cNvPr id="153" name="object 153"/>
            <p:cNvSpPr/>
            <p:nvPr/>
          </p:nvSpPr>
          <p:spPr>
            <a:xfrm>
              <a:off x="9654626" y="6992203"/>
              <a:ext cx="29845" cy="14604"/>
            </a:xfrm>
            <a:custGeom>
              <a:avLst/>
              <a:gdLst/>
              <a:ahLst/>
              <a:cxnLst/>
              <a:rect l="l" t="t" r="r" b="b"/>
              <a:pathLst>
                <a:path w="29845" h="14604">
                  <a:moveTo>
                    <a:pt x="14099" y="6054"/>
                  </a:moveTo>
                  <a:lnTo>
                    <a:pt x="12272" y="5749"/>
                  </a:lnTo>
                  <a:lnTo>
                    <a:pt x="10444" y="5444"/>
                  </a:lnTo>
                  <a:lnTo>
                    <a:pt x="8921" y="3310"/>
                  </a:lnTo>
                  <a:lnTo>
                    <a:pt x="7049" y="3048"/>
                  </a:lnTo>
                  <a:lnTo>
                    <a:pt x="3394" y="2439"/>
                  </a:lnTo>
                  <a:lnTo>
                    <a:pt x="1871" y="304"/>
                  </a:lnTo>
                  <a:lnTo>
                    <a:pt x="0" y="0"/>
                  </a:lnTo>
                </a:path>
                <a:path w="29845" h="14604">
                  <a:moveTo>
                    <a:pt x="14099" y="6054"/>
                  </a:moveTo>
                  <a:lnTo>
                    <a:pt x="17450" y="8493"/>
                  </a:lnTo>
                  <a:lnTo>
                    <a:pt x="22672" y="11193"/>
                  </a:lnTo>
                  <a:lnTo>
                    <a:pt x="26328" y="11803"/>
                  </a:lnTo>
                  <a:lnTo>
                    <a:pt x="29722" y="14242"/>
                  </a:lnTo>
                </a:path>
              </a:pathLst>
            </a:custGeom>
            <a:ln w="10884">
              <a:solidFill>
                <a:srgbClr val="C9383F"/>
              </a:solidFill>
            </a:ln>
          </p:spPr>
          <p:txBody>
            <a:bodyPr wrap="square" lIns="0" tIns="0" rIns="0" bIns="0" rtlCol="0"/>
            <a:lstStyle/>
            <a:p>
              <a:endParaRPr sz="1266"/>
            </a:p>
          </p:txBody>
        </p:sp>
        <p:sp>
          <p:nvSpPr>
            <p:cNvPr id="154" name="object 154"/>
            <p:cNvSpPr/>
            <p:nvPr/>
          </p:nvSpPr>
          <p:spPr>
            <a:xfrm>
              <a:off x="9659974" y="7001668"/>
              <a:ext cx="6350" cy="16510"/>
            </a:xfrm>
            <a:custGeom>
              <a:avLst/>
              <a:gdLst/>
              <a:ahLst/>
              <a:cxnLst/>
              <a:rect l="l" t="t" r="r" b="b"/>
              <a:pathLst>
                <a:path w="6350" h="16509">
                  <a:moveTo>
                    <a:pt x="0" y="15941"/>
                  </a:moveTo>
                  <a:lnTo>
                    <a:pt x="6353" y="0"/>
                  </a:lnTo>
                </a:path>
              </a:pathLst>
            </a:custGeom>
            <a:ln w="10880">
              <a:solidFill>
                <a:srgbClr val="C9383F"/>
              </a:solidFill>
            </a:ln>
          </p:spPr>
          <p:txBody>
            <a:bodyPr wrap="square" lIns="0" tIns="0" rIns="0" bIns="0" rtlCol="0"/>
            <a:lstStyle/>
            <a:p>
              <a:endParaRPr sz="1266"/>
            </a:p>
          </p:txBody>
        </p:sp>
        <p:sp>
          <p:nvSpPr>
            <p:cNvPr id="155" name="object 155"/>
            <p:cNvSpPr/>
            <p:nvPr/>
          </p:nvSpPr>
          <p:spPr>
            <a:xfrm>
              <a:off x="9591023" y="6989490"/>
              <a:ext cx="68580" cy="32384"/>
            </a:xfrm>
            <a:custGeom>
              <a:avLst/>
              <a:gdLst/>
              <a:ahLst/>
              <a:cxnLst/>
              <a:rect l="l" t="t" r="r" b="b"/>
              <a:pathLst>
                <a:path w="68579" h="32384">
                  <a:moveTo>
                    <a:pt x="33421" y="14808"/>
                  </a:moveTo>
                  <a:lnTo>
                    <a:pt x="28243" y="12064"/>
                  </a:lnTo>
                  <a:lnTo>
                    <a:pt x="23021" y="9364"/>
                  </a:lnTo>
                  <a:lnTo>
                    <a:pt x="17494" y="8449"/>
                  </a:lnTo>
                  <a:lnTo>
                    <a:pt x="10487" y="5444"/>
                  </a:lnTo>
                  <a:lnTo>
                    <a:pt x="5265" y="2743"/>
                  </a:lnTo>
                  <a:lnTo>
                    <a:pt x="0" y="0"/>
                  </a:lnTo>
                </a:path>
                <a:path w="68579" h="32384">
                  <a:moveTo>
                    <a:pt x="33421" y="14808"/>
                  </a:moveTo>
                  <a:lnTo>
                    <a:pt x="40471" y="17814"/>
                  </a:lnTo>
                  <a:lnTo>
                    <a:pt x="47217" y="22692"/>
                  </a:lnTo>
                  <a:lnTo>
                    <a:pt x="54267" y="25741"/>
                  </a:lnTo>
                  <a:lnTo>
                    <a:pt x="61316" y="28746"/>
                  </a:lnTo>
                  <a:lnTo>
                    <a:pt x="68366" y="31795"/>
                  </a:lnTo>
                </a:path>
              </a:pathLst>
            </a:custGeom>
            <a:ln w="10884">
              <a:solidFill>
                <a:srgbClr val="C9383F"/>
              </a:solidFill>
            </a:ln>
          </p:spPr>
          <p:txBody>
            <a:bodyPr wrap="square" lIns="0" tIns="0" rIns="0" bIns="0" rtlCol="0"/>
            <a:lstStyle/>
            <a:p>
              <a:endParaRPr sz="1266"/>
            </a:p>
          </p:txBody>
        </p:sp>
        <p:sp>
          <p:nvSpPr>
            <p:cNvPr id="156" name="object 156"/>
            <p:cNvSpPr/>
            <p:nvPr/>
          </p:nvSpPr>
          <p:spPr>
            <a:xfrm>
              <a:off x="9607229" y="7007683"/>
              <a:ext cx="15240" cy="33655"/>
            </a:xfrm>
            <a:custGeom>
              <a:avLst/>
              <a:gdLst/>
              <a:ahLst/>
              <a:cxnLst/>
              <a:rect l="l" t="t" r="r" b="b"/>
              <a:pathLst>
                <a:path w="15240" h="33654">
                  <a:moveTo>
                    <a:pt x="0" y="33406"/>
                  </a:moveTo>
                  <a:lnTo>
                    <a:pt x="14796" y="0"/>
                  </a:lnTo>
                </a:path>
              </a:pathLst>
            </a:custGeom>
            <a:ln w="10881">
              <a:solidFill>
                <a:srgbClr val="C9383F"/>
              </a:solidFill>
            </a:ln>
          </p:spPr>
          <p:txBody>
            <a:bodyPr wrap="square" lIns="0" tIns="0" rIns="0" bIns="0" rtlCol="0"/>
            <a:lstStyle/>
            <a:p>
              <a:endParaRPr sz="1266"/>
            </a:p>
          </p:txBody>
        </p:sp>
        <p:sp>
          <p:nvSpPr>
            <p:cNvPr id="157" name="object 157"/>
            <p:cNvSpPr/>
            <p:nvPr/>
          </p:nvSpPr>
          <p:spPr>
            <a:xfrm>
              <a:off x="9257035" y="6924235"/>
              <a:ext cx="349885" cy="120650"/>
            </a:xfrm>
            <a:custGeom>
              <a:avLst/>
              <a:gdLst/>
              <a:ahLst/>
              <a:cxnLst/>
              <a:rect l="l" t="t" r="r" b="b"/>
              <a:pathLst>
                <a:path w="349884" h="120650">
                  <a:moveTo>
                    <a:pt x="178119" y="51395"/>
                  </a:moveTo>
                  <a:lnTo>
                    <a:pt x="171069" y="48390"/>
                  </a:lnTo>
                  <a:lnTo>
                    <a:pt x="163714" y="47170"/>
                  </a:lnTo>
                  <a:lnTo>
                    <a:pt x="154880" y="43860"/>
                  </a:lnTo>
                  <a:lnTo>
                    <a:pt x="147830" y="40898"/>
                  </a:lnTo>
                  <a:lnTo>
                    <a:pt x="140476" y="39678"/>
                  </a:lnTo>
                  <a:lnTo>
                    <a:pt x="133426" y="36630"/>
                  </a:lnTo>
                  <a:lnTo>
                    <a:pt x="126115" y="35454"/>
                  </a:lnTo>
                  <a:lnTo>
                    <a:pt x="119065" y="32405"/>
                  </a:lnTo>
                  <a:lnTo>
                    <a:pt x="112015" y="29399"/>
                  </a:lnTo>
                  <a:lnTo>
                    <a:pt x="104660" y="28223"/>
                  </a:lnTo>
                  <a:lnTo>
                    <a:pt x="97610" y="25218"/>
                  </a:lnTo>
                  <a:lnTo>
                    <a:pt x="88428" y="23737"/>
                  </a:lnTo>
                  <a:lnTo>
                    <a:pt x="81422" y="20688"/>
                  </a:lnTo>
                  <a:lnTo>
                    <a:pt x="74024" y="19556"/>
                  </a:lnTo>
                  <a:lnTo>
                    <a:pt x="67017" y="16463"/>
                  </a:lnTo>
                  <a:lnTo>
                    <a:pt x="59663" y="15331"/>
                  </a:lnTo>
                  <a:lnTo>
                    <a:pt x="52308" y="14155"/>
                  </a:lnTo>
                  <a:lnTo>
                    <a:pt x="45302" y="11106"/>
                  </a:lnTo>
                  <a:lnTo>
                    <a:pt x="37947" y="9930"/>
                  </a:lnTo>
                  <a:lnTo>
                    <a:pt x="29070" y="6620"/>
                  </a:lnTo>
                  <a:lnTo>
                    <a:pt x="21715" y="5444"/>
                  </a:lnTo>
                  <a:lnTo>
                    <a:pt x="14404" y="4268"/>
                  </a:lnTo>
                  <a:lnTo>
                    <a:pt x="7354" y="1219"/>
                  </a:lnTo>
                  <a:lnTo>
                    <a:pt x="0" y="0"/>
                  </a:lnTo>
                </a:path>
                <a:path w="349884" h="120650">
                  <a:moveTo>
                    <a:pt x="178119" y="51395"/>
                  </a:moveTo>
                  <a:lnTo>
                    <a:pt x="185169" y="54400"/>
                  </a:lnTo>
                  <a:lnTo>
                    <a:pt x="192219" y="57493"/>
                  </a:lnTo>
                  <a:lnTo>
                    <a:pt x="197702" y="58320"/>
                  </a:lnTo>
                  <a:lnTo>
                    <a:pt x="204708" y="61369"/>
                  </a:lnTo>
                  <a:lnTo>
                    <a:pt x="211758" y="64418"/>
                  </a:lnTo>
                  <a:lnTo>
                    <a:pt x="218852" y="67380"/>
                  </a:lnTo>
                  <a:lnTo>
                    <a:pt x="226163" y="68599"/>
                  </a:lnTo>
                  <a:lnTo>
                    <a:pt x="233213" y="71605"/>
                  </a:lnTo>
                  <a:lnTo>
                    <a:pt x="240263" y="74610"/>
                  </a:lnTo>
                  <a:lnTo>
                    <a:pt x="247313" y="77659"/>
                  </a:lnTo>
                  <a:lnTo>
                    <a:pt x="254363" y="80664"/>
                  </a:lnTo>
                  <a:lnTo>
                    <a:pt x="261412" y="83669"/>
                  </a:lnTo>
                  <a:lnTo>
                    <a:pt x="266896" y="84584"/>
                  </a:lnTo>
                  <a:lnTo>
                    <a:pt x="273946" y="87589"/>
                  </a:lnTo>
                  <a:lnTo>
                    <a:pt x="280952" y="90595"/>
                  </a:lnTo>
                  <a:lnTo>
                    <a:pt x="288002" y="93687"/>
                  </a:lnTo>
                  <a:lnTo>
                    <a:pt x="295095" y="96649"/>
                  </a:lnTo>
                  <a:lnTo>
                    <a:pt x="302145" y="99654"/>
                  </a:lnTo>
                  <a:lnTo>
                    <a:pt x="309195" y="102747"/>
                  </a:lnTo>
                  <a:lnTo>
                    <a:pt x="314374" y="105447"/>
                  </a:lnTo>
                  <a:lnTo>
                    <a:pt x="321424" y="108496"/>
                  </a:lnTo>
                  <a:lnTo>
                    <a:pt x="328474" y="111501"/>
                  </a:lnTo>
                  <a:lnTo>
                    <a:pt x="335524" y="114507"/>
                  </a:lnTo>
                  <a:lnTo>
                    <a:pt x="342574" y="117512"/>
                  </a:lnTo>
                  <a:lnTo>
                    <a:pt x="349580" y="120561"/>
                  </a:lnTo>
                </a:path>
              </a:pathLst>
            </a:custGeom>
            <a:ln w="10884">
              <a:solidFill>
                <a:srgbClr val="C9383F"/>
              </a:solidFill>
            </a:ln>
          </p:spPr>
          <p:txBody>
            <a:bodyPr wrap="square" lIns="0" tIns="0" rIns="0" bIns="0" rtlCol="0"/>
            <a:lstStyle/>
            <a:p>
              <a:endParaRPr sz="1266"/>
            </a:p>
          </p:txBody>
        </p:sp>
        <p:sp>
          <p:nvSpPr>
            <p:cNvPr id="158" name="object 158"/>
            <p:cNvSpPr/>
            <p:nvPr/>
          </p:nvSpPr>
          <p:spPr>
            <a:xfrm>
              <a:off x="9421003" y="6979350"/>
              <a:ext cx="13970" cy="37465"/>
            </a:xfrm>
            <a:custGeom>
              <a:avLst/>
              <a:gdLst/>
              <a:ahLst/>
              <a:cxnLst/>
              <a:rect l="l" t="t" r="r" b="b"/>
              <a:pathLst>
                <a:path w="13970" h="37465">
                  <a:moveTo>
                    <a:pt x="0" y="37326"/>
                  </a:moveTo>
                  <a:lnTo>
                    <a:pt x="13577" y="0"/>
                  </a:lnTo>
                </a:path>
              </a:pathLst>
            </a:custGeom>
            <a:ln w="10880">
              <a:solidFill>
                <a:srgbClr val="C9383F"/>
              </a:solidFill>
            </a:ln>
          </p:spPr>
          <p:txBody>
            <a:bodyPr wrap="square" lIns="0" tIns="0" rIns="0" bIns="0" rtlCol="0"/>
            <a:lstStyle/>
            <a:p>
              <a:endParaRPr sz="1266"/>
            </a:p>
          </p:txBody>
        </p:sp>
        <p:sp>
          <p:nvSpPr>
            <p:cNvPr id="159" name="object 159"/>
            <p:cNvSpPr/>
            <p:nvPr/>
          </p:nvSpPr>
          <p:spPr>
            <a:xfrm>
              <a:off x="9646117" y="2026174"/>
              <a:ext cx="2627630" cy="5089525"/>
            </a:xfrm>
            <a:custGeom>
              <a:avLst/>
              <a:gdLst/>
              <a:ahLst/>
              <a:cxnLst/>
              <a:rect l="l" t="t" r="r" b="b"/>
              <a:pathLst>
                <a:path w="2627629" h="5089525">
                  <a:moveTo>
                    <a:pt x="0" y="5089056"/>
                  </a:moveTo>
                  <a:lnTo>
                    <a:pt x="2627576" y="0"/>
                  </a:lnTo>
                </a:path>
              </a:pathLst>
            </a:custGeom>
            <a:ln w="10881">
              <a:solidFill>
                <a:srgbClr val="C9383F"/>
              </a:solidFill>
            </a:ln>
          </p:spPr>
          <p:txBody>
            <a:bodyPr wrap="square" lIns="0" tIns="0" rIns="0" bIns="0" rtlCol="0"/>
            <a:lstStyle/>
            <a:p>
              <a:endParaRPr sz="1266"/>
            </a:p>
          </p:txBody>
        </p:sp>
        <p:pic>
          <p:nvPicPr>
            <p:cNvPr id="160" name="object 160"/>
            <p:cNvPicPr/>
            <p:nvPr/>
          </p:nvPicPr>
          <p:blipFill>
            <a:blip r:embed="rId28" cstate="print"/>
            <a:stretch>
              <a:fillRect/>
            </a:stretch>
          </p:blipFill>
          <p:spPr>
            <a:xfrm>
              <a:off x="9413118" y="7014600"/>
              <a:ext cx="236310" cy="242560"/>
            </a:xfrm>
            <a:prstGeom prst="rect">
              <a:avLst/>
            </a:prstGeom>
          </p:spPr>
        </p:pic>
        <p:sp>
          <p:nvSpPr>
            <p:cNvPr id="161" name="object 161"/>
            <p:cNvSpPr/>
            <p:nvPr/>
          </p:nvSpPr>
          <p:spPr>
            <a:xfrm>
              <a:off x="9556022" y="2037668"/>
              <a:ext cx="2742565" cy="5262880"/>
            </a:xfrm>
            <a:custGeom>
              <a:avLst/>
              <a:gdLst/>
              <a:ahLst/>
              <a:cxnLst/>
              <a:rect l="l" t="t" r="r" b="b"/>
              <a:pathLst>
                <a:path w="2742565" h="5262880">
                  <a:moveTo>
                    <a:pt x="0" y="5262755"/>
                  </a:moveTo>
                  <a:lnTo>
                    <a:pt x="2742159" y="0"/>
                  </a:lnTo>
                </a:path>
              </a:pathLst>
            </a:custGeom>
            <a:ln w="10881">
              <a:solidFill>
                <a:srgbClr val="C9383F"/>
              </a:solidFill>
            </a:ln>
          </p:spPr>
          <p:txBody>
            <a:bodyPr wrap="square" lIns="0" tIns="0" rIns="0" bIns="0" rtlCol="0"/>
            <a:lstStyle/>
            <a:p>
              <a:endParaRPr sz="1266"/>
            </a:p>
          </p:txBody>
        </p:sp>
        <p:sp>
          <p:nvSpPr>
            <p:cNvPr id="162" name="object 162"/>
            <p:cNvSpPr/>
            <p:nvPr/>
          </p:nvSpPr>
          <p:spPr>
            <a:xfrm>
              <a:off x="9452197" y="7255387"/>
              <a:ext cx="102235" cy="48895"/>
            </a:xfrm>
            <a:custGeom>
              <a:avLst/>
              <a:gdLst/>
              <a:ahLst/>
              <a:cxnLst/>
              <a:rect l="l" t="t" r="r" b="b"/>
              <a:pathLst>
                <a:path w="102234" h="48895">
                  <a:moveTo>
                    <a:pt x="50829" y="23258"/>
                  </a:moveTo>
                  <a:lnTo>
                    <a:pt x="49305" y="21124"/>
                  </a:lnTo>
                  <a:lnTo>
                    <a:pt x="47478" y="20819"/>
                  </a:lnTo>
                  <a:lnTo>
                    <a:pt x="45650" y="20514"/>
                  </a:lnTo>
                  <a:lnTo>
                    <a:pt x="44083" y="18423"/>
                  </a:lnTo>
                  <a:lnTo>
                    <a:pt x="42256" y="18119"/>
                  </a:lnTo>
                  <a:lnTo>
                    <a:pt x="40428" y="17814"/>
                  </a:lnTo>
                  <a:lnTo>
                    <a:pt x="38556" y="17509"/>
                  </a:lnTo>
                  <a:lnTo>
                    <a:pt x="37077" y="15375"/>
                  </a:lnTo>
                  <a:lnTo>
                    <a:pt x="35249" y="15070"/>
                  </a:lnTo>
                  <a:lnTo>
                    <a:pt x="33421" y="14808"/>
                  </a:lnTo>
                  <a:lnTo>
                    <a:pt x="31811" y="12674"/>
                  </a:lnTo>
                  <a:lnTo>
                    <a:pt x="30027" y="12369"/>
                  </a:lnTo>
                  <a:lnTo>
                    <a:pt x="28156" y="12064"/>
                  </a:lnTo>
                  <a:lnTo>
                    <a:pt x="26328" y="11759"/>
                  </a:lnTo>
                  <a:lnTo>
                    <a:pt x="24761" y="9625"/>
                  </a:lnTo>
                  <a:lnTo>
                    <a:pt x="22934" y="9364"/>
                  </a:lnTo>
                  <a:lnTo>
                    <a:pt x="21106" y="9059"/>
                  </a:lnTo>
                  <a:lnTo>
                    <a:pt x="19583" y="6925"/>
                  </a:lnTo>
                  <a:lnTo>
                    <a:pt x="17711" y="6620"/>
                  </a:lnTo>
                  <a:lnTo>
                    <a:pt x="15927" y="6315"/>
                  </a:lnTo>
                  <a:lnTo>
                    <a:pt x="14056" y="6010"/>
                  </a:lnTo>
                  <a:lnTo>
                    <a:pt x="12533" y="3919"/>
                  </a:lnTo>
                  <a:lnTo>
                    <a:pt x="10748" y="3615"/>
                  </a:lnTo>
                  <a:lnTo>
                    <a:pt x="8877" y="3310"/>
                  </a:lnTo>
                  <a:lnTo>
                    <a:pt x="7049" y="3005"/>
                  </a:lnTo>
                  <a:lnTo>
                    <a:pt x="5483" y="871"/>
                  </a:lnTo>
                  <a:lnTo>
                    <a:pt x="3655" y="566"/>
                  </a:lnTo>
                  <a:lnTo>
                    <a:pt x="1871" y="304"/>
                  </a:lnTo>
                  <a:lnTo>
                    <a:pt x="0" y="0"/>
                  </a:lnTo>
                </a:path>
                <a:path w="102234" h="48895">
                  <a:moveTo>
                    <a:pt x="50829" y="23258"/>
                  </a:moveTo>
                  <a:lnTo>
                    <a:pt x="52656" y="23563"/>
                  </a:lnTo>
                  <a:lnTo>
                    <a:pt x="54528" y="23868"/>
                  </a:lnTo>
                  <a:lnTo>
                    <a:pt x="56312" y="24173"/>
                  </a:lnTo>
                  <a:lnTo>
                    <a:pt x="56051" y="26002"/>
                  </a:lnTo>
                  <a:lnTo>
                    <a:pt x="57879" y="26263"/>
                  </a:lnTo>
                  <a:lnTo>
                    <a:pt x="59750" y="26568"/>
                  </a:lnTo>
                  <a:lnTo>
                    <a:pt x="61534" y="26873"/>
                  </a:lnTo>
                  <a:lnTo>
                    <a:pt x="63405" y="27135"/>
                  </a:lnTo>
                  <a:lnTo>
                    <a:pt x="63101" y="29007"/>
                  </a:lnTo>
                  <a:lnTo>
                    <a:pt x="64885" y="29356"/>
                  </a:lnTo>
                  <a:lnTo>
                    <a:pt x="66756" y="29617"/>
                  </a:lnTo>
                  <a:lnTo>
                    <a:pt x="68584" y="29879"/>
                  </a:lnTo>
                  <a:lnTo>
                    <a:pt x="68279" y="31708"/>
                  </a:lnTo>
                  <a:lnTo>
                    <a:pt x="70107" y="32013"/>
                  </a:lnTo>
                  <a:lnTo>
                    <a:pt x="71935" y="32318"/>
                  </a:lnTo>
                  <a:lnTo>
                    <a:pt x="73763" y="32622"/>
                  </a:lnTo>
                  <a:lnTo>
                    <a:pt x="73501" y="34452"/>
                  </a:lnTo>
                  <a:lnTo>
                    <a:pt x="75329" y="34800"/>
                  </a:lnTo>
                  <a:lnTo>
                    <a:pt x="77201" y="35062"/>
                  </a:lnTo>
                  <a:lnTo>
                    <a:pt x="78985" y="35323"/>
                  </a:lnTo>
                  <a:lnTo>
                    <a:pt x="78767" y="37152"/>
                  </a:lnTo>
                  <a:lnTo>
                    <a:pt x="80551" y="37457"/>
                  </a:lnTo>
                  <a:lnTo>
                    <a:pt x="82423" y="37806"/>
                  </a:lnTo>
                  <a:lnTo>
                    <a:pt x="84250" y="38110"/>
                  </a:lnTo>
                  <a:lnTo>
                    <a:pt x="86078" y="38372"/>
                  </a:lnTo>
                  <a:lnTo>
                    <a:pt x="85774" y="40245"/>
                  </a:lnTo>
                  <a:lnTo>
                    <a:pt x="87601" y="40506"/>
                  </a:lnTo>
                  <a:lnTo>
                    <a:pt x="89429" y="40767"/>
                  </a:lnTo>
                  <a:lnTo>
                    <a:pt x="91300" y="41072"/>
                  </a:lnTo>
                  <a:lnTo>
                    <a:pt x="90996" y="42945"/>
                  </a:lnTo>
                  <a:lnTo>
                    <a:pt x="92824" y="43250"/>
                  </a:lnTo>
                  <a:lnTo>
                    <a:pt x="94651" y="43511"/>
                  </a:lnTo>
                  <a:lnTo>
                    <a:pt x="96479" y="43816"/>
                  </a:lnTo>
                  <a:lnTo>
                    <a:pt x="96174" y="45689"/>
                  </a:lnTo>
                  <a:lnTo>
                    <a:pt x="98046" y="45950"/>
                  </a:lnTo>
                  <a:lnTo>
                    <a:pt x="99873" y="46255"/>
                  </a:lnTo>
                  <a:lnTo>
                    <a:pt x="101701" y="46517"/>
                  </a:lnTo>
                  <a:lnTo>
                    <a:pt x="101397" y="48390"/>
                  </a:lnTo>
                </a:path>
              </a:pathLst>
            </a:custGeom>
            <a:ln w="10884">
              <a:solidFill>
                <a:srgbClr val="C9383F"/>
              </a:solidFill>
            </a:ln>
          </p:spPr>
          <p:txBody>
            <a:bodyPr wrap="square" lIns="0" tIns="0" rIns="0" bIns="0" rtlCol="0"/>
            <a:lstStyle/>
            <a:p>
              <a:endParaRPr sz="1266"/>
            </a:p>
          </p:txBody>
        </p:sp>
        <p:sp>
          <p:nvSpPr>
            <p:cNvPr id="163" name="object 163"/>
            <p:cNvSpPr/>
            <p:nvPr/>
          </p:nvSpPr>
          <p:spPr>
            <a:xfrm>
              <a:off x="9500584" y="7276816"/>
              <a:ext cx="3175" cy="5715"/>
            </a:xfrm>
            <a:custGeom>
              <a:avLst/>
              <a:gdLst/>
              <a:ahLst/>
              <a:cxnLst/>
              <a:rect l="l" t="t" r="r" b="b"/>
              <a:pathLst>
                <a:path w="3175" h="5715">
                  <a:moveTo>
                    <a:pt x="2741" y="0"/>
                  </a:moveTo>
                  <a:lnTo>
                    <a:pt x="0" y="5183"/>
                  </a:lnTo>
                </a:path>
              </a:pathLst>
            </a:custGeom>
            <a:ln w="10881">
              <a:solidFill>
                <a:srgbClr val="C9383F"/>
              </a:solidFill>
            </a:ln>
          </p:spPr>
          <p:txBody>
            <a:bodyPr wrap="square" lIns="0" tIns="0" rIns="0" bIns="0" rtlCol="0"/>
            <a:lstStyle/>
            <a:p>
              <a:endParaRPr sz="1266"/>
            </a:p>
          </p:txBody>
        </p:sp>
        <p:sp>
          <p:nvSpPr>
            <p:cNvPr id="164" name="object 164"/>
            <p:cNvSpPr/>
            <p:nvPr/>
          </p:nvSpPr>
          <p:spPr>
            <a:xfrm>
              <a:off x="9560952" y="2051018"/>
              <a:ext cx="2761615" cy="5253990"/>
            </a:xfrm>
            <a:custGeom>
              <a:avLst/>
              <a:gdLst/>
              <a:ahLst/>
              <a:cxnLst/>
              <a:rect l="l" t="t" r="r" b="b"/>
              <a:pathLst>
                <a:path w="2761615" h="5253990">
                  <a:moveTo>
                    <a:pt x="0" y="5253913"/>
                  </a:moveTo>
                  <a:lnTo>
                    <a:pt x="2761394" y="0"/>
                  </a:lnTo>
                </a:path>
              </a:pathLst>
            </a:custGeom>
            <a:ln w="10881">
              <a:solidFill>
                <a:srgbClr val="C9383F"/>
              </a:solidFill>
            </a:ln>
          </p:spPr>
          <p:txBody>
            <a:bodyPr wrap="square" lIns="0" tIns="0" rIns="0" bIns="0" rtlCol="0"/>
            <a:lstStyle/>
            <a:p>
              <a:endParaRPr sz="1266"/>
            </a:p>
          </p:txBody>
        </p:sp>
        <p:sp>
          <p:nvSpPr>
            <p:cNvPr id="165" name="object 165"/>
            <p:cNvSpPr/>
            <p:nvPr/>
          </p:nvSpPr>
          <p:spPr>
            <a:xfrm>
              <a:off x="9502747" y="7280488"/>
              <a:ext cx="55880" cy="27940"/>
            </a:xfrm>
            <a:custGeom>
              <a:avLst/>
              <a:gdLst/>
              <a:ahLst/>
              <a:cxnLst/>
              <a:rect l="l" t="t" r="r" b="b"/>
              <a:pathLst>
                <a:path w="55879" h="27940">
                  <a:moveTo>
                    <a:pt x="28199" y="12064"/>
                  </a:moveTo>
                  <a:lnTo>
                    <a:pt x="21106" y="9059"/>
                  </a:lnTo>
                  <a:lnTo>
                    <a:pt x="14099" y="6010"/>
                  </a:lnTo>
                  <a:lnTo>
                    <a:pt x="7049" y="3005"/>
                  </a:lnTo>
                  <a:lnTo>
                    <a:pt x="0" y="0"/>
                  </a:lnTo>
                </a:path>
                <a:path w="55879" h="27940">
                  <a:moveTo>
                    <a:pt x="28199" y="12064"/>
                  </a:moveTo>
                  <a:lnTo>
                    <a:pt x="27851" y="13937"/>
                  </a:lnTo>
                  <a:lnTo>
                    <a:pt x="29722" y="14242"/>
                  </a:lnTo>
                  <a:lnTo>
                    <a:pt x="31507" y="14547"/>
                  </a:lnTo>
                  <a:lnTo>
                    <a:pt x="33378" y="14808"/>
                  </a:lnTo>
                  <a:lnTo>
                    <a:pt x="33073" y="16638"/>
                  </a:lnTo>
                  <a:lnTo>
                    <a:pt x="34901" y="16943"/>
                  </a:lnTo>
                  <a:lnTo>
                    <a:pt x="36772" y="17247"/>
                  </a:lnTo>
                  <a:lnTo>
                    <a:pt x="38556" y="17509"/>
                  </a:lnTo>
                  <a:lnTo>
                    <a:pt x="38295" y="19382"/>
                  </a:lnTo>
                  <a:lnTo>
                    <a:pt x="40123" y="19643"/>
                  </a:lnTo>
                  <a:lnTo>
                    <a:pt x="41951" y="19991"/>
                  </a:lnTo>
                  <a:lnTo>
                    <a:pt x="43735" y="20253"/>
                  </a:lnTo>
                  <a:lnTo>
                    <a:pt x="43518" y="22082"/>
                  </a:lnTo>
                  <a:lnTo>
                    <a:pt x="45345" y="22387"/>
                  </a:lnTo>
                  <a:lnTo>
                    <a:pt x="47217" y="22692"/>
                  </a:lnTo>
                  <a:lnTo>
                    <a:pt x="49044" y="22997"/>
                  </a:lnTo>
                  <a:lnTo>
                    <a:pt x="48696" y="24826"/>
                  </a:lnTo>
                  <a:lnTo>
                    <a:pt x="50567" y="25131"/>
                  </a:lnTo>
                  <a:lnTo>
                    <a:pt x="52395" y="25436"/>
                  </a:lnTo>
                  <a:lnTo>
                    <a:pt x="54223" y="25697"/>
                  </a:lnTo>
                  <a:lnTo>
                    <a:pt x="53918" y="27527"/>
                  </a:lnTo>
                  <a:lnTo>
                    <a:pt x="55746" y="27831"/>
                  </a:lnTo>
                </a:path>
              </a:pathLst>
            </a:custGeom>
            <a:ln w="10884">
              <a:solidFill>
                <a:srgbClr val="C9383F"/>
              </a:solidFill>
            </a:ln>
          </p:spPr>
          <p:txBody>
            <a:bodyPr wrap="square" lIns="0" tIns="0" rIns="0" bIns="0" rtlCol="0"/>
            <a:lstStyle/>
            <a:p>
              <a:endParaRPr sz="1266"/>
            </a:p>
          </p:txBody>
        </p:sp>
        <p:sp>
          <p:nvSpPr>
            <p:cNvPr id="166" name="object 166"/>
            <p:cNvSpPr/>
            <p:nvPr/>
          </p:nvSpPr>
          <p:spPr>
            <a:xfrm>
              <a:off x="9528483" y="7295916"/>
              <a:ext cx="0" cy="0"/>
            </a:xfrm>
            <a:custGeom>
              <a:avLst/>
              <a:gdLst/>
              <a:ahLst/>
              <a:cxnLst/>
              <a:rect l="l" t="t" r="r" b="b"/>
              <a:pathLst>
                <a:path>
                  <a:moveTo>
                    <a:pt x="0" y="0"/>
                  </a:moveTo>
                  <a:lnTo>
                    <a:pt x="0" y="0"/>
                  </a:lnTo>
                </a:path>
              </a:pathLst>
            </a:custGeom>
            <a:ln w="10888">
              <a:solidFill>
                <a:srgbClr val="C9383F"/>
              </a:solidFill>
            </a:ln>
          </p:spPr>
          <p:txBody>
            <a:bodyPr wrap="square" lIns="0" tIns="0" rIns="0" bIns="0" rtlCol="0"/>
            <a:lstStyle/>
            <a:p>
              <a:endParaRPr sz="1266"/>
            </a:p>
          </p:txBody>
        </p:sp>
        <p:sp>
          <p:nvSpPr>
            <p:cNvPr id="167" name="object 167"/>
            <p:cNvSpPr/>
            <p:nvPr/>
          </p:nvSpPr>
          <p:spPr>
            <a:xfrm>
              <a:off x="9731621" y="2064332"/>
              <a:ext cx="2615565" cy="4929505"/>
            </a:xfrm>
            <a:custGeom>
              <a:avLst/>
              <a:gdLst/>
              <a:ahLst/>
              <a:cxnLst/>
              <a:rect l="l" t="t" r="r" b="b"/>
              <a:pathLst>
                <a:path w="2615565" h="4929505">
                  <a:moveTo>
                    <a:pt x="0" y="4929033"/>
                  </a:moveTo>
                  <a:lnTo>
                    <a:pt x="2614956" y="0"/>
                  </a:lnTo>
                </a:path>
              </a:pathLst>
            </a:custGeom>
            <a:ln w="10881">
              <a:solidFill>
                <a:srgbClr val="DE6C29"/>
              </a:solidFill>
            </a:ln>
          </p:spPr>
          <p:txBody>
            <a:bodyPr wrap="square" lIns="0" tIns="0" rIns="0" bIns="0" rtlCol="0"/>
            <a:lstStyle/>
            <a:p>
              <a:endParaRPr sz="1266"/>
            </a:p>
          </p:txBody>
        </p:sp>
        <p:sp>
          <p:nvSpPr>
            <p:cNvPr id="168" name="object 168"/>
            <p:cNvSpPr/>
            <p:nvPr/>
          </p:nvSpPr>
          <p:spPr>
            <a:xfrm>
              <a:off x="9796176" y="2075513"/>
              <a:ext cx="2573655" cy="4810125"/>
            </a:xfrm>
            <a:custGeom>
              <a:avLst/>
              <a:gdLst/>
              <a:ahLst/>
              <a:cxnLst/>
              <a:rect l="l" t="t" r="r" b="b"/>
              <a:pathLst>
                <a:path w="2573654" h="4810125">
                  <a:moveTo>
                    <a:pt x="0" y="4809561"/>
                  </a:moveTo>
                  <a:lnTo>
                    <a:pt x="2573048" y="0"/>
                  </a:lnTo>
                </a:path>
              </a:pathLst>
            </a:custGeom>
            <a:ln w="10881">
              <a:solidFill>
                <a:srgbClr val="DE6C29"/>
              </a:solidFill>
            </a:ln>
          </p:spPr>
          <p:txBody>
            <a:bodyPr wrap="square" lIns="0" tIns="0" rIns="0" bIns="0" rtlCol="0"/>
            <a:lstStyle/>
            <a:p>
              <a:endParaRPr sz="1266"/>
            </a:p>
          </p:txBody>
        </p:sp>
        <p:sp>
          <p:nvSpPr>
            <p:cNvPr id="169" name="object 169"/>
            <p:cNvSpPr/>
            <p:nvPr/>
          </p:nvSpPr>
          <p:spPr>
            <a:xfrm>
              <a:off x="9841057" y="2088819"/>
              <a:ext cx="2552700" cy="4728210"/>
            </a:xfrm>
            <a:custGeom>
              <a:avLst/>
              <a:gdLst/>
              <a:ahLst/>
              <a:cxnLst/>
              <a:rect l="l" t="t" r="r" b="b"/>
              <a:pathLst>
                <a:path w="2552700" h="4728209">
                  <a:moveTo>
                    <a:pt x="0" y="4728112"/>
                  </a:moveTo>
                  <a:lnTo>
                    <a:pt x="2552377" y="0"/>
                  </a:lnTo>
                </a:path>
              </a:pathLst>
            </a:custGeom>
            <a:ln w="10881">
              <a:solidFill>
                <a:srgbClr val="DE6C29"/>
              </a:solidFill>
            </a:ln>
          </p:spPr>
          <p:txBody>
            <a:bodyPr wrap="square" lIns="0" tIns="0" rIns="0" bIns="0" rtlCol="0"/>
            <a:lstStyle/>
            <a:p>
              <a:endParaRPr sz="1266"/>
            </a:p>
          </p:txBody>
        </p:sp>
        <p:sp>
          <p:nvSpPr>
            <p:cNvPr id="170" name="object 170"/>
            <p:cNvSpPr/>
            <p:nvPr/>
          </p:nvSpPr>
          <p:spPr>
            <a:xfrm>
              <a:off x="9847815" y="2102165"/>
              <a:ext cx="2570480" cy="4719955"/>
            </a:xfrm>
            <a:custGeom>
              <a:avLst/>
              <a:gdLst/>
              <a:ahLst/>
              <a:cxnLst/>
              <a:rect l="l" t="t" r="r" b="b"/>
              <a:pathLst>
                <a:path w="2570479" h="4719955">
                  <a:moveTo>
                    <a:pt x="0" y="4719619"/>
                  </a:moveTo>
                  <a:lnTo>
                    <a:pt x="2569871" y="0"/>
                  </a:lnTo>
                </a:path>
              </a:pathLst>
            </a:custGeom>
            <a:ln w="10881">
              <a:solidFill>
                <a:srgbClr val="DE6C29"/>
              </a:solidFill>
            </a:ln>
          </p:spPr>
          <p:txBody>
            <a:bodyPr wrap="square" lIns="0" tIns="0" rIns="0" bIns="0" rtlCol="0"/>
            <a:lstStyle/>
            <a:p>
              <a:endParaRPr sz="1266"/>
            </a:p>
          </p:txBody>
        </p:sp>
        <p:pic>
          <p:nvPicPr>
            <p:cNvPr id="171" name="object 171"/>
            <p:cNvPicPr/>
            <p:nvPr/>
          </p:nvPicPr>
          <p:blipFill>
            <a:blip r:embed="rId29" cstate="print"/>
            <a:stretch>
              <a:fillRect/>
            </a:stretch>
          </p:blipFill>
          <p:spPr>
            <a:xfrm>
              <a:off x="9680582" y="6814834"/>
              <a:ext cx="170508" cy="280230"/>
            </a:xfrm>
            <a:prstGeom prst="rect">
              <a:avLst/>
            </a:prstGeom>
          </p:spPr>
        </p:pic>
        <p:sp>
          <p:nvSpPr>
            <p:cNvPr id="172" name="object 172"/>
            <p:cNvSpPr/>
            <p:nvPr/>
          </p:nvSpPr>
          <p:spPr>
            <a:xfrm>
              <a:off x="10195959" y="2115522"/>
              <a:ext cx="2245995" cy="4088129"/>
            </a:xfrm>
            <a:custGeom>
              <a:avLst/>
              <a:gdLst/>
              <a:ahLst/>
              <a:cxnLst/>
              <a:rect l="l" t="t" r="r" b="b"/>
              <a:pathLst>
                <a:path w="2245995" h="4088129">
                  <a:moveTo>
                    <a:pt x="0" y="4087935"/>
                  </a:moveTo>
                  <a:lnTo>
                    <a:pt x="2245923" y="0"/>
                  </a:lnTo>
                </a:path>
              </a:pathLst>
            </a:custGeom>
            <a:ln w="10881">
              <a:solidFill>
                <a:srgbClr val="DE6C29"/>
              </a:solidFill>
            </a:ln>
          </p:spPr>
          <p:txBody>
            <a:bodyPr wrap="square" lIns="0" tIns="0" rIns="0" bIns="0" rtlCol="0"/>
            <a:lstStyle/>
            <a:p>
              <a:endParaRPr sz="1266"/>
            </a:p>
          </p:txBody>
        </p:sp>
        <p:sp>
          <p:nvSpPr>
            <p:cNvPr id="173" name="object 173"/>
            <p:cNvSpPr/>
            <p:nvPr/>
          </p:nvSpPr>
          <p:spPr>
            <a:xfrm>
              <a:off x="10204841" y="2128855"/>
              <a:ext cx="2261870" cy="4077970"/>
            </a:xfrm>
            <a:custGeom>
              <a:avLst/>
              <a:gdLst/>
              <a:ahLst/>
              <a:cxnLst/>
              <a:rect l="l" t="t" r="r" b="b"/>
              <a:pathLst>
                <a:path w="2261870" h="4077970">
                  <a:moveTo>
                    <a:pt x="0" y="4077917"/>
                  </a:moveTo>
                  <a:lnTo>
                    <a:pt x="2261241" y="0"/>
                  </a:lnTo>
                </a:path>
              </a:pathLst>
            </a:custGeom>
            <a:ln w="10881">
              <a:solidFill>
                <a:srgbClr val="DE6C29"/>
              </a:solidFill>
            </a:ln>
          </p:spPr>
          <p:txBody>
            <a:bodyPr wrap="square" lIns="0" tIns="0" rIns="0" bIns="0" rtlCol="0"/>
            <a:lstStyle/>
            <a:p>
              <a:endParaRPr sz="1266"/>
            </a:p>
          </p:txBody>
        </p:sp>
        <p:sp>
          <p:nvSpPr>
            <p:cNvPr id="174" name="object 174"/>
            <p:cNvSpPr/>
            <p:nvPr/>
          </p:nvSpPr>
          <p:spPr>
            <a:xfrm>
              <a:off x="10195363" y="6205271"/>
              <a:ext cx="8890" cy="5715"/>
            </a:xfrm>
            <a:custGeom>
              <a:avLst/>
              <a:gdLst/>
              <a:ahLst/>
              <a:cxnLst/>
              <a:rect l="l" t="t" r="r" b="b"/>
              <a:pathLst>
                <a:path w="8890" h="5714">
                  <a:moveTo>
                    <a:pt x="3655" y="2439"/>
                  </a:moveTo>
                  <a:lnTo>
                    <a:pt x="1784" y="2134"/>
                  </a:lnTo>
                  <a:lnTo>
                    <a:pt x="0" y="1829"/>
                  </a:lnTo>
                  <a:lnTo>
                    <a:pt x="261" y="0"/>
                  </a:lnTo>
                </a:path>
                <a:path w="8890" h="5714">
                  <a:moveTo>
                    <a:pt x="3655" y="2439"/>
                  </a:moveTo>
                  <a:lnTo>
                    <a:pt x="5483" y="2743"/>
                  </a:lnTo>
                  <a:lnTo>
                    <a:pt x="5178" y="4616"/>
                  </a:lnTo>
                  <a:lnTo>
                    <a:pt x="7006" y="4878"/>
                  </a:lnTo>
                  <a:lnTo>
                    <a:pt x="8877" y="5183"/>
                  </a:lnTo>
                </a:path>
              </a:pathLst>
            </a:custGeom>
            <a:ln w="10884">
              <a:solidFill>
                <a:srgbClr val="DE6C29"/>
              </a:solidFill>
            </a:ln>
          </p:spPr>
          <p:txBody>
            <a:bodyPr wrap="square" lIns="0" tIns="0" rIns="0" bIns="0" rtlCol="0"/>
            <a:lstStyle/>
            <a:p>
              <a:endParaRPr sz="1266"/>
            </a:p>
          </p:txBody>
        </p:sp>
        <p:sp>
          <p:nvSpPr>
            <p:cNvPr id="175" name="object 175"/>
            <p:cNvSpPr/>
            <p:nvPr/>
          </p:nvSpPr>
          <p:spPr>
            <a:xfrm>
              <a:off x="9706802" y="6211067"/>
              <a:ext cx="490220" cy="889635"/>
            </a:xfrm>
            <a:custGeom>
              <a:avLst/>
              <a:gdLst/>
              <a:ahLst/>
              <a:cxnLst/>
              <a:rect l="l" t="t" r="r" b="b"/>
              <a:pathLst>
                <a:path w="490220" h="889634">
                  <a:moveTo>
                    <a:pt x="0" y="889444"/>
                  </a:moveTo>
                  <a:lnTo>
                    <a:pt x="489795" y="0"/>
                  </a:lnTo>
                </a:path>
              </a:pathLst>
            </a:custGeom>
            <a:ln w="10881">
              <a:solidFill>
                <a:srgbClr val="DE6C29"/>
              </a:solidFill>
            </a:ln>
          </p:spPr>
          <p:txBody>
            <a:bodyPr wrap="square" lIns="0" tIns="0" rIns="0" bIns="0" rtlCol="0"/>
            <a:lstStyle/>
            <a:p>
              <a:endParaRPr sz="1266"/>
            </a:p>
          </p:txBody>
        </p:sp>
        <p:sp>
          <p:nvSpPr>
            <p:cNvPr id="176" name="object 176"/>
            <p:cNvSpPr/>
            <p:nvPr/>
          </p:nvSpPr>
          <p:spPr>
            <a:xfrm>
              <a:off x="9683568" y="7092982"/>
              <a:ext cx="20955" cy="11430"/>
            </a:xfrm>
            <a:custGeom>
              <a:avLst/>
              <a:gdLst/>
              <a:ahLst/>
              <a:cxnLst/>
              <a:rect l="l" t="t" r="r" b="b"/>
              <a:pathLst>
                <a:path w="20954" h="11429">
                  <a:moveTo>
                    <a:pt x="10400" y="5487"/>
                  </a:moveTo>
                  <a:lnTo>
                    <a:pt x="8616" y="5183"/>
                  </a:lnTo>
                  <a:lnTo>
                    <a:pt x="8877" y="3310"/>
                  </a:lnTo>
                  <a:lnTo>
                    <a:pt x="7006" y="3005"/>
                  </a:lnTo>
                  <a:lnTo>
                    <a:pt x="5222" y="2743"/>
                  </a:lnTo>
                  <a:lnTo>
                    <a:pt x="3394" y="2482"/>
                  </a:lnTo>
                  <a:lnTo>
                    <a:pt x="3699" y="609"/>
                  </a:lnTo>
                  <a:lnTo>
                    <a:pt x="1871" y="304"/>
                  </a:lnTo>
                  <a:lnTo>
                    <a:pt x="0" y="0"/>
                  </a:lnTo>
                </a:path>
                <a:path w="20954" h="11429">
                  <a:moveTo>
                    <a:pt x="10400" y="5487"/>
                  </a:moveTo>
                  <a:lnTo>
                    <a:pt x="12272" y="5749"/>
                  </a:lnTo>
                  <a:lnTo>
                    <a:pt x="11923" y="7622"/>
                  </a:lnTo>
                  <a:lnTo>
                    <a:pt x="13751" y="7927"/>
                  </a:lnTo>
                  <a:lnTo>
                    <a:pt x="15622" y="8231"/>
                  </a:lnTo>
                  <a:lnTo>
                    <a:pt x="17450" y="8449"/>
                  </a:lnTo>
                  <a:lnTo>
                    <a:pt x="17189" y="10322"/>
                  </a:lnTo>
                  <a:lnTo>
                    <a:pt x="18973" y="10627"/>
                  </a:lnTo>
                  <a:lnTo>
                    <a:pt x="20845" y="10932"/>
                  </a:lnTo>
                </a:path>
              </a:pathLst>
            </a:custGeom>
            <a:ln w="10884">
              <a:solidFill>
                <a:srgbClr val="DE6C29"/>
              </a:solidFill>
            </a:ln>
          </p:spPr>
          <p:txBody>
            <a:bodyPr wrap="square" lIns="0" tIns="0" rIns="0" bIns="0" rtlCol="0"/>
            <a:lstStyle/>
            <a:p>
              <a:endParaRPr sz="1266"/>
            </a:p>
          </p:txBody>
        </p:sp>
        <p:sp>
          <p:nvSpPr>
            <p:cNvPr id="177" name="object 177"/>
            <p:cNvSpPr/>
            <p:nvPr/>
          </p:nvSpPr>
          <p:spPr>
            <a:xfrm>
              <a:off x="9656488" y="7101815"/>
              <a:ext cx="35560" cy="66040"/>
            </a:xfrm>
            <a:custGeom>
              <a:avLst/>
              <a:gdLst/>
              <a:ahLst/>
              <a:cxnLst/>
              <a:rect l="l" t="t" r="r" b="b"/>
              <a:pathLst>
                <a:path w="35559" h="66040">
                  <a:moveTo>
                    <a:pt x="0" y="65942"/>
                  </a:moveTo>
                  <a:lnTo>
                    <a:pt x="35119" y="0"/>
                  </a:lnTo>
                </a:path>
              </a:pathLst>
            </a:custGeom>
            <a:ln w="10881">
              <a:solidFill>
                <a:srgbClr val="DE6C29"/>
              </a:solidFill>
            </a:ln>
          </p:spPr>
          <p:txBody>
            <a:bodyPr wrap="square" lIns="0" tIns="0" rIns="0" bIns="0" rtlCol="0"/>
            <a:lstStyle/>
            <a:p>
              <a:endParaRPr sz="1266"/>
            </a:p>
          </p:txBody>
        </p:sp>
        <p:sp>
          <p:nvSpPr>
            <p:cNvPr id="178" name="object 178"/>
            <p:cNvSpPr/>
            <p:nvPr/>
          </p:nvSpPr>
          <p:spPr>
            <a:xfrm>
              <a:off x="9694523" y="2142175"/>
              <a:ext cx="2795905" cy="4999990"/>
            </a:xfrm>
            <a:custGeom>
              <a:avLst/>
              <a:gdLst/>
              <a:ahLst/>
              <a:cxnLst/>
              <a:rect l="l" t="t" r="r" b="b"/>
              <a:pathLst>
                <a:path w="2795904" h="4999990">
                  <a:moveTo>
                    <a:pt x="0" y="4999680"/>
                  </a:moveTo>
                  <a:lnTo>
                    <a:pt x="2795730" y="0"/>
                  </a:lnTo>
                </a:path>
              </a:pathLst>
            </a:custGeom>
            <a:ln w="10881">
              <a:solidFill>
                <a:srgbClr val="DE6C29"/>
              </a:solidFill>
            </a:ln>
          </p:spPr>
          <p:txBody>
            <a:bodyPr wrap="square" lIns="0" tIns="0" rIns="0" bIns="0" rtlCol="0"/>
            <a:lstStyle/>
            <a:p>
              <a:endParaRPr sz="1266"/>
            </a:p>
          </p:txBody>
        </p:sp>
        <p:sp>
          <p:nvSpPr>
            <p:cNvPr id="179" name="object 179"/>
            <p:cNvSpPr/>
            <p:nvPr/>
          </p:nvSpPr>
          <p:spPr>
            <a:xfrm>
              <a:off x="9730603" y="2155498"/>
              <a:ext cx="2784475" cy="4937760"/>
            </a:xfrm>
            <a:custGeom>
              <a:avLst/>
              <a:gdLst/>
              <a:ahLst/>
              <a:cxnLst/>
              <a:rect l="l" t="t" r="r" b="b"/>
              <a:pathLst>
                <a:path w="2784475" h="4937759">
                  <a:moveTo>
                    <a:pt x="0" y="4937570"/>
                  </a:moveTo>
                  <a:lnTo>
                    <a:pt x="2783893" y="0"/>
                  </a:lnTo>
                </a:path>
              </a:pathLst>
            </a:custGeom>
            <a:ln w="10881">
              <a:solidFill>
                <a:srgbClr val="DE6C29"/>
              </a:solidFill>
            </a:ln>
          </p:spPr>
          <p:txBody>
            <a:bodyPr wrap="square" lIns="0" tIns="0" rIns="0" bIns="0" rtlCol="0"/>
            <a:lstStyle/>
            <a:p>
              <a:endParaRPr sz="1266"/>
            </a:p>
          </p:txBody>
        </p:sp>
        <p:sp>
          <p:nvSpPr>
            <p:cNvPr id="180" name="object 180"/>
            <p:cNvSpPr/>
            <p:nvPr/>
          </p:nvSpPr>
          <p:spPr>
            <a:xfrm>
              <a:off x="10003822" y="2168787"/>
              <a:ext cx="2534920" cy="4456430"/>
            </a:xfrm>
            <a:custGeom>
              <a:avLst/>
              <a:gdLst/>
              <a:ahLst/>
              <a:cxnLst/>
              <a:rect l="l" t="t" r="r" b="b"/>
              <a:pathLst>
                <a:path w="2534920" h="4456430">
                  <a:moveTo>
                    <a:pt x="0" y="4455891"/>
                  </a:moveTo>
                  <a:lnTo>
                    <a:pt x="2534882" y="0"/>
                  </a:lnTo>
                </a:path>
              </a:pathLst>
            </a:custGeom>
            <a:ln w="10881">
              <a:solidFill>
                <a:srgbClr val="DE6C29"/>
              </a:solidFill>
            </a:ln>
          </p:spPr>
          <p:txBody>
            <a:bodyPr wrap="square" lIns="0" tIns="0" rIns="0" bIns="0" rtlCol="0"/>
            <a:lstStyle/>
            <a:p>
              <a:endParaRPr sz="1266"/>
            </a:p>
          </p:txBody>
        </p:sp>
        <p:sp>
          <p:nvSpPr>
            <p:cNvPr id="181" name="object 181"/>
            <p:cNvSpPr/>
            <p:nvPr/>
          </p:nvSpPr>
          <p:spPr>
            <a:xfrm>
              <a:off x="10008710" y="2181875"/>
              <a:ext cx="2552700" cy="4447540"/>
            </a:xfrm>
            <a:custGeom>
              <a:avLst/>
              <a:gdLst/>
              <a:ahLst/>
              <a:cxnLst/>
              <a:rect l="l" t="t" r="r" b="b"/>
              <a:pathLst>
                <a:path w="2552700" h="4447540">
                  <a:moveTo>
                    <a:pt x="0" y="4447311"/>
                  </a:moveTo>
                  <a:lnTo>
                    <a:pt x="2552333" y="0"/>
                  </a:lnTo>
                </a:path>
              </a:pathLst>
            </a:custGeom>
            <a:ln w="10881">
              <a:solidFill>
                <a:srgbClr val="DE6C29"/>
              </a:solidFill>
            </a:ln>
          </p:spPr>
          <p:txBody>
            <a:bodyPr wrap="square" lIns="0" tIns="0" rIns="0" bIns="0" rtlCol="0"/>
            <a:lstStyle/>
            <a:p>
              <a:endParaRPr sz="1266"/>
            </a:p>
          </p:txBody>
        </p:sp>
        <p:sp>
          <p:nvSpPr>
            <p:cNvPr id="182" name="object 182"/>
            <p:cNvSpPr/>
            <p:nvPr/>
          </p:nvSpPr>
          <p:spPr>
            <a:xfrm>
              <a:off x="10001407" y="6627980"/>
              <a:ext cx="6985" cy="5080"/>
            </a:xfrm>
            <a:custGeom>
              <a:avLst/>
              <a:gdLst/>
              <a:ahLst/>
              <a:cxnLst/>
              <a:rect l="l" t="t" r="r" b="b"/>
              <a:pathLst>
                <a:path w="6984" h="5079">
                  <a:moveTo>
                    <a:pt x="3307" y="2482"/>
                  </a:moveTo>
                  <a:lnTo>
                    <a:pt x="1523" y="2177"/>
                  </a:lnTo>
                  <a:lnTo>
                    <a:pt x="1784" y="348"/>
                  </a:lnTo>
                  <a:lnTo>
                    <a:pt x="0" y="0"/>
                  </a:lnTo>
                </a:path>
                <a:path w="6984" h="5079">
                  <a:moveTo>
                    <a:pt x="3307" y="2482"/>
                  </a:moveTo>
                  <a:lnTo>
                    <a:pt x="5178" y="2787"/>
                  </a:lnTo>
                  <a:lnTo>
                    <a:pt x="4874" y="4616"/>
                  </a:lnTo>
                  <a:lnTo>
                    <a:pt x="6701" y="4921"/>
                  </a:lnTo>
                </a:path>
              </a:pathLst>
            </a:custGeom>
            <a:ln w="10884">
              <a:solidFill>
                <a:srgbClr val="DE6C29"/>
              </a:solidFill>
            </a:ln>
          </p:spPr>
          <p:txBody>
            <a:bodyPr wrap="square" lIns="0" tIns="0" rIns="0" bIns="0" rtlCol="0"/>
            <a:lstStyle/>
            <a:p>
              <a:endParaRPr sz="1266"/>
            </a:p>
          </p:txBody>
        </p:sp>
        <p:sp>
          <p:nvSpPr>
            <p:cNvPr id="183" name="object 183"/>
            <p:cNvSpPr/>
            <p:nvPr/>
          </p:nvSpPr>
          <p:spPr>
            <a:xfrm>
              <a:off x="9737361" y="6633834"/>
              <a:ext cx="265430" cy="464184"/>
            </a:xfrm>
            <a:custGeom>
              <a:avLst/>
              <a:gdLst/>
              <a:ahLst/>
              <a:cxnLst/>
              <a:rect l="l" t="t" r="r" b="b"/>
              <a:pathLst>
                <a:path w="265429" h="464184">
                  <a:moveTo>
                    <a:pt x="0" y="464082"/>
                  </a:moveTo>
                  <a:lnTo>
                    <a:pt x="264937" y="0"/>
                  </a:lnTo>
                </a:path>
              </a:pathLst>
            </a:custGeom>
            <a:ln w="10881">
              <a:solidFill>
                <a:srgbClr val="DE6C29"/>
              </a:solidFill>
            </a:ln>
          </p:spPr>
          <p:txBody>
            <a:bodyPr wrap="square" lIns="0" tIns="0" rIns="0" bIns="0" rtlCol="0"/>
            <a:lstStyle/>
            <a:p>
              <a:endParaRPr sz="1266"/>
            </a:p>
          </p:txBody>
        </p:sp>
        <p:pic>
          <p:nvPicPr>
            <p:cNvPr id="184" name="object 184"/>
            <p:cNvPicPr/>
            <p:nvPr/>
          </p:nvPicPr>
          <p:blipFill>
            <a:blip r:embed="rId30" cstate="print"/>
            <a:stretch>
              <a:fillRect/>
            </a:stretch>
          </p:blipFill>
          <p:spPr>
            <a:xfrm>
              <a:off x="9647518" y="7090971"/>
              <a:ext cx="94991" cy="115573"/>
            </a:xfrm>
            <a:prstGeom prst="rect">
              <a:avLst/>
            </a:prstGeom>
          </p:spPr>
        </p:pic>
        <p:sp>
          <p:nvSpPr>
            <p:cNvPr id="185" name="object 185"/>
            <p:cNvSpPr/>
            <p:nvPr/>
          </p:nvSpPr>
          <p:spPr>
            <a:xfrm>
              <a:off x="9680540" y="2197037"/>
              <a:ext cx="2904490" cy="5020310"/>
            </a:xfrm>
            <a:custGeom>
              <a:avLst/>
              <a:gdLst/>
              <a:ahLst/>
              <a:cxnLst/>
              <a:rect l="l" t="t" r="r" b="b"/>
              <a:pathLst>
                <a:path w="2904490" h="5020309">
                  <a:moveTo>
                    <a:pt x="0" y="5019846"/>
                  </a:moveTo>
                  <a:lnTo>
                    <a:pt x="2904438" y="0"/>
                  </a:lnTo>
                </a:path>
              </a:pathLst>
            </a:custGeom>
            <a:ln w="10881">
              <a:solidFill>
                <a:srgbClr val="DE6C29"/>
              </a:solidFill>
            </a:ln>
          </p:spPr>
          <p:txBody>
            <a:bodyPr wrap="square" lIns="0" tIns="0" rIns="0" bIns="0" rtlCol="0"/>
            <a:lstStyle/>
            <a:p>
              <a:endParaRPr sz="1266"/>
            </a:p>
          </p:txBody>
        </p:sp>
        <p:sp>
          <p:nvSpPr>
            <p:cNvPr id="186" name="object 186"/>
            <p:cNvSpPr/>
            <p:nvPr/>
          </p:nvSpPr>
          <p:spPr>
            <a:xfrm>
              <a:off x="9650556" y="7204492"/>
              <a:ext cx="27940" cy="15875"/>
            </a:xfrm>
            <a:custGeom>
              <a:avLst/>
              <a:gdLst/>
              <a:ahLst/>
              <a:cxnLst/>
              <a:rect l="l" t="t" r="r" b="b"/>
              <a:pathLst>
                <a:path w="27940" h="15875">
                  <a:moveTo>
                    <a:pt x="13751" y="7839"/>
                  </a:moveTo>
                  <a:lnTo>
                    <a:pt x="10444" y="5444"/>
                  </a:lnTo>
                  <a:lnTo>
                    <a:pt x="7049" y="3005"/>
                  </a:lnTo>
                  <a:lnTo>
                    <a:pt x="3394" y="2395"/>
                  </a:lnTo>
                  <a:lnTo>
                    <a:pt x="0" y="0"/>
                  </a:lnTo>
                </a:path>
                <a:path w="27940" h="15875">
                  <a:moveTo>
                    <a:pt x="13751" y="7839"/>
                  </a:moveTo>
                  <a:lnTo>
                    <a:pt x="15622" y="8188"/>
                  </a:lnTo>
                  <a:lnTo>
                    <a:pt x="17450" y="8493"/>
                  </a:lnTo>
                  <a:lnTo>
                    <a:pt x="17146" y="10322"/>
                  </a:lnTo>
                  <a:lnTo>
                    <a:pt x="18973" y="10583"/>
                  </a:lnTo>
                  <a:lnTo>
                    <a:pt x="20801" y="10845"/>
                  </a:lnTo>
                  <a:lnTo>
                    <a:pt x="22672" y="11150"/>
                  </a:lnTo>
                  <a:lnTo>
                    <a:pt x="22368" y="13023"/>
                  </a:lnTo>
                  <a:lnTo>
                    <a:pt x="24196" y="13327"/>
                  </a:lnTo>
                  <a:lnTo>
                    <a:pt x="26023" y="13632"/>
                  </a:lnTo>
                  <a:lnTo>
                    <a:pt x="25719" y="15462"/>
                  </a:lnTo>
                  <a:lnTo>
                    <a:pt x="27546" y="15767"/>
                  </a:lnTo>
                </a:path>
              </a:pathLst>
            </a:custGeom>
            <a:ln w="10884">
              <a:solidFill>
                <a:srgbClr val="DE6C29"/>
              </a:solidFill>
            </a:ln>
          </p:spPr>
          <p:txBody>
            <a:bodyPr wrap="square" lIns="0" tIns="0" rIns="0" bIns="0" rtlCol="0"/>
            <a:lstStyle/>
            <a:p>
              <a:endParaRPr sz="1266"/>
            </a:p>
          </p:txBody>
        </p:sp>
        <p:sp>
          <p:nvSpPr>
            <p:cNvPr id="187" name="object 187"/>
            <p:cNvSpPr/>
            <p:nvPr/>
          </p:nvSpPr>
          <p:spPr>
            <a:xfrm>
              <a:off x="9640720" y="7215738"/>
              <a:ext cx="21590" cy="38100"/>
            </a:xfrm>
            <a:custGeom>
              <a:avLst/>
              <a:gdLst/>
              <a:ahLst/>
              <a:cxnLst/>
              <a:rect l="l" t="t" r="r" b="b"/>
              <a:pathLst>
                <a:path w="21590" h="38100">
                  <a:moveTo>
                    <a:pt x="0" y="38023"/>
                  </a:moveTo>
                  <a:lnTo>
                    <a:pt x="21193" y="0"/>
                  </a:lnTo>
                </a:path>
              </a:pathLst>
            </a:custGeom>
            <a:ln w="10881">
              <a:solidFill>
                <a:srgbClr val="DE6C29"/>
              </a:solidFill>
            </a:ln>
          </p:spPr>
          <p:txBody>
            <a:bodyPr wrap="square" lIns="0" tIns="0" rIns="0" bIns="0" rtlCol="0"/>
            <a:lstStyle/>
            <a:p>
              <a:endParaRPr sz="1266"/>
            </a:p>
          </p:txBody>
        </p:sp>
        <p:sp>
          <p:nvSpPr>
            <p:cNvPr id="188" name="object 188"/>
            <p:cNvSpPr/>
            <p:nvPr/>
          </p:nvSpPr>
          <p:spPr>
            <a:xfrm>
              <a:off x="9659716" y="2210360"/>
              <a:ext cx="2949575" cy="5054600"/>
            </a:xfrm>
            <a:custGeom>
              <a:avLst/>
              <a:gdLst/>
              <a:ahLst/>
              <a:cxnLst/>
              <a:rect l="l" t="t" r="r" b="b"/>
              <a:pathLst>
                <a:path w="2949575" h="5054600">
                  <a:moveTo>
                    <a:pt x="0" y="5054037"/>
                  </a:moveTo>
                  <a:lnTo>
                    <a:pt x="2949435" y="0"/>
                  </a:lnTo>
                </a:path>
              </a:pathLst>
            </a:custGeom>
            <a:ln w="10881">
              <a:solidFill>
                <a:srgbClr val="DE6C29"/>
              </a:solidFill>
            </a:ln>
          </p:spPr>
          <p:txBody>
            <a:bodyPr wrap="square" lIns="0" tIns="0" rIns="0" bIns="0" rtlCol="0"/>
            <a:lstStyle/>
            <a:p>
              <a:endParaRPr sz="1266"/>
            </a:p>
          </p:txBody>
        </p:sp>
        <p:sp>
          <p:nvSpPr>
            <p:cNvPr id="189" name="object 189"/>
            <p:cNvSpPr/>
            <p:nvPr/>
          </p:nvSpPr>
          <p:spPr>
            <a:xfrm>
              <a:off x="9665200" y="2223667"/>
              <a:ext cx="2968625" cy="5041900"/>
            </a:xfrm>
            <a:custGeom>
              <a:avLst/>
              <a:gdLst/>
              <a:ahLst/>
              <a:cxnLst/>
              <a:rect l="l" t="t" r="r" b="b"/>
              <a:pathLst>
                <a:path w="2968625" h="5041900">
                  <a:moveTo>
                    <a:pt x="0" y="5041581"/>
                  </a:moveTo>
                  <a:lnTo>
                    <a:pt x="2968192" y="0"/>
                  </a:lnTo>
                </a:path>
              </a:pathLst>
            </a:custGeom>
            <a:ln w="10881">
              <a:solidFill>
                <a:srgbClr val="DE6C29"/>
              </a:solidFill>
            </a:ln>
          </p:spPr>
          <p:txBody>
            <a:bodyPr wrap="square" lIns="0" tIns="0" rIns="0" bIns="0" rtlCol="0"/>
            <a:lstStyle/>
            <a:p>
              <a:endParaRPr sz="1266"/>
            </a:p>
          </p:txBody>
        </p:sp>
        <p:sp>
          <p:nvSpPr>
            <p:cNvPr id="190" name="object 190"/>
            <p:cNvSpPr/>
            <p:nvPr/>
          </p:nvSpPr>
          <p:spPr>
            <a:xfrm>
              <a:off x="11024117" y="2267030"/>
              <a:ext cx="1679575" cy="2781935"/>
            </a:xfrm>
            <a:custGeom>
              <a:avLst/>
              <a:gdLst/>
              <a:ahLst/>
              <a:cxnLst/>
              <a:rect l="l" t="t" r="r" b="b"/>
              <a:pathLst>
                <a:path w="1679575" h="2781935">
                  <a:moveTo>
                    <a:pt x="0" y="2781317"/>
                  </a:moveTo>
                  <a:lnTo>
                    <a:pt x="1679492" y="0"/>
                  </a:lnTo>
                </a:path>
              </a:pathLst>
            </a:custGeom>
            <a:ln w="10882">
              <a:solidFill>
                <a:srgbClr val="EEB942"/>
              </a:solidFill>
            </a:ln>
          </p:spPr>
          <p:txBody>
            <a:bodyPr wrap="square" lIns="0" tIns="0" rIns="0" bIns="0" rtlCol="0"/>
            <a:lstStyle/>
            <a:p>
              <a:endParaRPr sz="1266"/>
            </a:p>
          </p:txBody>
        </p:sp>
        <p:sp>
          <p:nvSpPr>
            <p:cNvPr id="191" name="object 191"/>
            <p:cNvSpPr/>
            <p:nvPr/>
          </p:nvSpPr>
          <p:spPr>
            <a:xfrm>
              <a:off x="11037886" y="2280384"/>
              <a:ext cx="1690370" cy="2776220"/>
            </a:xfrm>
            <a:custGeom>
              <a:avLst/>
              <a:gdLst/>
              <a:ahLst/>
              <a:cxnLst/>
              <a:rect l="l" t="t" r="r" b="b"/>
              <a:pathLst>
                <a:path w="1690370" h="2776220">
                  <a:moveTo>
                    <a:pt x="0" y="2775829"/>
                  </a:moveTo>
                  <a:lnTo>
                    <a:pt x="1689936" y="0"/>
                  </a:lnTo>
                </a:path>
              </a:pathLst>
            </a:custGeom>
            <a:ln w="10882">
              <a:solidFill>
                <a:srgbClr val="EEB942"/>
              </a:solidFill>
            </a:ln>
          </p:spPr>
          <p:txBody>
            <a:bodyPr wrap="square" lIns="0" tIns="0" rIns="0" bIns="0" rtlCol="0"/>
            <a:lstStyle/>
            <a:p>
              <a:endParaRPr sz="1266"/>
            </a:p>
          </p:txBody>
        </p:sp>
        <p:sp>
          <p:nvSpPr>
            <p:cNvPr id="192" name="object 192"/>
            <p:cNvSpPr/>
            <p:nvPr/>
          </p:nvSpPr>
          <p:spPr>
            <a:xfrm>
              <a:off x="11021658" y="5051697"/>
              <a:ext cx="13970" cy="8255"/>
            </a:xfrm>
            <a:custGeom>
              <a:avLst/>
              <a:gdLst/>
              <a:ahLst/>
              <a:cxnLst/>
              <a:rect l="l" t="t" r="r" b="b"/>
              <a:pathLst>
                <a:path w="13970" h="8254">
                  <a:moveTo>
                    <a:pt x="7049" y="3048"/>
                  </a:moveTo>
                  <a:lnTo>
                    <a:pt x="5222" y="2743"/>
                  </a:lnTo>
                  <a:lnTo>
                    <a:pt x="3350" y="2439"/>
                  </a:lnTo>
                  <a:lnTo>
                    <a:pt x="3655" y="609"/>
                  </a:lnTo>
                  <a:lnTo>
                    <a:pt x="1827" y="304"/>
                  </a:lnTo>
                  <a:lnTo>
                    <a:pt x="0" y="0"/>
                  </a:lnTo>
                </a:path>
                <a:path w="13970" h="8254">
                  <a:moveTo>
                    <a:pt x="7049" y="3048"/>
                  </a:moveTo>
                  <a:lnTo>
                    <a:pt x="8529" y="5183"/>
                  </a:lnTo>
                  <a:lnTo>
                    <a:pt x="10400" y="5487"/>
                  </a:lnTo>
                  <a:lnTo>
                    <a:pt x="12272" y="5792"/>
                  </a:lnTo>
                  <a:lnTo>
                    <a:pt x="11967" y="7622"/>
                  </a:lnTo>
                  <a:lnTo>
                    <a:pt x="13795" y="7927"/>
                  </a:lnTo>
                </a:path>
              </a:pathLst>
            </a:custGeom>
            <a:ln w="10884">
              <a:solidFill>
                <a:srgbClr val="EEB942"/>
              </a:solidFill>
            </a:ln>
          </p:spPr>
          <p:txBody>
            <a:bodyPr wrap="square" lIns="0" tIns="0" rIns="0" bIns="0" rtlCol="0"/>
            <a:lstStyle/>
            <a:p>
              <a:endParaRPr sz="1266"/>
            </a:p>
          </p:txBody>
        </p:sp>
        <p:sp>
          <p:nvSpPr>
            <p:cNvPr id="193" name="object 193"/>
            <p:cNvSpPr/>
            <p:nvPr/>
          </p:nvSpPr>
          <p:spPr>
            <a:xfrm>
              <a:off x="10877242" y="5058117"/>
              <a:ext cx="149225" cy="247650"/>
            </a:xfrm>
            <a:custGeom>
              <a:avLst/>
              <a:gdLst/>
              <a:ahLst/>
              <a:cxnLst/>
              <a:rect l="l" t="t" r="r" b="b"/>
              <a:pathLst>
                <a:path w="149225" h="247650">
                  <a:moveTo>
                    <a:pt x="0" y="247264"/>
                  </a:moveTo>
                  <a:lnTo>
                    <a:pt x="149049" y="0"/>
                  </a:lnTo>
                </a:path>
              </a:pathLst>
            </a:custGeom>
            <a:ln w="10882">
              <a:solidFill>
                <a:srgbClr val="EEB942"/>
              </a:solidFill>
            </a:ln>
          </p:spPr>
          <p:txBody>
            <a:bodyPr wrap="square" lIns="0" tIns="0" rIns="0" bIns="0" rtlCol="0"/>
            <a:lstStyle/>
            <a:p>
              <a:endParaRPr sz="1266"/>
            </a:p>
          </p:txBody>
        </p:sp>
        <p:sp>
          <p:nvSpPr>
            <p:cNvPr id="194" name="object 194"/>
            <p:cNvSpPr/>
            <p:nvPr/>
          </p:nvSpPr>
          <p:spPr>
            <a:xfrm>
              <a:off x="11182509" y="2295272"/>
              <a:ext cx="1567815" cy="2552700"/>
            </a:xfrm>
            <a:custGeom>
              <a:avLst/>
              <a:gdLst/>
              <a:ahLst/>
              <a:cxnLst/>
              <a:rect l="l" t="t" r="r" b="b"/>
              <a:pathLst>
                <a:path w="1567815" h="2552700">
                  <a:moveTo>
                    <a:pt x="0" y="2552564"/>
                  </a:moveTo>
                  <a:lnTo>
                    <a:pt x="1567433" y="0"/>
                  </a:lnTo>
                </a:path>
              </a:pathLst>
            </a:custGeom>
            <a:ln w="10882">
              <a:solidFill>
                <a:srgbClr val="EEB942"/>
              </a:solidFill>
            </a:ln>
          </p:spPr>
          <p:txBody>
            <a:bodyPr wrap="square" lIns="0" tIns="0" rIns="0" bIns="0" rtlCol="0"/>
            <a:lstStyle/>
            <a:p>
              <a:endParaRPr sz="1266"/>
            </a:p>
          </p:txBody>
        </p:sp>
        <p:sp>
          <p:nvSpPr>
            <p:cNvPr id="195" name="object 195"/>
            <p:cNvSpPr/>
            <p:nvPr/>
          </p:nvSpPr>
          <p:spPr>
            <a:xfrm>
              <a:off x="11198187" y="2308577"/>
              <a:ext cx="1576070" cy="2547620"/>
            </a:xfrm>
            <a:custGeom>
              <a:avLst/>
              <a:gdLst/>
              <a:ahLst/>
              <a:cxnLst/>
              <a:rect l="l" t="t" r="r" b="b"/>
              <a:pathLst>
                <a:path w="1576070" h="2547620">
                  <a:moveTo>
                    <a:pt x="0" y="2547424"/>
                  </a:moveTo>
                  <a:lnTo>
                    <a:pt x="1575919" y="0"/>
                  </a:lnTo>
                </a:path>
              </a:pathLst>
            </a:custGeom>
            <a:ln w="10882">
              <a:solidFill>
                <a:srgbClr val="EEB942"/>
              </a:solidFill>
            </a:ln>
          </p:spPr>
          <p:txBody>
            <a:bodyPr wrap="square" lIns="0" tIns="0" rIns="0" bIns="0" rtlCol="0"/>
            <a:lstStyle/>
            <a:p>
              <a:endParaRPr sz="1266"/>
            </a:p>
          </p:txBody>
        </p:sp>
        <p:pic>
          <p:nvPicPr>
            <p:cNvPr id="196" name="object 196"/>
            <p:cNvPicPr/>
            <p:nvPr/>
          </p:nvPicPr>
          <p:blipFill>
            <a:blip r:embed="rId31" cstate="print"/>
            <a:stretch>
              <a:fillRect/>
            </a:stretch>
          </p:blipFill>
          <p:spPr>
            <a:xfrm>
              <a:off x="11051144" y="4846069"/>
              <a:ext cx="150064" cy="228029"/>
            </a:xfrm>
            <a:prstGeom prst="rect">
              <a:avLst/>
            </a:prstGeom>
          </p:spPr>
        </p:pic>
        <p:sp>
          <p:nvSpPr>
            <p:cNvPr id="197" name="object 197"/>
            <p:cNvSpPr/>
            <p:nvPr/>
          </p:nvSpPr>
          <p:spPr>
            <a:xfrm>
              <a:off x="11138651" y="2323456"/>
              <a:ext cx="1657985" cy="2656840"/>
            </a:xfrm>
            <a:custGeom>
              <a:avLst/>
              <a:gdLst/>
              <a:ahLst/>
              <a:cxnLst/>
              <a:rect l="l" t="t" r="r" b="b"/>
              <a:pathLst>
                <a:path w="1657984" h="2656840">
                  <a:moveTo>
                    <a:pt x="0" y="2656705"/>
                  </a:moveTo>
                  <a:lnTo>
                    <a:pt x="1657515" y="0"/>
                  </a:lnTo>
                </a:path>
              </a:pathLst>
            </a:custGeom>
            <a:ln w="10882">
              <a:solidFill>
                <a:srgbClr val="EEB942"/>
              </a:solidFill>
            </a:ln>
          </p:spPr>
          <p:txBody>
            <a:bodyPr wrap="square" lIns="0" tIns="0" rIns="0" bIns="0" rtlCol="0"/>
            <a:lstStyle/>
            <a:p>
              <a:endParaRPr sz="1266"/>
            </a:p>
          </p:txBody>
        </p:sp>
        <p:sp>
          <p:nvSpPr>
            <p:cNvPr id="198" name="object 198"/>
            <p:cNvSpPr/>
            <p:nvPr/>
          </p:nvSpPr>
          <p:spPr>
            <a:xfrm>
              <a:off x="11152080" y="2338600"/>
              <a:ext cx="1668145" cy="2651760"/>
            </a:xfrm>
            <a:custGeom>
              <a:avLst/>
              <a:gdLst/>
              <a:ahLst/>
              <a:cxnLst/>
              <a:rect l="l" t="t" r="r" b="b"/>
              <a:pathLst>
                <a:path w="1668145" h="2651760">
                  <a:moveTo>
                    <a:pt x="0" y="2651260"/>
                  </a:moveTo>
                  <a:lnTo>
                    <a:pt x="1667959" y="0"/>
                  </a:lnTo>
                </a:path>
              </a:pathLst>
            </a:custGeom>
            <a:ln w="10882">
              <a:solidFill>
                <a:srgbClr val="EEB942"/>
              </a:solidFill>
            </a:ln>
          </p:spPr>
          <p:txBody>
            <a:bodyPr wrap="square" lIns="0" tIns="0" rIns="0" bIns="0" rtlCol="0"/>
            <a:lstStyle/>
            <a:p>
              <a:endParaRPr sz="1266"/>
            </a:p>
          </p:txBody>
        </p:sp>
        <p:pic>
          <p:nvPicPr>
            <p:cNvPr id="199" name="object 199"/>
            <p:cNvPicPr/>
            <p:nvPr/>
          </p:nvPicPr>
          <p:blipFill>
            <a:blip r:embed="rId32" cstate="print"/>
            <a:stretch>
              <a:fillRect/>
            </a:stretch>
          </p:blipFill>
          <p:spPr>
            <a:xfrm>
              <a:off x="11050567" y="4978390"/>
              <a:ext cx="106696" cy="114866"/>
            </a:xfrm>
            <a:prstGeom prst="rect">
              <a:avLst/>
            </a:prstGeom>
          </p:spPr>
        </p:pic>
        <p:sp>
          <p:nvSpPr>
            <p:cNvPr id="200" name="object 200"/>
            <p:cNvSpPr/>
            <p:nvPr/>
          </p:nvSpPr>
          <p:spPr>
            <a:xfrm>
              <a:off x="10912815" y="5083271"/>
              <a:ext cx="153035" cy="247015"/>
            </a:xfrm>
            <a:custGeom>
              <a:avLst/>
              <a:gdLst/>
              <a:ahLst/>
              <a:cxnLst/>
              <a:rect l="l" t="t" r="r" b="b"/>
              <a:pathLst>
                <a:path w="153034" h="247014">
                  <a:moveTo>
                    <a:pt x="0" y="246697"/>
                  </a:moveTo>
                  <a:lnTo>
                    <a:pt x="152704" y="0"/>
                  </a:lnTo>
                </a:path>
              </a:pathLst>
            </a:custGeom>
            <a:ln w="10882">
              <a:solidFill>
                <a:srgbClr val="EEB942"/>
              </a:solidFill>
            </a:ln>
          </p:spPr>
          <p:txBody>
            <a:bodyPr wrap="square" lIns="0" tIns="0" rIns="0" bIns="0" rtlCol="0"/>
            <a:lstStyle/>
            <a:p>
              <a:endParaRPr sz="1266"/>
            </a:p>
          </p:txBody>
        </p:sp>
        <p:sp>
          <p:nvSpPr>
            <p:cNvPr id="201" name="object 201"/>
            <p:cNvSpPr/>
            <p:nvPr/>
          </p:nvSpPr>
          <p:spPr>
            <a:xfrm>
              <a:off x="10874809" y="5308747"/>
              <a:ext cx="38100" cy="23495"/>
            </a:xfrm>
            <a:custGeom>
              <a:avLst/>
              <a:gdLst/>
              <a:ahLst/>
              <a:cxnLst/>
              <a:rect l="l" t="t" r="r" b="b"/>
              <a:pathLst>
                <a:path w="38100" h="23495">
                  <a:moveTo>
                    <a:pt x="18712" y="12456"/>
                  </a:moveTo>
                  <a:lnTo>
                    <a:pt x="16841" y="12151"/>
                  </a:lnTo>
                  <a:lnTo>
                    <a:pt x="17189" y="10322"/>
                  </a:lnTo>
                  <a:lnTo>
                    <a:pt x="15318" y="10017"/>
                  </a:lnTo>
                  <a:lnTo>
                    <a:pt x="13534" y="9712"/>
                  </a:lnTo>
                  <a:lnTo>
                    <a:pt x="13795" y="7927"/>
                  </a:lnTo>
                  <a:lnTo>
                    <a:pt x="12010" y="7622"/>
                  </a:lnTo>
                  <a:lnTo>
                    <a:pt x="10139" y="7273"/>
                  </a:lnTo>
                  <a:lnTo>
                    <a:pt x="8268" y="7012"/>
                  </a:lnTo>
                  <a:lnTo>
                    <a:pt x="8616" y="5139"/>
                  </a:lnTo>
                  <a:lnTo>
                    <a:pt x="6745" y="4878"/>
                  </a:lnTo>
                  <a:lnTo>
                    <a:pt x="4961" y="4573"/>
                  </a:lnTo>
                  <a:lnTo>
                    <a:pt x="5222" y="2743"/>
                  </a:lnTo>
                  <a:lnTo>
                    <a:pt x="3350" y="2439"/>
                  </a:lnTo>
                  <a:lnTo>
                    <a:pt x="1523" y="2177"/>
                  </a:lnTo>
                  <a:lnTo>
                    <a:pt x="0" y="0"/>
                  </a:lnTo>
                </a:path>
                <a:path w="38100" h="23495">
                  <a:moveTo>
                    <a:pt x="18712" y="12456"/>
                  </a:moveTo>
                  <a:lnTo>
                    <a:pt x="20584" y="12761"/>
                  </a:lnTo>
                  <a:lnTo>
                    <a:pt x="22107" y="14895"/>
                  </a:lnTo>
                  <a:lnTo>
                    <a:pt x="23891" y="15200"/>
                  </a:lnTo>
                  <a:lnTo>
                    <a:pt x="25762" y="15462"/>
                  </a:lnTo>
                  <a:lnTo>
                    <a:pt x="25414" y="17291"/>
                  </a:lnTo>
                  <a:lnTo>
                    <a:pt x="27285" y="17596"/>
                  </a:lnTo>
                  <a:lnTo>
                    <a:pt x="29113" y="17901"/>
                  </a:lnTo>
                  <a:lnTo>
                    <a:pt x="30636" y="20035"/>
                  </a:lnTo>
                  <a:lnTo>
                    <a:pt x="32464" y="20340"/>
                  </a:lnTo>
                  <a:lnTo>
                    <a:pt x="34335" y="20645"/>
                  </a:lnTo>
                  <a:lnTo>
                    <a:pt x="34074" y="22474"/>
                  </a:lnTo>
                  <a:lnTo>
                    <a:pt x="35902" y="22779"/>
                  </a:lnTo>
                  <a:lnTo>
                    <a:pt x="37730" y="23084"/>
                  </a:lnTo>
                </a:path>
              </a:pathLst>
            </a:custGeom>
            <a:ln w="10884">
              <a:solidFill>
                <a:srgbClr val="EEB942"/>
              </a:solidFill>
            </a:ln>
          </p:spPr>
          <p:txBody>
            <a:bodyPr wrap="square" lIns="0" tIns="0" rIns="0" bIns="0" rtlCol="0"/>
            <a:lstStyle/>
            <a:p>
              <a:endParaRPr sz="1266"/>
            </a:p>
          </p:txBody>
        </p:sp>
        <p:sp>
          <p:nvSpPr>
            <p:cNvPr id="202" name="object 202"/>
            <p:cNvSpPr/>
            <p:nvPr/>
          </p:nvSpPr>
          <p:spPr>
            <a:xfrm>
              <a:off x="10645970" y="5324580"/>
              <a:ext cx="245110" cy="400050"/>
            </a:xfrm>
            <a:custGeom>
              <a:avLst/>
              <a:gdLst/>
              <a:ahLst/>
              <a:cxnLst/>
              <a:rect l="l" t="t" r="r" b="b"/>
              <a:pathLst>
                <a:path w="245109" h="400050">
                  <a:moveTo>
                    <a:pt x="0" y="399446"/>
                  </a:moveTo>
                  <a:lnTo>
                    <a:pt x="245093" y="0"/>
                  </a:lnTo>
                </a:path>
              </a:pathLst>
            </a:custGeom>
            <a:ln w="10882">
              <a:solidFill>
                <a:srgbClr val="EEB942"/>
              </a:solidFill>
            </a:ln>
          </p:spPr>
          <p:txBody>
            <a:bodyPr wrap="square" lIns="0" tIns="0" rIns="0" bIns="0" rtlCol="0"/>
            <a:lstStyle/>
            <a:p>
              <a:endParaRPr sz="1266"/>
            </a:p>
          </p:txBody>
        </p:sp>
        <p:sp>
          <p:nvSpPr>
            <p:cNvPr id="203" name="object 203"/>
            <p:cNvSpPr/>
            <p:nvPr/>
          </p:nvSpPr>
          <p:spPr>
            <a:xfrm>
              <a:off x="11344766" y="2353779"/>
              <a:ext cx="1499235" cy="2364105"/>
            </a:xfrm>
            <a:custGeom>
              <a:avLst/>
              <a:gdLst/>
              <a:ahLst/>
              <a:cxnLst/>
              <a:rect l="l" t="t" r="r" b="b"/>
              <a:pathLst>
                <a:path w="1499234" h="2364104">
                  <a:moveTo>
                    <a:pt x="0" y="2363838"/>
                  </a:moveTo>
                  <a:lnTo>
                    <a:pt x="1499240" y="0"/>
                  </a:lnTo>
                </a:path>
              </a:pathLst>
            </a:custGeom>
            <a:ln w="10882">
              <a:solidFill>
                <a:srgbClr val="EEB942"/>
              </a:solidFill>
            </a:ln>
          </p:spPr>
          <p:txBody>
            <a:bodyPr wrap="square" lIns="0" tIns="0" rIns="0" bIns="0" rtlCol="0"/>
            <a:lstStyle/>
            <a:p>
              <a:endParaRPr sz="1266"/>
            </a:p>
          </p:txBody>
        </p:sp>
        <p:sp>
          <p:nvSpPr>
            <p:cNvPr id="204" name="object 204"/>
            <p:cNvSpPr/>
            <p:nvPr/>
          </p:nvSpPr>
          <p:spPr>
            <a:xfrm>
              <a:off x="11358491" y="2368663"/>
              <a:ext cx="1508125" cy="2357120"/>
            </a:xfrm>
            <a:custGeom>
              <a:avLst/>
              <a:gdLst/>
              <a:ahLst/>
              <a:cxnLst/>
              <a:rect l="l" t="t" r="r" b="b"/>
              <a:pathLst>
                <a:path w="1508125" h="2357120">
                  <a:moveTo>
                    <a:pt x="0" y="2356826"/>
                  </a:moveTo>
                  <a:lnTo>
                    <a:pt x="1507595" y="0"/>
                  </a:lnTo>
                </a:path>
              </a:pathLst>
            </a:custGeom>
            <a:ln w="10882">
              <a:solidFill>
                <a:srgbClr val="EEB942"/>
              </a:solidFill>
            </a:ln>
          </p:spPr>
          <p:txBody>
            <a:bodyPr wrap="square" lIns="0" tIns="0" rIns="0" bIns="0" rtlCol="0"/>
            <a:lstStyle/>
            <a:p>
              <a:endParaRPr sz="1266"/>
            </a:p>
          </p:txBody>
        </p:sp>
        <p:sp>
          <p:nvSpPr>
            <p:cNvPr id="205" name="object 205"/>
            <p:cNvSpPr/>
            <p:nvPr/>
          </p:nvSpPr>
          <p:spPr>
            <a:xfrm>
              <a:off x="11342612" y="4719143"/>
              <a:ext cx="15875" cy="10160"/>
            </a:xfrm>
            <a:custGeom>
              <a:avLst/>
              <a:gdLst/>
              <a:ahLst/>
              <a:cxnLst/>
              <a:rect l="l" t="t" r="r" b="b"/>
              <a:pathLst>
                <a:path w="15875" h="10160">
                  <a:moveTo>
                    <a:pt x="6745" y="4878"/>
                  </a:moveTo>
                  <a:lnTo>
                    <a:pt x="4917" y="4573"/>
                  </a:lnTo>
                  <a:lnTo>
                    <a:pt x="5222" y="2743"/>
                  </a:lnTo>
                  <a:lnTo>
                    <a:pt x="3350" y="2439"/>
                  </a:lnTo>
                  <a:lnTo>
                    <a:pt x="1566" y="2134"/>
                  </a:lnTo>
                  <a:lnTo>
                    <a:pt x="1827" y="348"/>
                  </a:lnTo>
                  <a:lnTo>
                    <a:pt x="0" y="0"/>
                  </a:lnTo>
                </a:path>
                <a:path w="15875" h="10160">
                  <a:moveTo>
                    <a:pt x="6745" y="4878"/>
                  </a:moveTo>
                  <a:lnTo>
                    <a:pt x="8616" y="5139"/>
                  </a:lnTo>
                  <a:lnTo>
                    <a:pt x="10400" y="5487"/>
                  </a:lnTo>
                  <a:lnTo>
                    <a:pt x="10096" y="7317"/>
                  </a:lnTo>
                  <a:lnTo>
                    <a:pt x="11923" y="7622"/>
                  </a:lnTo>
                  <a:lnTo>
                    <a:pt x="13795" y="7883"/>
                  </a:lnTo>
                  <a:lnTo>
                    <a:pt x="13447" y="9712"/>
                  </a:lnTo>
                  <a:lnTo>
                    <a:pt x="15318" y="10017"/>
                  </a:lnTo>
                </a:path>
              </a:pathLst>
            </a:custGeom>
            <a:ln w="10884">
              <a:solidFill>
                <a:srgbClr val="EEB942"/>
              </a:solidFill>
            </a:ln>
          </p:spPr>
          <p:txBody>
            <a:bodyPr wrap="square" lIns="0" tIns="0" rIns="0" bIns="0" rtlCol="0"/>
            <a:lstStyle/>
            <a:p>
              <a:endParaRPr sz="1266"/>
            </a:p>
          </p:txBody>
        </p:sp>
        <p:sp>
          <p:nvSpPr>
            <p:cNvPr id="206" name="object 206"/>
            <p:cNvSpPr/>
            <p:nvPr/>
          </p:nvSpPr>
          <p:spPr>
            <a:xfrm>
              <a:off x="10694118" y="4727384"/>
              <a:ext cx="653415" cy="1025525"/>
            </a:xfrm>
            <a:custGeom>
              <a:avLst/>
              <a:gdLst/>
              <a:ahLst/>
              <a:cxnLst/>
              <a:rect l="l" t="t" r="r" b="b"/>
              <a:pathLst>
                <a:path w="653415" h="1025525">
                  <a:moveTo>
                    <a:pt x="0" y="1025163"/>
                  </a:moveTo>
                  <a:lnTo>
                    <a:pt x="652814" y="0"/>
                  </a:lnTo>
                </a:path>
              </a:pathLst>
            </a:custGeom>
            <a:ln w="10882">
              <a:solidFill>
                <a:srgbClr val="EEB942"/>
              </a:solidFill>
            </a:ln>
          </p:spPr>
          <p:txBody>
            <a:bodyPr wrap="square" lIns="0" tIns="0" rIns="0" bIns="0" rtlCol="0"/>
            <a:lstStyle/>
            <a:p>
              <a:endParaRPr sz="1266"/>
            </a:p>
          </p:txBody>
        </p:sp>
        <p:sp>
          <p:nvSpPr>
            <p:cNvPr id="207" name="object 207"/>
            <p:cNvSpPr/>
            <p:nvPr/>
          </p:nvSpPr>
          <p:spPr>
            <a:xfrm>
              <a:off x="10643794" y="5725586"/>
              <a:ext cx="48260" cy="30480"/>
            </a:xfrm>
            <a:custGeom>
              <a:avLst/>
              <a:gdLst/>
              <a:ahLst/>
              <a:cxnLst/>
              <a:rect l="l" t="t" r="r" b="b"/>
              <a:pathLst>
                <a:path w="48259" h="30479">
                  <a:moveTo>
                    <a:pt x="23934" y="15157"/>
                  </a:moveTo>
                  <a:lnTo>
                    <a:pt x="22107" y="14852"/>
                  </a:lnTo>
                  <a:lnTo>
                    <a:pt x="20584" y="12718"/>
                  </a:lnTo>
                  <a:lnTo>
                    <a:pt x="18756" y="12413"/>
                  </a:lnTo>
                  <a:lnTo>
                    <a:pt x="16928" y="12108"/>
                  </a:lnTo>
                  <a:lnTo>
                    <a:pt x="17233" y="10279"/>
                  </a:lnTo>
                  <a:lnTo>
                    <a:pt x="15405" y="9974"/>
                  </a:lnTo>
                  <a:lnTo>
                    <a:pt x="13534" y="9712"/>
                  </a:lnTo>
                  <a:lnTo>
                    <a:pt x="13838" y="7883"/>
                  </a:lnTo>
                  <a:lnTo>
                    <a:pt x="12010" y="7578"/>
                  </a:lnTo>
                  <a:lnTo>
                    <a:pt x="10183" y="7273"/>
                  </a:lnTo>
                  <a:lnTo>
                    <a:pt x="8616" y="5139"/>
                  </a:lnTo>
                  <a:lnTo>
                    <a:pt x="6788" y="4834"/>
                  </a:lnTo>
                  <a:lnTo>
                    <a:pt x="4961" y="4529"/>
                  </a:lnTo>
                  <a:lnTo>
                    <a:pt x="5265" y="2700"/>
                  </a:lnTo>
                  <a:lnTo>
                    <a:pt x="3394" y="2439"/>
                  </a:lnTo>
                  <a:lnTo>
                    <a:pt x="1566" y="2134"/>
                  </a:lnTo>
                  <a:lnTo>
                    <a:pt x="0" y="0"/>
                  </a:lnTo>
                </a:path>
                <a:path w="48259" h="30479">
                  <a:moveTo>
                    <a:pt x="23934" y="15157"/>
                  </a:moveTo>
                  <a:lnTo>
                    <a:pt x="25806" y="15418"/>
                  </a:lnTo>
                  <a:lnTo>
                    <a:pt x="25501" y="17247"/>
                  </a:lnTo>
                  <a:lnTo>
                    <a:pt x="27329" y="17596"/>
                  </a:lnTo>
                  <a:lnTo>
                    <a:pt x="29157" y="17857"/>
                  </a:lnTo>
                  <a:lnTo>
                    <a:pt x="28852" y="19730"/>
                  </a:lnTo>
                  <a:lnTo>
                    <a:pt x="30680" y="19991"/>
                  </a:lnTo>
                  <a:lnTo>
                    <a:pt x="32551" y="20340"/>
                  </a:lnTo>
                  <a:lnTo>
                    <a:pt x="34379" y="20601"/>
                  </a:lnTo>
                  <a:lnTo>
                    <a:pt x="34074" y="22431"/>
                  </a:lnTo>
                  <a:lnTo>
                    <a:pt x="35902" y="22735"/>
                  </a:lnTo>
                  <a:lnTo>
                    <a:pt x="37730" y="23040"/>
                  </a:lnTo>
                  <a:lnTo>
                    <a:pt x="37469" y="24870"/>
                  </a:lnTo>
                  <a:lnTo>
                    <a:pt x="39296" y="25175"/>
                  </a:lnTo>
                  <a:lnTo>
                    <a:pt x="41124" y="25436"/>
                  </a:lnTo>
                  <a:lnTo>
                    <a:pt x="40819" y="27265"/>
                  </a:lnTo>
                  <a:lnTo>
                    <a:pt x="42691" y="27614"/>
                  </a:lnTo>
                  <a:lnTo>
                    <a:pt x="44562" y="27875"/>
                  </a:lnTo>
                  <a:lnTo>
                    <a:pt x="46346" y="28180"/>
                  </a:lnTo>
                  <a:lnTo>
                    <a:pt x="46042" y="30009"/>
                  </a:lnTo>
                  <a:lnTo>
                    <a:pt x="47869" y="30314"/>
                  </a:lnTo>
                </a:path>
              </a:pathLst>
            </a:custGeom>
            <a:ln w="10884">
              <a:solidFill>
                <a:srgbClr val="EEB942"/>
              </a:solidFill>
            </a:ln>
          </p:spPr>
          <p:txBody>
            <a:bodyPr wrap="square" lIns="0" tIns="0" rIns="0" bIns="0" rtlCol="0"/>
            <a:lstStyle/>
            <a:p>
              <a:endParaRPr sz="1266"/>
            </a:p>
          </p:txBody>
        </p:sp>
        <p:sp>
          <p:nvSpPr>
            <p:cNvPr id="208" name="object 208"/>
            <p:cNvSpPr/>
            <p:nvPr/>
          </p:nvSpPr>
          <p:spPr>
            <a:xfrm>
              <a:off x="10429529" y="5744106"/>
              <a:ext cx="236220" cy="376555"/>
            </a:xfrm>
            <a:custGeom>
              <a:avLst/>
              <a:gdLst/>
              <a:ahLst/>
              <a:cxnLst/>
              <a:rect l="l" t="t" r="r" b="b"/>
              <a:pathLst>
                <a:path w="236220" h="376554">
                  <a:moveTo>
                    <a:pt x="0" y="376492"/>
                  </a:moveTo>
                  <a:lnTo>
                    <a:pt x="235780" y="0"/>
                  </a:lnTo>
                </a:path>
              </a:pathLst>
            </a:custGeom>
            <a:ln w="10882">
              <a:solidFill>
                <a:srgbClr val="EEB942"/>
              </a:solidFill>
            </a:ln>
          </p:spPr>
          <p:txBody>
            <a:bodyPr wrap="square" lIns="0" tIns="0" rIns="0" bIns="0" rtlCol="0"/>
            <a:lstStyle/>
            <a:p>
              <a:endParaRPr sz="1266"/>
            </a:p>
          </p:txBody>
        </p:sp>
        <p:sp>
          <p:nvSpPr>
            <p:cNvPr id="209" name="object 209"/>
            <p:cNvSpPr/>
            <p:nvPr/>
          </p:nvSpPr>
          <p:spPr>
            <a:xfrm>
              <a:off x="10969510" y="2381982"/>
              <a:ext cx="1920875" cy="2981960"/>
            </a:xfrm>
            <a:custGeom>
              <a:avLst/>
              <a:gdLst/>
              <a:ahLst/>
              <a:cxnLst/>
              <a:rect l="l" t="t" r="r" b="b"/>
              <a:pathLst>
                <a:path w="1920875" h="2981960">
                  <a:moveTo>
                    <a:pt x="0" y="2981628"/>
                  </a:moveTo>
                  <a:lnTo>
                    <a:pt x="1920799" y="0"/>
                  </a:lnTo>
                </a:path>
              </a:pathLst>
            </a:custGeom>
            <a:ln w="10882">
              <a:solidFill>
                <a:srgbClr val="EEB942"/>
              </a:solidFill>
            </a:ln>
          </p:spPr>
          <p:txBody>
            <a:bodyPr wrap="square" lIns="0" tIns="0" rIns="0" bIns="0" rtlCol="0"/>
            <a:lstStyle/>
            <a:p>
              <a:endParaRPr sz="1266"/>
            </a:p>
          </p:txBody>
        </p:sp>
        <p:sp>
          <p:nvSpPr>
            <p:cNvPr id="210" name="object 210"/>
            <p:cNvSpPr/>
            <p:nvPr/>
          </p:nvSpPr>
          <p:spPr>
            <a:xfrm>
              <a:off x="10979623" y="2396856"/>
              <a:ext cx="1932939" cy="2974340"/>
            </a:xfrm>
            <a:custGeom>
              <a:avLst/>
              <a:gdLst/>
              <a:ahLst/>
              <a:cxnLst/>
              <a:rect l="l" t="t" r="r" b="b"/>
              <a:pathLst>
                <a:path w="1932940" h="2974340">
                  <a:moveTo>
                    <a:pt x="0" y="2974049"/>
                  </a:moveTo>
                  <a:lnTo>
                    <a:pt x="1932723" y="0"/>
                  </a:lnTo>
                </a:path>
              </a:pathLst>
            </a:custGeom>
            <a:ln w="10882">
              <a:solidFill>
                <a:srgbClr val="EEB942"/>
              </a:solidFill>
            </a:ln>
          </p:spPr>
          <p:txBody>
            <a:bodyPr wrap="square" lIns="0" tIns="0" rIns="0" bIns="0" rtlCol="0"/>
            <a:lstStyle/>
            <a:p>
              <a:endParaRPr sz="1266"/>
            </a:p>
          </p:txBody>
        </p:sp>
        <p:sp>
          <p:nvSpPr>
            <p:cNvPr id="211" name="object 211"/>
            <p:cNvSpPr/>
            <p:nvPr/>
          </p:nvSpPr>
          <p:spPr>
            <a:xfrm>
              <a:off x="10965262" y="5366712"/>
              <a:ext cx="13970" cy="8255"/>
            </a:xfrm>
            <a:custGeom>
              <a:avLst/>
              <a:gdLst/>
              <a:ahLst/>
              <a:cxnLst/>
              <a:rect l="l" t="t" r="r" b="b"/>
              <a:pathLst>
                <a:path w="13970" h="8254">
                  <a:moveTo>
                    <a:pt x="7006" y="3005"/>
                  </a:moveTo>
                  <a:lnTo>
                    <a:pt x="5178" y="2743"/>
                  </a:lnTo>
                  <a:lnTo>
                    <a:pt x="3394" y="2439"/>
                  </a:lnTo>
                  <a:lnTo>
                    <a:pt x="3655" y="566"/>
                  </a:lnTo>
                  <a:lnTo>
                    <a:pt x="1827" y="261"/>
                  </a:lnTo>
                  <a:lnTo>
                    <a:pt x="0" y="0"/>
                  </a:lnTo>
                </a:path>
                <a:path w="13970" h="8254">
                  <a:moveTo>
                    <a:pt x="7006" y="3005"/>
                  </a:moveTo>
                  <a:lnTo>
                    <a:pt x="6701" y="4834"/>
                  </a:lnTo>
                  <a:lnTo>
                    <a:pt x="8573" y="5139"/>
                  </a:lnTo>
                  <a:lnTo>
                    <a:pt x="10444" y="5444"/>
                  </a:lnTo>
                  <a:lnTo>
                    <a:pt x="10096" y="7273"/>
                  </a:lnTo>
                  <a:lnTo>
                    <a:pt x="11967" y="7578"/>
                  </a:lnTo>
                  <a:lnTo>
                    <a:pt x="13751" y="7883"/>
                  </a:lnTo>
                </a:path>
              </a:pathLst>
            </a:custGeom>
            <a:ln w="10884">
              <a:solidFill>
                <a:srgbClr val="EEB942"/>
              </a:solidFill>
            </a:ln>
          </p:spPr>
          <p:txBody>
            <a:bodyPr wrap="square" lIns="0" tIns="0" rIns="0" bIns="0" rtlCol="0"/>
            <a:lstStyle/>
            <a:p>
              <a:endParaRPr sz="1266"/>
            </a:p>
          </p:txBody>
        </p:sp>
        <p:sp>
          <p:nvSpPr>
            <p:cNvPr id="212" name="object 212"/>
            <p:cNvSpPr/>
            <p:nvPr/>
          </p:nvSpPr>
          <p:spPr>
            <a:xfrm>
              <a:off x="10470919" y="5373101"/>
              <a:ext cx="499109" cy="771525"/>
            </a:xfrm>
            <a:custGeom>
              <a:avLst/>
              <a:gdLst/>
              <a:ahLst/>
              <a:cxnLst/>
              <a:rect l="l" t="t" r="r" b="b"/>
              <a:pathLst>
                <a:path w="499109" h="771525">
                  <a:moveTo>
                    <a:pt x="0" y="771104"/>
                  </a:moveTo>
                  <a:lnTo>
                    <a:pt x="498934" y="0"/>
                  </a:lnTo>
                </a:path>
              </a:pathLst>
            </a:custGeom>
            <a:ln w="10882">
              <a:solidFill>
                <a:srgbClr val="EEB942"/>
              </a:solidFill>
            </a:ln>
          </p:spPr>
          <p:txBody>
            <a:bodyPr wrap="square" lIns="0" tIns="0" rIns="0" bIns="0" rtlCol="0"/>
            <a:lstStyle/>
            <a:p>
              <a:endParaRPr sz="1266"/>
            </a:p>
          </p:txBody>
        </p:sp>
        <p:sp>
          <p:nvSpPr>
            <p:cNvPr id="213" name="object 213"/>
            <p:cNvSpPr/>
            <p:nvPr/>
          </p:nvSpPr>
          <p:spPr>
            <a:xfrm>
              <a:off x="10428916" y="6124258"/>
              <a:ext cx="40005" cy="25400"/>
            </a:xfrm>
            <a:custGeom>
              <a:avLst/>
              <a:gdLst/>
              <a:ahLst/>
              <a:cxnLst/>
              <a:rect l="l" t="t" r="r" b="b"/>
              <a:pathLst>
                <a:path w="40004" h="25400">
                  <a:moveTo>
                    <a:pt x="20584" y="12718"/>
                  </a:moveTo>
                  <a:lnTo>
                    <a:pt x="18756" y="12413"/>
                  </a:lnTo>
                  <a:lnTo>
                    <a:pt x="19060" y="10583"/>
                  </a:lnTo>
                  <a:lnTo>
                    <a:pt x="17189" y="10279"/>
                  </a:lnTo>
                  <a:lnTo>
                    <a:pt x="15405" y="9974"/>
                  </a:lnTo>
                  <a:lnTo>
                    <a:pt x="15666" y="8188"/>
                  </a:lnTo>
                  <a:lnTo>
                    <a:pt x="13838" y="7883"/>
                  </a:lnTo>
                  <a:lnTo>
                    <a:pt x="12054" y="7578"/>
                  </a:lnTo>
                  <a:lnTo>
                    <a:pt x="12359" y="5749"/>
                  </a:lnTo>
                  <a:lnTo>
                    <a:pt x="10487" y="5444"/>
                  </a:lnTo>
                  <a:lnTo>
                    <a:pt x="8703" y="5139"/>
                  </a:lnTo>
                  <a:lnTo>
                    <a:pt x="6832" y="4834"/>
                  </a:lnTo>
                  <a:lnTo>
                    <a:pt x="7093" y="3005"/>
                  </a:lnTo>
                  <a:lnTo>
                    <a:pt x="5265" y="2743"/>
                  </a:lnTo>
                  <a:lnTo>
                    <a:pt x="3394" y="2482"/>
                  </a:lnTo>
                  <a:lnTo>
                    <a:pt x="3699" y="609"/>
                  </a:lnTo>
                  <a:lnTo>
                    <a:pt x="1871" y="304"/>
                  </a:lnTo>
                  <a:lnTo>
                    <a:pt x="0" y="0"/>
                  </a:lnTo>
                </a:path>
                <a:path w="40004" h="25400">
                  <a:moveTo>
                    <a:pt x="20584" y="12718"/>
                  </a:moveTo>
                  <a:lnTo>
                    <a:pt x="22455" y="13023"/>
                  </a:lnTo>
                  <a:lnTo>
                    <a:pt x="24283" y="13327"/>
                  </a:lnTo>
                  <a:lnTo>
                    <a:pt x="23978" y="15200"/>
                  </a:lnTo>
                  <a:lnTo>
                    <a:pt x="25806" y="15462"/>
                  </a:lnTo>
                  <a:lnTo>
                    <a:pt x="27633" y="15767"/>
                  </a:lnTo>
                  <a:lnTo>
                    <a:pt x="27329" y="17552"/>
                  </a:lnTo>
                  <a:lnTo>
                    <a:pt x="29157" y="17857"/>
                  </a:lnTo>
                  <a:lnTo>
                    <a:pt x="31028" y="18162"/>
                  </a:lnTo>
                  <a:lnTo>
                    <a:pt x="30680" y="20035"/>
                  </a:lnTo>
                  <a:lnTo>
                    <a:pt x="32551" y="20340"/>
                  </a:lnTo>
                  <a:lnTo>
                    <a:pt x="34379" y="20645"/>
                  </a:lnTo>
                  <a:lnTo>
                    <a:pt x="35989" y="22735"/>
                  </a:lnTo>
                  <a:lnTo>
                    <a:pt x="37773" y="22997"/>
                  </a:lnTo>
                  <a:lnTo>
                    <a:pt x="39644" y="23345"/>
                  </a:lnTo>
                  <a:lnTo>
                    <a:pt x="39296" y="25175"/>
                  </a:lnTo>
                </a:path>
              </a:pathLst>
            </a:custGeom>
            <a:ln w="10884">
              <a:solidFill>
                <a:srgbClr val="EEB942"/>
              </a:solidFill>
            </a:ln>
          </p:spPr>
          <p:txBody>
            <a:bodyPr wrap="square" lIns="0" tIns="0" rIns="0" bIns="0" rtlCol="0"/>
            <a:lstStyle/>
            <a:p>
              <a:endParaRPr sz="1266"/>
            </a:p>
          </p:txBody>
        </p:sp>
        <p:sp>
          <p:nvSpPr>
            <p:cNvPr id="214" name="object 214"/>
            <p:cNvSpPr/>
            <p:nvPr/>
          </p:nvSpPr>
          <p:spPr>
            <a:xfrm>
              <a:off x="10192217" y="6140365"/>
              <a:ext cx="255270" cy="401955"/>
            </a:xfrm>
            <a:custGeom>
              <a:avLst/>
              <a:gdLst/>
              <a:ahLst/>
              <a:cxnLst/>
              <a:rect l="l" t="t" r="r" b="b"/>
              <a:pathLst>
                <a:path w="255270" h="401954">
                  <a:moveTo>
                    <a:pt x="0" y="401624"/>
                  </a:moveTo>
                  <a:lnTo>
                    <a:pt x="254841" y="0"/>
                  </a:lnTo>
                </a:path>
              </a:pathLst>
            </a:custGeom>
            <a:ln w="10882">
              <a:solidFill>
                <a:srgbClr val="EEB942"/>
              </a:solidFill>
            </a:ln>
          </p:spPr>
          <p:txBody>
            <a:bodyPr wrap="square" lIns="0" tIns="0" rIns="0" bIns="0" rtlCol="0"/>
            <a:lstStyle/>
            <a:p>
              <a:endParaRPr sz="1266"/>
            </a:p>
          </p:txBody>
        </p:sp>
        <p:sp>
          <p:nvSpPr>
            <p:cNvPr id="215" name="object 215"/>
            <p:cNvSpPr/>
            <p:nvPr/>
          </p:nvSpPr>
          <p:spPr>
            <a:xfrm>
              <a:off x="10384392" y="2411991"/>
              <a:ext cx="2552065" cy="3895725"/>
            </a:xfrm>
            <a:custGeom>
              <a:avLst/>
              <a:gdLst/>
              <a:ahLst/>
              <a:cxnLst/>
              <a:rect l="l" t="t" r="r" b="b"/>
              <a:pathLst>
                <a:path w="2552065" h="3895725">
                  <a:moveTo>
                    <a:pt x="0" y="3895377"/>
                  </a:moveTo>
                  <a:lnTo>
                    <a:pt x="2551898" y="0"/>
                  </a:lnTo>
                </a:path>
              </a:pathLst>
            </a:custGeom>
            <a:ln w="10882">
              <a:solidFill>
                <a:srgbClr val="EEB942"/>
              </a:solidFill>
            </a:ln>
          </p:spPr>
          <p:txBody>
            <a:bodyPr wrap="square" lIns="0" tIns="0" rIns="0" bIns="0" rtlCol="0"/>
            <a:lstStyle/>
            <a:p>
              <a:endParaRPr sz="1266"/>
            </a:p>
          </p:txBody>
        </p:sp>
        <p:sp>
          <p:nvSpPr>
            <p:cNvPr id="216" name="object 216"/>
            <p:cNvSpPr/>
            <p:nvPr/>
          </p:nvSpPr>
          <p:spPr>
            <a:xfrm>
              <a:off x="11354287" y="2426883"/>
              <a:ext cx="1604645" cy="2430145"/>
            </a:xfrm>
            <a:custGeom>
              <a:avLst/>
              <a:gdLst/>
              <a:ahLst/>
              <a:cxnLst/>
              <a:rect l="l" t="t" r="r" b="b"/>
              <a:pathLst>
                <a:path w="1604645" h="2430145">
                  <a:moveTo>
                    <a:pt x="0" y="2429825"/>
                  </a:moveTo>
                  <a:lnTo>
                    <a:pt x="1604075" y="0"/>
                  </a:lnTo>
                </a:path>
              </a:pathLst>
            </a:custGeom>
            <a:ln w="10882">
              <a:solidFill>
                <a:srgbClr val="EEB942"/>
              </a:solidFill>
            </a:ln>
          </p:spPr>
          <p:txBody>
            <a:bodyPr wrap="square" lIns="0" tIns="0" rIns="0" bIns="0" rtlCol="0"/>
            <a:lstStyle/>
            <a:p>
              <a:endParaRPr sz="1266"/>
            </a:p>
          </p:txBody>
        </p:sp>
        <p:sp>
          <p:nvSpPr>
            <p:cNvPr id="217" name="object 217"/>
            <p:cNvSpPr/>
            <p:nvPr/>
          </p:nvSpPr>
          <p:spPr>
            <a:xfrm>
              <a:off x="11367544" y="2443896"/>
              <a:ext cx="1614805" cy="2424430"/>
            </a:xfrm>
            <a:custGeom>
              <a:avLst/>
              <a:gdLst/>
              <a:ahLst/>
              <a:cxnLst/>
              <a:rect l="l" t="t" r="r" b="b"/>
              <a:pathLst>
                <a:path w="1614804" h="2424429">
                  <a:moveTo>
                    <a:pt x="0" y="2424380"/>
                  </a:moveTo>
                  <a:lnTo>
                    <a:pt x="1614432" y="0"/>
                  </a:lnTo>
                </a:path>
              </a:pathLst>
            </a:custGeom>
            <a:ln w="10882">
              <a:solidFill>
                <a:srgbClr val="EEB942"/>
              </a:solidFill>
            </a:ln>
          </p:spPr>
          <p:txBody>
            <a:bodyPr wrap="square" lIns="0" tIns="0" rIns="0" bIns="0" rtlCol="0"/>
            <a:lstStyle/>
            <a:p>
              <a:endParaRPr sz="1266"/>
            </a:p>
          </p:txBody>
        </p:sp>
        <p:sp>
          <p:nvSpPr>
            <p:cNvPr id="218" name="object 218"/>
            <p:cNvSpPr/>
            <p:nvPr/>
          </p:nvSpPr>
          <p:spPr>
            <a:xfrm>
              <a:off x="11351572" y="4860101"/>
              <a:ext cx="13970" cy="10160"/>
            </a:xfrm>
            <a:custGeom>
              <a:avLst/>
              <a:gdLst/>
              <a:ahLst/>
              <a:cxnLst/>
              <a:rect l="l" t="t" r="r" b="b"/>
              <a:pathLst>
                <a:path w="13970" h="10160">
                  <a:moveTo>
                    <a:pt x="7049" y="4834"/>
                  </a:moveTo>
                  <a:lnTo>
                    <a:pt x="5222" y="4573"/>
                  </a:lnTo>
                  <a:lnTo>
                    <a:pt x="3394" y="4224"/>
                  </a:lnTo>
                  <a:lnTo>
                    <a:pt x="3699" y="2395"/>
                  </a:lnTo>
                  <a:lnTo>
                    <a:pt x="1871" y="2090"/>
                  </a:lnTo>
                  <a:lnTo>
                    <a:pt x="0" y="1829"/>
                  </a:lnTo>
                  <a:lnTo>
                    <a:pt x="348" y="0"/>
                  </a:lnTo>
                </a:path>
                <a:path w="13970" h="10160">
                  <a:moveTo>
                    <a:pt x="7049" y="4834"/>
                  </a:moveTo>
                  <a:lnTo>
                    <a:pt x="8921" y="5139"/>
                  </a:lnTo>
                  <a:lnTo>
                    <a:pt x="8616" y="6968"/>
                  </a:lnTo>
                  <a:lnTo>
                    <a:pt x="10444" y="7273"/>
                  </a:lnTo>
                  <a:lnTo>
                    <a:pt x="12272" y="7578"/>
                  </a:lnTo>
                  <a:lnTo>
                    <a:pt x="11923" y="9407"/>
                  </a:lnTo>
                  <a:lnTo>
                    <a:pt x="13838" y="9669"/>
                  </a:lnTo>
                </a:path>
              </a:pathLst>
            </a:custGeom>
            <a:ln w="10884">
              <a:solidFill>
                <a:srgbClr val="EEB942"/>
              </a:solidFill>
            </a:ln>
          </p:spPr>
          <p:txBody>
            <a:bodyPr wrap="square" lIns="0" tIns="0" rIns="0" bIns="0" rtlCol="0"/>
            <a:lstStyle/>
            <a:p>
              <a:endParaRPr sz="1266"/>
            </a:p>
          </p:txBody>
        </p:sp>
        <p:sp>
          <p:nvSpPr>
            <p:cNvPr id="219" name="object 219"/>
            <p:cNvSpPr/>
            <p:nvPr/>
          </p:nvSpPr>
          <p:spPr>
            <a:xfrm>
              <a:off x="11326192" y="4868281"/>
              <a:ext cx="30480" cy="46355"/>
            </a:xfrm>
            <a:custGeom>
              <a:avLst/>
              <a:gdLst/>
              <a:ahLst/>
              <a:cxnLst/>
              <a:rect l="l" t="t" r="r" b="b"/>
              <a:pathLst>
                <a:path w="30479" h="46354">
                  <a:moveTo>
                    <a:pt x="0" y="46081"/>
                  </a:moveTo>
                  <a:lnTo>
                    <a:pt x="29983" y="0"/>
                  </a:lnTo>
                </a:path>
              </a:pathLst>
            </a:custGeom>
            <a:ln w="10882">
              <a:solidFill>
                <a:srgbClr val="EEB942"/>
              </a:solidFill>
            </a:ln>
          </p:spPr>
          <p:txBody>
            <a:bodyPr wrap="square" lIns="0" tIns="0" rIns="0" bIns="0" rtlCol="0"/>
            <a:lstStyle/>
            <a:p>
              <a:endParaRPr sz="1266"/>
            </a:p>
          </p:txBody>
        </p:sp>
        <p:sp>
          <p:nvSpPr>
            <p:cNvPr id="220" name="object 220"/>
            <p:cNvSpPr/>
            <p:nvPr/>
          </p:nvSpPr>
          <p:spPr>
            <a:xfrm>
              <a:off x="11351568" y="2458761"/>
              <a:ext cx="1652905" cy="2461895"/>
            </a:xfrm>
            <a:custGeom>
              <a:avLst/>
              <a:gdLst/>
              <a:ahLst/>
              <a:cxnLst/>
              <a:rect l="l" t="t" r="r" b="b"/>
              <a:pathLst>
                <a:path w="1652904" h="2461895">
                  <a:moveTo>
                    <a:pt x="0" y="2461576"/>
                  </a:moveTo>
                  <a:lnTo>
                    <a:pt x="1652510" y="0"/>
                  </a:lnTo>
                </a:path>
              </a:pathLst>
            </a:custGeom>
            <a:ln w="10882">
              <a:solidFill>
                <a:srgbClr val="EEB942"/>
              </a:solidFill>
            </a:ln>
          </p:spPr>
          <p:txBody>
            <a:bodyPr wrap="square" lIns="0" tIns="0" rIns="0" bIns="0" rtlCol="0"/>
            <a:lstStyle/>
            <a:p>
              <a:endParaRPr sz="1266"/>
            </a:p>
          </p:txBody>
        </p:sp>
        <p:sp>
          <p:nvSpPr>
            <p:cNvPr id="221" name="object 221"/>
            <p:cNvSpPr/>
            <p:nvPr/>
          </p:nvSpPr>
          <p:spPr>
            <a:xfrm>
              <a:off x="11365080" y="2505192"/>
              <a:ext cx="1640205" cy="2425065"/>
            </a:xfrm>
            <a:custGeom>
              <a:avLst/>
              <a:gdLst/>
              <a:ahLst/>
              <a:cxnLst/>
              <a:rect l="l" t="t" r="r" b="b"/>
              <a:pathLst>
                <a:path w="1640205" h="2425065">
                  <a:moveTo>
                    <a:pt x="0" y="2424863"/>
                  </a:moveTo>
                  <a:lnTo>
                    <a:pt x="1639719" y="0"/>
                  </a:lnTo>
                </a:path>
              </a:pathLst>
            </a:custGeom>
            <a:ln w="10882">
              <a:solidFill>
                <a:srgbClr val="EEB942"/>
              </a:solidFill>
            </a:ln>
          </p:spPr>
          <p:txBody>
            <a:bodyPr wrap="square" lIns="0" tIns="0" rIns="0" bIns="0" rtlCol="0"/>
            <a:lstStyle/>
            <a:p>
              <a:endParaRPr sz="1266"/>
            </a:p>
          </p:txBody>
        </p:sp>
        <p:pic>
          <p:nvPicPr>
            <p:cNvPr id="222" name="object 222"/>
            <p:cNvPicPr/>
            <p:nvPr/>
          </p:nvPicPr>
          <p:blipFill>
            <a:blip r:embed="rId33" cstate="print"/>
            <a:stretch>
              <a:fillRect/>
            </a:stretch>
          </p:blipFill>
          <p:spPr>
            <a:xfrm>
              <a:off x="11287565" y="4912286"/>
              <a:ext cx="80825" cy="85059"/>
            </a:xfrm>
            <a:prstGeom prst="rect">
              <a:avLst/>
            </a:prstGeom>
          </p:spPr>
        </p:pic>
        <p:sp>
          <p:nvSpPr>
            <p:cNvPr id="223" name="object 223"/>
            <p:cNvSpPr/>
            <p:nvPr/>
          </p:nvSpPr>
          <p:spPr>
            <a:xfrm>
              <a:off x="11327001" y="2555113"/>
              <a:ext cx="1678305" cy="2459355"/>
            </a:xfrm>
            <a:custGeom>
              <a:avLst/>
              <a:gdLst/>
              <a:ahLst/>
              <a:cxnLst/>
              <a:rect l="l" t="t" r="r" b="b"/>
              <a:pathLst>
                <a:path w="1678305" h="2459354">
                  <a:moveTo>
                    <a:pt x="0" y="2459225"/>
                  </a:moveTo>
                  <a:lnTo>
                    <a:pt x="1677797" y="0"/>
                  </a:lnTo>
                </a:path>
              </a:pathLst>
            </a:custGeom>
            <a:ln w="10882">
              <a:solidFill>
                <a:srgbClr val="EEB942"/>
              </a:solidFill>
            </a:ln>
          </p:spPr>
          <p:txBody>
            <a:bodyPr wrap="square" lIns="0" tIns="0" rIns="0" bIns="0" rtlCol="0"/>
            <a:lstStyle/>
            <a:p>
              <a:endParaRPr sz="1266"/>
            </a:p>
          </p:txBody>
        </p:sp>
        <p:pic>
          <p:nvPicPr>
            <p:cNvPr id="224" name="object 224"/>
            <p:cNvPicPr/>
            <p:nvPr/>
          </p:nvPicPr>
          <p:blipFill>
            <a:blip r:embed="rId34" cstate="print"/>
            <a:stretch>
              <a:fillRect/>
            </a:stretch>
          </p:blipFill>
          <p:spPr>
            <a:xfrm>
              <a:off x="11210133" y="4990159"/>
              <a:ext cx="119953" cy="160479"/>
            </a:xfrm>
            <a:prstGeom prst="rect">
              <a:avLst/>
            </a:prstGeom>
          </p:spPr>
        </p:pic>
        <p:sp>
          <p:nvSpPr>
            <p:cNvPr id="225" name="object 225"/>
            <p:cNvSpPr/>
            <p:nvPr/>
          </p:nvSpPr>
          <p:spPr>
            <a:xfrm>
              <a:off x="11257094" y="2601626"/>
              <a:ext cx="1748155" cy="2543175"/>
            </a:xfrm>
            <a:custGeom>
              <a:avLst/>
              <a:gdLst/>
              <a:ahLst/>
              <a:cxnLst/>
              <a:rect l="l" t="t" r="r" b="b"/>
              <a:pathLst>
                <a:path w="1748155" h="2543175">
                  <a:moveTo>
                    <a:pt x="0" y="2542739"/>
                  </a:moveTo>
                  <a:lnTo>
                    <a:pt x="1747705" y="0"/>
                  </a:lnTo>
                </a:path>
              </a:pathLst>
            </a:custGeom>
            <a:ln w="10882">
              <a:solidFill>
                <a:srgbClr val="EEB942"/>
              </a:solidFill>
            </a:ln>
          </p:spPr>
          <p:txBody>
            <a:bodyPr wrap="square" lIns="0" tIns="0" rIns="0" bIns="0" rtlCol="0"/>
            <a:lstStyle/>
            <a:p>
              <a:endParaRPr sz="1266"/>
            </a:p>
          </p:txBody>
        </p:sp>
        <p:sp>
          <p:nvSpPr>
            <p:cNvPr id="226" name="object 226"/>
            <p:cNvSpPr/>
            <p:nvPr/>
          </p:nvSpPr>
          <p:spPr>
            <a:xfrm>
              <a:off x="11268779" y="2648924"/>
              <a:ext cx="1736089" cy="2505075"/>
            </a:xfrm>
            <a:custGeom>
              <a:avLst/>
              <a:gdLst/>
              <a:ahLst/>
              <a:cxnLst/>
              <a:rect l="l" t="t" r="r" b="b"/>
              <a:pathLst>
                <a:path w="1736090" h="2505075">
                  <a:moveTo>
                    <a:pt x="0" y="2504866"/>
                  </a:moveTo>
                  <a:lnTo>
                    <a:pt x="1736020" y="0"/>
                  </a:lnTo>
                </a:path>
              </a:pathLst>
            </a:custGeom>
            <a:ln w="10882">
              <a:solidFill>
                <a:srgbClr val="EEB942"/>
              </a:solidFill>
            </a:ln>
          </p:spPr>
          <p:txBody>
            <a:bodyPr wrap="square" lIns="0" tIns="0" rIns="0" bIns="0" rtlCol="0"/>
            <a:lstStyle/>
            <a:p>
              <a:endParaRPr sz="1266"/>
            </a:p>
          </p:txBody>
        </p:sp>
        <p:pic>
          <p:nvPicPr>
            <p:cNvPr id="227" name="object 227"/>
            <p:cNvPicPr/>
            <p:nvPr/>
          </p:nvPicPr>
          <p:blipFill>
            <a:blip r:embed="rId35" cstate="print"/>
            <a:stretch>
              <a:fillRect/>
            </a:stretch>
          </p:blipFill>
          <p:spPr>
            <a:xfrm>
              <a:off x="11197255" y="5141292"/>
              <a:ext cx="76662" cy="65703"/>
            </a:xfrm>
            <a:prstGeom prst="rect">
              <a:avLst/>
            </a:prstGeom>
          </p:spPr>
        </p:pic>
        <p:sp>
          <p:nvSpPr>
            <p:cNvPr id="228" name="object 228"/>
            <p:cNvSpPr/>
            <p:nvPr/>
          </p:nvSpPr>
          <p:spPr>
            <a:xfrm>
              <a:off x="11262234" y="2697441"/>
              <a:ext cx="1743075" cy="2496820"/>
            </a:xfrm>
            <a:custGeom>
              <a:avLst/>
              <a:gdLst/>
              <a:ahLst/>
              <a:cxnLst/>
              <a:rect l="l" t="t" r="r" b="b"/>
              <a:pathLst>
                <a:path w="1743075" h="2496820">
                  <a:moveTo>
                    <a:pt x="0" y="2496756"/>
                  </a:moveTo>
                  <a:lnTo>
                    <a:pt x="1742564" y="0"/>
                  </a:lnTo>
                </a:path>
              </a:pathLst>
            </a:custGeom>
            <a:ln w="10882">
              <a:solidFill>
                <a:srgbClr val="EEB942"/>
              </a:solidFill>
            </a:ln>
          </p:spPr>
          <p:txBody>
            <a:bodyPr wrap="square" lIns="0" tIns="0" rIns="0" bIns="0" rtlCol="0"/>
            <a:lstStyle/>
            <a:p>
              <a:endParaRPr sz="1266"/>
            </a:p>
          </p:txBody>
        </p:sp>
        <p:sp>
          <p:nvSpPr>
            <p:cNvPr id="229" name="object 229"/>
            <p:cNvSpPr/>
            <p:nvPr/>
          </p:nvSpPr>
          <p:spPr>
            <a:xfrm>
              <a:off x="11273966" y="2743859"/>
              <a:ext cx="1731010" cy="2459990"/>
            </a:xfrm>
            <a:custGeom>
              <a:avLst/>
              <a:gdLst/>
              <a:ahLst/>
              <a:cxnLst/>
              <a:rect l="l" t="t" r="r" b="b"/>
              <a:pathLst>
                <a:path w="1731009" h="2459990">
                  <a:moveTo>
                    <a:pt x="0" y="2459737"/>
                  </a:moveTo>
                  <a:lnTo>
                    <a:pt x="1730832" y="0"/>
                  </a:lnTo>
                </a:path>
              </a:pathLst>
            </a:custGeom>
            <a:ln w="10882">
              <a:solidFill>
                <a:srgbClr val="EEB942"/>
              </a:solidFill>
            </a:ln>
          </p:spPr>
          <p:txBody>
            <a:bodyPr wrap="square" lIns="0" tIns="0" rIns="0" bIns="0" rtlCol="0"/>
            <a:lstStyle/>
            <a:p>
              <a:endParaRPr sz="1266"/>
            </a:p>
          </p:txBody>
        </p:sp>
        <p:sp>
          <p:nvSpPr>
            <p:cNvPr id="230" name="object 230"/>
            <p:cNvSpPr/>
            <p:nvPr/>
          </p:nvSpPr>
          <p:spPr>
            <a:xfrm>
              <a:off x="11257995" y="5197272"/>
              <a:ext cx="13970" cy="10160"/>
            </a:xfrm>
            <a:custGeom>
              <a:avLst/>
              <a:gdLst/>
              <a:ahLst/>
              <a:cxnLst/>
              <a:rect l="l" t="t" r="r" b="b"/>
              <a:pathLst>
                <a:path w="13970" h="10160">
                  <a:moveTo>
                    <a:pt x="6745" y="4878"/>
                  </a:moveTo>
                  <a:lnTo>
                    <a:pt x="4917" y="4573"/>
                  </a:lnTo>
                  <a:lnTo>
                    <a:pt x="5222" y="2743"/>
                  </a:lnTo>
                  <a:lnTo>
                    <a:pt x="3394" y="2439"/>
                  </a:lnTo>
                  <a:lnTo>
                    <a:pt x="1523" y="2134"/>
                  </a:lnTo>
                  <a:lnTo>
                    <a:pt x="1871" y="304"/>
                  </a:lnTo>
                  <a:lnTo>
                    <a:pt x="0" y="0"/>
                  </a:lnTo>
                </a:path>
                <a:path w="13970" h="10160">
                  <a:moveTo>
                    <a:pt x="6745" y="4878"/>
                  </a:moveTo>
                  <a:lnTo>
                    <a:pt x="8616" y="5183"/>
                  </a:lnTo>
                  <a:lnTo>
                    <a:pt x="10444" y="5444"/>
                  </a:lnTo>
                  <a:lnTo>
                    <a:pt x="10096" y="7317"/>
                  </a:lnTo>
                  <a:lnTo>
                    <a:pt x="11967" y="7622"/>
                  </a:lnTo>
                  <a:lnTo>
                    <a:pt x="13795" y="7883"/>
                  </a:lnTo>
                  <a:lnTo>
                    <a:pt x="13490" y="9712"/>
                  </a:lnTo>
                </a:path>
              </a:pathLst>
            </a:custGeom>
            <a:ln w="10884">
              <a:solidFill>
                <a:srgbClr val="EEB942"/>
              </a:solidFill>
            </a:ln>
          </p:spPr>
          <p:txBody>
            <a:bodyPr wrap="square" lIns="0" tIns="0" rIns="0" bIns="0" rtlCol="0"/>
            <a:lstStyle/>
            <a:p>
              <a:endParaRPr sz="1266"/>
            </a:p>
          </p:txBody>
        </p:sp>
        <p:sp>
          <p:nvSpPr>
            <p:cNvPr id="231" name="object 231"/>
            <p:cNvSpPr/>
            <p:nvPr/>
          </p:nvSpPr>
          <p:spPr>
            <a:xfrm>
              <a:off x="11245066" y="5205509"/>
              <a:ext cx="17780" cy="26034"/>
            </a:xfrm>
            <a:custGeom>
              <a:avLst/>
              <a:gdLst/>
              <a:ahLst/>
              <a:cxnLst/>
              <a:rect l="l" t="t" r="r" b="b"/>
              <a:pathLst>
                <a:path w="17779" h="26035">
                  <a:moveTo>
                    <a:pt x="0" y="25479"/>
                  </a:moveTo>
                  <a:lnTo>
                    <a:pt x="17233" y="0"/>
                  </a:lnTo>
                </a:path>
              </a:pathLst>
            </a:custGeom>
            <a:ln w="10882">
              <a:solidFill>
                <a:srgbClr val="EEB942"/>
              </a:solidFill>
            </a:ln>
          </p:spPr>
          <p:txBody>
            <a:bodyPr wrap="square" lIns="0" tIns="0" rIns="0" bIns="0" rtlCol="0"/>
            <a:lstStyle/>
            <a:p>
              <a:endParaRPr sz="1266"/>
            </a:p>
          </p:txBody>
        </p:sp>
        <p:sp>
          <p:nvSpPr>
            <p:cNvPr id="232" name="object 232"/>
            <p:cNvSpPr/>
            <p:nvPr/>
          </p:nvSpPr>
          <p:spPr>
            <a:xfrm>
              <a:off x="11200307" y="5204930"/>
              <a:ext cx="42545" cy="29845"/>
            </a:xfrm>
            <a:custGeom>
              <a:avLst/>
              <a:gdLst/>
              <a:ahLst/>
              <a:cxnLst/>
              <a:rect l="l" t="t" r="r" b="b"/>
              <a:pathLst>
                <a:path w="42545" h="29845">
                  <a:moveTo>
                    <a:pt x="22063" y="14852"/>
                  </a:moveTo>
                  <a:lnTo>
                    <a:pt x="18669" y="12413"/>
                  </a:lnTo>
                  <a:lnTo>
                    <a:pt x="15318" y="9974"/>
                  </a:lnTo>
                  <a:lnTo>
                    <a:pt x="13490" y="9669"/>
                  </a:lnTo>
                  <a:lnTo>
                    <a:pt x="10139" y="7317"/>
                  </a:lnTo>
                  <a:lnTo>
                    <a:pt x="8529" y="5139"/>
                  </a:lnTo>
                  <a:lnTo>
                    <a:pt x="5222" y="2700"/>
                  </a:lnTo>
                  <a:lnTo>
                    <a:pt x="3350" y="2395"/>
                  </a:lnTo>
                  <a:lnTo>
                    <a:pt x="0" y="0"/>
                  </a:lnTo>
                </a:path>
                <a:path w="42545" h="29845">
                  <a:moveTo>
                    <a:pt x="22063" y="14852"/>
                  </a:moveTo>
                  <a:lnTo>
                    <a:pt x="25458" y="17291"/>
                  </a:lnTo>
                  <a:lnTo>
                    <a:pt x="30636" y="20035"/>
                  </a:lnTo>
                  <a:lnTo>
                    <a:pt x="34031" y="22431"/>
                  </a:lnTo>
                  <a:lnTo>
                    <a:pt x="38948" y="27004"/>
                  </a:lnTo>
                  <a:lnTo>
                    <a:pt x="42299" y="29399"/>
                  </a:lnTo>
                </a:path>
              </a:pathLst>
            </a:custGeom>
            <a:ln w="10884">
              <a:solidFill>
                <a:srgbClr val="EEB942"/>
              </a:solidFill>
            </a:ln>
          </p:spPr>
          <p:txBody>
            <a:bodyPr wrap="square" lIns="0" tIns="0" rIns="0" bIns="0" rtlCol="0"/>
            <a:lstStyle/>
            <a:p>
              <a:endParaRPr sz="1266"/>
            </a:p>
          </p:txBody>
        </p:sp>
        <p:sp>
          <p:nvSpPr>
            <p:cNvPr id="233" name="object 233"/>
            <p:cNvSpPr/>
            <p:nvPr/>
          </p:nvSpPr>
          <p:spPr>
            <a:xfrm>
              <a:off x="10441723" y="5223153"/>
              <a:ext cx="778510" cy="1125855"/>
            </a:xfrm>
            <a:custGeom>
              <a:avLst/>
              <a:gdLst/>
              <a:ahLst/>
              <a:cxnLst/>
              <a:rect l="l" t="t" r="r" b="b"/>
              <a:pathLst>
                <a:path w="778509" h="1125854">
                  <a:moveTo>
                    <a:pt x="0" y="1125515"/>
                  </a:moveTo>
                  <a:lnTo>
                    <a:pt x="778276" y="0"/>
                  </a:lnTo>
                </a:path>
              </a:pathLst>
            </a:custGeom>
            <a:ln w="10882">
              <a:solidFill>
                <a:srgbClr val="EEB942"/>
              </a:solidFill>
            </a:ln>
          </p:spPr>
          <p:txBody>
            <a:bodyPr wrap="square" lIns="0" tIns="0" rIns="0" bIns="0" rtlCol="0"/>
            <a:lstStyle/>
            <a:p>
              <a:endParaRPr sz="1266"/>
            </a:p>
          </p:txBody>
        </p:sp>
        <p:pic>
          <p:nvPicPr>
            <p:cNvPr id="234" name="object 234"/>
            <p:cNvPicPr/>
            <p:nvPr/>
          </p:nvPicPr>
          <p:blipFill>
            <a:blip r:embed="rId36" cstate="print"/>
            <a:stretch>
              <a:fillRect/>
            </a:stretch>
          </p:blipFill>
          <p:spPr>
            <a:xfrm>
              <a:off x="10254350" y="6305292"/>
              <a:ext cx="190731" cy="254981"/>
            </a:xfrm>
            <a:prstGeom prst="rect">
              <a:avLst/>
            </a:prstGeom>
          </p:spPr>
        </p:pic>
        <p:sp>
          <p:nvSpPr>
            <p:cNvPr id="235" name="object 235"/>
            <p:cNvSpPr/>
            <p:nvPr/>
          </p:nvSpPr>
          <p:spPr>
            <a:xfrm>
              <a:off x="10491490" y="2788245"/>
              <a:ext cx="2513330" cy="3544570"/>
            </a:xfrm>
            <a:custGeom>
              <a:avLst/>
              <a:gdLst/>
              <a:ahLst/>
              <a:cxnLst/>
              <a:rect l="l" t="t" r="r" b="b"/>
              <a:pathLst>
                <a:path w="2513330" h="3544570">
                  <a:moveTo>
                    <a:pt x="0" y="3543962"/>
                  </a:moveTo>
                  <a:lnTo>
                    <a:pt x="2513308" y="0"/>
                  </a:lnTo>
                </a:path>
              </a:pathLst>
            </a:custGeom>
            <a:ln w="10882">
              <a:solidFill>
                <a:srgbClr val="EEB942"/>
              </a:solidFill>
            </a:ln>
          </p:spPr>
          <p:txBody>
            <a:bodyPr wrap="square" lIns="0" tIns="0" rIns="0" bIns="0" rtlCol="0"/>
            <a:lstStyle/>
            <a:p>
              <a:endParaRPr sz="1266"/>
            </a:p>
          </p:txBody>
        </p:sp>
        <p:sp>
          <p:nvSpPr>
            <p:cNvPr id="236" name="object 236"/>
            <p:cNvSpPr/>
            <p:nvPr/>
          </p:nvSpPr>
          <p:spPr>
            <a:xfrm>
              <a:off x="10647798" y="2833909"/>
              <a:ext cx="2357120" cy="3299460"/>
            </a:xfrm>
            <a:custGeom>
              <a:avLst/>
              <a:gdLst/>
              <a:ahLst/>
              <a:cxnLst/>
              <a:rect l="l" t="t" r="r" b="b"/>
              <a:pathLst>
                <a:path w="2357119" h="3299460">
                  <a:moveTo>
                    <a:pt x="0" y="3299280"/>
                  </a:moveTo>
                  <a:lnTo>
                    <a:pt x="2357000" y="0"/>
                  </a:lnTo>
                </a:path>
              </a:pathLst>
            </a:custGeom>
            <a:ln w="10882">
              <a:solidFill>
                <a:srgbClr val="EEB942"/>
              </a:solidFill>
            </a:ln>
          </p:spPr>
          <p:txBody>
            <a:bodyPr wrap="square" lIns="0" tIns="0" rIns="0" bIns="0" rtlCol="0"/>
            <a:lstStyle/>
            <a:p>
              <a:endParaRPr sz="1266"/>
            </a:p>
          </p:txBody>
        </p:sp>
        <p:sp>
          <p:nvSpPr>
            <p:cNvPr id="237" name="object 237"/>
            <p:cNvSpPr/>
            <p:nvPr/>
          </p:nvSpPr>
          <p:spPr>
            <a:xfrm>
              <a:off x="10658208" y="2880253"/>
              <a:ext cx="2346960" cy="3258820"/>
            </a:xfrm>
            <a:custGeom>
              <a:avLst/>
              <a:gdLst/>
              <a:ahLst/>
              <a:cxnLst/>
              <a:rect l="l" t="t" r="r" b="b"/>
              <a:pathLst>
                <a:path w="2346959" h="3258820">
                  <a:moveTo>
                    <a:pt x="0" y="3258425"/>
                  </a:moveTo>
                  <a:lnTo>
                    <a:pt x="2346591" y="0"/>
                  </a:lnTo>
                </a:path>
              </a:pathLst>
            </a:custGeom>
            <a:ln w="10882">
              <a:solidFill>
                <a:srgbClr val="EEB942"/>
              </a:solidFill>
            </a:ln>
          </p:spPr>
          <p:txBody>
            <a:bodyPr wrap="square" lIns="0" tIns="0" rIns="0" bIns="0" rtlCol="0"/>
            <a:lstStyle/>
            <a:p>
              <a:endParaRPr sz="1266"/>
            </a:p>
          </p:txBody>
        </p:sp>
        <p:pic>
          <p:nvPicPr>
            <p:cNvPr id="238" name="object 238"/>
            <p:cNvPicPr/>
            <p:nvPr/>
          </p:nvPicPr>
          <p:blipFill>
            <a:blip r:embed="rId37" cstate="print"/>
            <a:stretch>
              <a:fillRect/>
            </a:stretch>
          </p:blipFill>
          <p:spPr>
            <a:xfrm>
              <a:off x="10395697" y="6129298"/>
              <a:ext cx="265521" cy="348247"/>
            </a:xfrm>
            <a:prstGeom prst="rect">
              <a:avLst/>
            </a:prstGeom>
          </p:spPr>
        </p:pic>
        <p:sp>
          <p:nvSpPr>
            <p:cNvPr id="239" name="object 239"/>
            <p:cNvSpPr/>
            <p:nvPr/>
          </p:nvSpPr>
          <p:spPr>
            <a:xfrm>
              <a:off x="10717152" y="2924799"/>
              <a:ext cx="2287905" cy="3152140"/>
            </a:xfrm>
            <a:custGeom>
              <a:avLst/>
              <a:gdLst/>
              <a:ahLst/>
              <a:cxnLst/>
              <a:rect l="l" t="t" r="r" b="b"/>
              <a:pathLst>
                <a:path w="2287905" h="3152140">
                  <a:moveTo>
                    <a:pt x="0" y="3151778"/>
                  </a:moveTo>
                  <a:lnTo>
                    <a:pt x="2287646" y="0"/>
                  </a:lnTo>
                </a:path>
              </a:pathLst>
            </a:custGeom>
            <a:ln w="10882">
              <a:solidFill>
                <a:srgbClr val="EEB942"/>
              </a:solidFill>
            </a:ln>
          </p:spPr>
          <p:txBody>
            <a:bodyPr wrap="square" lIns="0" tIns="0" rIns="0" bIns="0" rtlCol="0"/>
            <a:lstStyle/>
            <a:p>
              <a:endParaRPr sz="1266"/>
            </a:p>
          </p:txBody>
        </p:sp>
        <p:sp>
          <p:nvSpPr>
            <p:cNvPr id="240" name="object 240"/>
            <p:cNvSpPr/>
            <p:nvPr/>
          </p:nvSpPr>
          <p:spPr>
            <a:xfrm>
              <a:off x="10725739" y="2967256"/>
              <a:ext cx="2279650" cy="3114675"/>
            </a:xfrm>
            <a:custGeom>
              <a:avLst/>
              <a:gdLst/>
              <a:ahLst/>
              <a:cxnLst/>
              <a:rect l="l" t="t" r="r" b="b"/>
              <a:pathLst>
                <a:path w="2279650" h="3114675">
                  <a:moveTo>
                    <a:pt x="0" y="3114464"/>
                  </a:moveTo>
                  <a:lnTo>
                    <a:pt x="2279060" y="0"/>
                  </a:lnTo>
                </a:path>
              </a:pathLst>
            </a:custGeom>
            <a:ln w="10882">
              <a:solidFill>
                <a:srgbClr val="EEB942"/>
              </a:solidFill>
            </a:ln>
          </p:spPr>
          <p:txBody>
            <a:bodyPr wrap="square" lIns="0" tIns="0" rIns="0" bIns="0" rtlCol="0"/>
            <a:lstStyle/>
            <a:p>
              <a:endParaRPr sz="1266"/>
            </a:p>
          </p:txBody>
        </p:sp>
        <p:sp>
          <p:nvSpPr>
            <p:cNvPr id="241" name="object 241"/>
            <p:cNvSpPr/>
            <p:nvPr/>
          </p:nvSpPr>
          <p:spPr>
            <a:xfrm>
              <a:off x="10714738" y="6078128"/>
              <a:ext cx="8890" cy="7620"/>
            </a:xfrm>
            <a:custGeom>
              <a:avLst/>
              <a:gdLst/>
              <a:ahLst/>
              <a:cxnLst/>
              <a:rect l="l" t="t" r="r" b="b"/>
              <a:pathLst>
                <a:path w="8890" h="7620">
                  <a:moveTo>
                    <a:pt x="5222" y="4573"/>
                  </a:moveTo>
                  <a:lnTo>
                    <a:pt x="3394" y="4268"/>
                  </a:lnTo>
                  <a:lnTo>
                    <a:pt x="3699" y="2395"/>
                  </a:lnTo>
                  <a:lnTo>
                    <a:pt x="1827" y="2090"/>
                  </a:lnTo>
                  <a:lnTo>
                    <a:pt x="0" y="1829"/>
                  </a:lnTo>
                  <a:lnTo>
                    <a:pt x="304" y="0"/>
                  </a:lnTo>
                </a:path>
                <a:path w="8890" h="7620">
                  <a:moveTo>
                    <a:pt x="5222" y="4573"/>
                  </a:moveTo>
                  <a:lnTo>
                    <a:pt x="7049" y="4834"/>
                  </a:lnTo>
                  <a:lnTo>
                    <a:pt x="6745" y="6707"/>
                  </a:lnTo>
                  <a:lnTo>
                    <a:pt x="8616" y="7012"/>
                  </a:lnTo>
                </a:path>
              </a:pathLst>
            </a:custGeom>
            <a:ln w="10884">
              <a:solidFill>
                <a:srgbClr val="EEB942"/>
              </a:solidFill>
            </a:ln>
          </p:spPr>
          <p:txBody>
            <a:bodyPr wrap="square" lIns="0" tIns="0" rIns="0" bIns="0" rtlCol="0"/>
            <a:lstStyle/>
            <a:p>
              <a:endParaRPr sz="1266"/>
            </a:p>
          </p:txBody>
        </p:sp>
        <p:sp>
          <p:nvSpPr>
            <p:cNvPr id="242" name="object 242"/>
            <p:cNvSpPr/>
            <p:nvPr/>
          </p:nvSpPr>
          <p:spPr>
            <a:xfrm>
              <a:off x="10424768" y="6086060"/>
              <a:ext cx="293370" cy="403225"/>
            </a:xfrm>
            <a:custGeom>
              <a:avLst/>
              <a:gdLst/>
              <a:ahLst/>
              <a:cxnLst/>
              <a:rect l="l" t="t" r="r" b="b"/>
              <a:pathLst>
                <a:path w="293370" h="403225">
                  <a:moveTo>
                    <a:pt x="0" y="403061"/>
                  </a:moveTo>
                  <a:lnTo>
                    <a:pt x="292789" y="0"/>
                  </a:lnTo>
                </a:path>
              </a:pathLst>
            </a:custGeom>
            <a:ln w="10882">
              <a:solidFill>
                <a:srgbClr val="EEB942"/>
              </a:solidFill>
            </a:ln>
          </p:spPr>
          <p:txBody>
            <a:bodyPr wrap="square" lIns="0" tIns="0" rIns="0" bIns="0" rtlCol="0"/>
            <a:lstStyle/>
            <a:p>
              <a:endParaRPr sz="1266"/>
            </a:p>
          </p:txBody>
        </p:sp>
        <p:pic>
          <p:nvPicPr>
            <p:cNvPr id="243" name="object 243"/>
            <p:cNvPicPr/>
            <p:nvPr/>
          </p:nvPicPr>
          <p:blipFill>
            <a:blip r:embed="rId38" cstate="print"/>
            <a:stretch>
              <a:fillRect/>
            </a:stretch>
          </p:blipFill>
          <p:spPr>
            <a:xfrm>
              <a:off x="10159959" y="6470059"/>
              <a:ext cx="266238" cy="208716"/>
            </a:xfrm>
            <a:prstGeom prst="rect">
              <a:avLst/>
            </a:prstGeom>
          </p:spPr>
        </p:pic>
        <p:pic>
          <p:nvPicPr>
            <p:cNvPr id="244" name="object 244"/>
            <p:cNvPicPr/>
            <p:nvPr/>
          </p:nvPicPr>
          <p:blipFill>
            <a:blip r:embed="rId39" cstate="print"/>
            <a:stretch>
              <a:fillRect/>
            </a:stretch>
          </p:blipFill>
          <p:spPr>
            <a:xfrm>
              <a:off x="11339197" y="3419366"/>
              <a:ext cx="1671047" cy="3994897"/>
            </a:xfrm>
            <a:prstGeom prst="rect">
              <a:avLst/>
            </a:prstGeom>
          </p:spPr>
        </p:pic>
        <p:sp>
          <p:nvSpPr>
            <p:cNvPr id="245" name="object 245"/>
            <p:cNvSpPr/>
            <p:nvPr/>
          </p:nvSpPr>
          <p:spPr>
            <a:xfrm>
              <a:off x="10569688" y="3181424"/>
              <a:ext cx="2435225" cy="3203575"/>
            </a:xfrm>
            <a:custGeom>
              <a:avLst/>
              <a:gdLst/>
              <a:ahLst/>
              <a:cxnLst/>
              <a:rect l="l" t="t" r="r" b="b"/>
              <a:pathLst>
                <a:path w="2435225" h="3203575">
                  <a:moveTo>
                    <a:pt x="0" y="3202976"/>
                  </a:moveTo>
                  <a:lnTo>
                    <a:pt x="2435111" y="0"/>
                  </a:lnTo>
                </a:path>
              </a:pathLst>
            </a:custGeom>
            <a:ln w="10882">
              <a:solidFill>
                <a:srgbClr val="F0DB3F"/>
              </a:solidFill>
            </a:ln>
          </p:spPr>
          <p:txBody>
            <a:bodyPr wrap="square" lIns="0" tIns="0" rIns="0" bIns="0" rtlCol="0"/>
            <a:lstStyle/>
            <a:p>
              <a:endParaRPr sz="1266"/>
            </a:p>
          </p:txBody>
        </p:sp>
        <p:sp>
          <p:nvSpPr>
            <p:cNvPr id="246" name="object 246"/>
            <p:cNvSpPr/>
            <p:nvPr/>
          </p:nvSpPr>
          <p:spPr>
            <a:xfrm>
              <a:off x="10577930" y="3223140"/>
              <a:ext cx="2426970" cy="3168650"/>
            </a:xfrm>
            <a:custGeom>
              <a:avLst/>
              <a:gdLst/>
              <a:ahLst/>
              <a:cxnLst/>
              <a:rect l="l" t="t" r="r" b="b"/>
              <a:pathLst>
                <a:path w="2426969" h="3168650">
                  <a:moveTo>
                    <a:pt x="0" y="3168233"/>
                  </a:moveTo>
                  <a:lnTo>
                    <a:pt x="2426868" y="0"/>
                  </a:lnTo>
                </a:path>
              </a:pathLst>
            </a:custGeom>
            <a:ln w="10882">
              <a:solidFill>
                <a:srgbClr val="F0DB3F"/>
              </a:solidFill>
            </a:ln>
          </p:spPr>
          <p:txBody>
            <a:bodyPr wrap="square" lIns="0" tIns="0" rIns="0" bIns="0" rtlCol="0"/>
            <a:lstStyle/>
            <a:p>
              <a:endParaRPr sz="1266"/>
            </a:p>
          </p:txBody>
        </p:sp>
        <p:sp>
          <p:nvSpPr>
            <p:cNvPr id="247" name="object 247"/>
            <p:cNvSpPr/>
            <p:nvPr/>
          </p:nvSpPr>
          <p:spPr>
            <a:xfrm>
              <a:off x="10567225" y="6387737"/>
              <a:ext cx="8890" cy="5715"/>
            </a:xfrm>
            <a:custGeom>
              <a:avLst/>
              <a:gdLst/>
              <a:ahLst/>
              <a:cxnLst/>
              <a:rect l="l" t="t" r="r" b="b"/>
              <a:pathLst>
                <a:path w="8890" h="5714">
                  <a:moveTo>
                    <a:pt x="5265" y="2743"/>
                  </a:moveTo>
                  <a:lnTo>
                    <a:pt x="3394" y="2439"/>
                  </a:lnTo>
                  <a:lnTo>
                    <a:pt x="3655" y="609"/>
                  </a:lnTo>
                  <a:lnTo>
                    <a:pt x="1871" y="304"/>
                  </a:lnTo>
                  <a:lnTo>
                    <a:pt x="0" y="0"/>
                  </a:lnTo>
                </a:path>
                <a:path w="8890" h="5714">
                  <a:moveTo>
                    <a:pt x="5265" y="2743"/>
                  </a:moveTo>
                  <a:lnTo>
                    <a:pt x="7049" y="3048"/>
                  </a:lnTo>
                  <a:lnTo>
                    <a:pt x="6745" y="4878"/>
                  </a:lnTo>
                  <a:lnTo>
                    <a:pt x="8573" y="5183"/>
                  </a:lnTo>
                </a:path>
              </a:pathLst>
            </a:custGeom>
            <a:ln w="10884">
              <a:solidFill>
                <a:srgbClr val="F0DB3F"/>
              </a:solidFill>
            </a:ln>
          </p:spPr>
          <p:txBody>
            <a:bodyPr wrap="square" lIns="0" tIns="0" rIns="0" bIns="0" rtlCol="0"/>
            <a:lstStyle/>
            <a:p>
              <a:endParaRPr sz="1266"/>
            </a:p>
          </p:txBody>
        </p:sp>
        <p:sp>
          <p:nvSpPr>
            <p:cNvPr id="248" name="object 248"/>
            <p:cNvSpPr/>
            <p:nvPr/>
          </p:nvSpPr>
          <p:spPr>
            <a:xfrm>
              <a:off x="10366971" y="6393883"/>
              <a:ext cx="203200" cy="267335"/>
            </a:xfrm>
            <a:custGeom>
              <a:avLst/>
              <a:gdLst/>
              <a:ahLst/>
              <a:cxnLst/>
              <a:rect l="l" t="t" r="r" b="b"/>
              <a:pathLst>
                <a:path w="203200" h="267334">
                  <a:moveTo>
                    <a:pt x="0" y="266776"/>
                  </a:moveTo>
                  <a:lnTo>
                    <a:pt x="203055" y="0"/>
                  </a:lnTo>
                </a:path>
              </a:pathLst>
            </a:custGeom>
            <a:ln w="10882">
              <a:solidFill>
                <a:srgbClr val="F0DB3F"/>
              </a:solidFill>
            </a:ln>
          </p:spPr>
          <p:txBody>
            <a:bodyPr wrap="square" lIns="0" tIns="0" rIns="0" bIns="0" rtlCol="0"/>
            <a:lstStyle/>
            <a:p>
              <a:endParaRPr sz="1266"/>
            </a:p>
          </p:txBody>
        </p:sp>
        <p:sp>
          <p:nvSpPr>
            <p:cNvPr id="249" name="object 249"/>
            <p:cNvSpPr/>
            <p:nvPr/>
          </p:nvSpPr>
          <p:spPr>
            <a:xfrm>
              <a:off x="10441170" y="3264369"/>
              <a:ext cx="2564130" cy="3321685"/>
            </a:xfrm>
            <a:custGeom>
              <a:avLst/>
              <a:gdLst/>
              <a:ahLst/>
              <a:cxnLst/>
              <a:rect l="l" t="t" r="r" b="b"/>
              <a:pathLst>
                <a:path w="2564130" h="3321684">
                  <a:moveTo>
                    <a:pt x="0" y="3321601"/>
                  </a:moveTo>
                  <a:lnTo>
                    <a:pt x="2563628" y="0"/>
                  </a:lnTo>
                </a:path>
              </a:pathLst>
            </a:custGeom>
            <a:ln w="10882">
              <a:solidFill>
                <a:srgbClr val="F0DB3F"/>
              </a:solidFill>
            </a:ln>
          </p:spPr>
          <p:txBody>
            <a:bodyPr wrap="square" lIns="0" tIns="0" rIns="0" bIns="0" rtlCol="0"/>
            <a:lstStyle/>
            <a:p>
              <a:endParaRPr sz="1266"/>
            </a:p>
          </p:txBody>
        </p:sp>
        <p:sp>
          <p:nvSpPr>
            <p:cNvPr id="250" name="object 250"/>
            <p:cNvSpPr/>
            <p:nvPr/>
          </p:nvSpPr>
          <p:spPr>
            <a:xfrm>
              <a:off x="10594802" y="3305071"/>
              <a:ext cx="2410460" cy="3098800"/>
            </a:xfrm>
            <a:custGeom>
              <a:avLst/>
              <a:gdLst/>
              <a:ahLst/>
              <a:cxnLst/>
              <a:rect l="l" t="t" r="r" b="b"/>
              <a:pathLst>
                <a:path w="2410459" h="3098800">
                  <a:moveTo>
                    <a:pt x="0" y="3098424"/>
                  </a:moveTo>
                  <a:lnTo>
                    <a:pt x="2409996" y="0"/>
                  </a:lnTo>
                </a:path>
              </a:pathLst>
            </a:custGeom>
            <a:ln w="10883">
              <a:solidFill>
                <a:srgbClr val="F0DB3F"/>
              </a:solidFill>
            </a:ln>
          </p:spPr>
          <p:txBody>
            <a:bodyPr wrap="square" lIns="0" tIns="0" rIns="0" bIns="0" rtlCol="0"/>
            <a:lstStyle/>
            <a:p>
              <a:endParaRPr sz="1266"/>
            </a:p>
          </p:txBody>
        </p:sp>
        <p:sp>
          <p:nvSpPr>
            <p:cNvPr id="251" name="object 251"/>
            <p:cNvSpPr/>
            <p:nvPr/>
          </p:nvSpPr>
          <p:spPr>
            <a:xfrm>
              <a:off x="10849874" y="3345332"/>
              <a:ext cx="2155190" cy="2748915"/>
            </a:xfrm>
            <a:custGeom>
              <a:avLst/>
              <a:gdLst/>
              <a:ahLst/>
              <a:cxnLst/>
              <a:rect l="l" t="t" r="r" b="b"/>
              <a:pathLst>
                <a:path w="2155190" h="2748915">
                  <a:moveTo>
                    <a:pt x="0" y="2748898"/>
                  </a:moveTo>
                  <a:lnTo>
                    <a:pt x="2154925" y="0"/>
                  </a:lnTo>
                </a:path>
              </a:pathLst>
            </a:custGeom>
            <a:ln w="10883">
              <a:solidFill>
                <a:srgbClr val="F0DB3F"/>
              </a:solidFill>
            </a:ln>
          </p:spPr>
          <p:txBody>
            <a:bodyPr wrap="square" lIns="0" tIns="0" rIns="0" bIns="0" rtlCol="0"/>
            <a:lstStyle/>
            <a:p>
              <a:endParaRPr sz="1266"/>
            </a:p>
          </p:txBody>
        </p:sp>
        <p:sp>
          <p:nvSpPr>
            <p:cNvPr id="252" name="object 252"/>
            <p:cNvSpPr/>
            <p:nvPr/>
          </p:nvSpPr>
          <p:spPr>
            <a:xfrm>
              <a:off x="10859992" y="3385508"/>
              <a:ext cx="2145030" cy="2716530"/>
            </a:xfrm>
            <a:custGeom>
              <a:avLst/>
              <a:gdLst/>
              <a:ahLst/>
              <a:cxnLst/>
              <a:rect l="l" t="t" r="r" b="b"/>
              <a:pathLst>
                <a:path w="2145030" h="2716529">
                  <a:moveTo>
                    <a:pt x="0" y="2715991"/>
                  </a:moveTo>
                  <a:lnTo>
                    <a:pt x="2144807" y="0"/>
                  </a:lnTo>
                </a:path>
              </a:pathLst>
            </a:custGeom>
            <a:ln w="10883">
              <a:solidFill>
                <a:srgbClr val="F0DB3F"/>
              </a:solidFill>
            </a:ln>
          </p:spPr>
          <p:txBody>
            <a:bodyPr wrap="square" lIns="0" tIns="0" rIns="0" bIns="0" rtlCol="0"/>
            <a:lstStyle/>
            <a:p>
              <a:endParaRPr sz="1266"/>
            </a:p>
          </p:txBody>
        </p:sp>
        <p:pic>
          <p:nvPicPr>
            <p:cNvPr id="253" name="object 253"/>
            <p:cNvPicPr/>
            <p:nvPr/>
          </p:nvPicPr>
          <p:blipFill>
            <a:blip r:embed="rId40" cstate="print"/>
            <a:stretch>
              <a:fillRect/>
            </a:stretch>
          </p:blipFill>
          <p:spPr>
            <a:xfrm>
              <a:off x="10344615" y="6090313"/>
              <a:ext cx="1457531" cy="1224946"/>
            </a:xfrm>
            <a:prstGeom prst="rect">
              <a:avLst/>
            </a:prstGeom>
          </p:spPr>
        </p:pic>
        <p:sp>
          <p:nvSpPr>
            <p:cNvPr id="254" name="object 254"/>
            <p:cNvSpPr/>
            <p:nvPr/>
          </p:nvSpPr>
          <p:spPr>
            <a:xfrm>
              <a:off x="3910758" y="9739652"/>
              <a:ext cx="62230" cy="13970"/>
            </a:xfrm>
            <a:custGeom>
              <a:avLst/>
              <a:gdLst/>
              <a:ahLst/>
              <a:cxnLst/>
              <a:rect l="l" t="t" r="r" b="b"/>
              <a:pathLst>
                <a:path w="62229" h="13970">
                  <a:moveTo>
                    <a:pt x="61694" y="0"/>
                  </a:moveTo>
                  <a:lnTo>
                    <a:pt x="0" y="13947"/>
                  </a:lnTo>
                </a:path>
              </a:pathLst>
            </a:custGeom>
            <a:ln w="10888">
              <a:solidFill>
                <a:srgbClr val="B2BF40"/>
              </a:solidFill>
            </a:ln>
          </p:spPr>
          <p:txBody>
            <a:bodyPr wrap="square" lIns="0" tIns="0" rIns="0" bIns="0" rtlCol="0"/>
            <a:lstStyle/>
            <a:p>
              <a:endParaRPr sz="1266"/>
            </a:p>
          </p:txBody>
        </p:sp>
        <p:sp>
          <p:nvSpPr>
            <p:cNvPr id="255" name="object 255"/>
            <p:cNvSpPr/>
            <p:nvPr/>
          </p:nvSpPr>
          <p:spPr>
            <a:xfrm>
              <a:off x="3975833" y="9738424"/>
              <a:ext cx="4445" cy="15240"/>
            </a:xfrm>
            <a:custGeom>
              <a:avLst/>
              <a:gdLst/>
              <a:ahLst/>
              <a:cxnLst/>
              <a:rect l="l" t="t" r="r" b="b"/>
              <a:pathLst>
                <a:path w="4445" h="15240">
                  <a:moveTo>
                    <a:pt x="3800" y="15175"/>
                  </a:moveTo>
                  <a:lnTo>
                    <a:pt x="4003" y="13719"/>
                  </a:lnTo>
                  <a:lnTo>
                    <a:pt x="2219" y="13458"/>
                  </a:lnTo>
                  <a:lnTo>
                    <a:pt x="2524" y="11629"/>
                  </a:lnTo>
                  <a:lnTo>
                    <a:pt x="2785" y="9756"/>
                  </a:lnTo>
                  <a:lnTo>
                    <a:pt x="3089" y="7970"/>
                  </a:lnTo>
                  <a:lnTo>
                    <a:pt x="1262" y="7622"/>
                  </a:lnTo>
                  <a:lnTo>
                    <a:pt x="1566" y="5836"/>
                  </a:lnTo>
                  <a:lnTo>
                    <a:pt x="1827" y="4007"/>
                  </a:lnTo>
                  <a:lnTo>
                    <a:pt x="0" y="3658"/>
                  </a:lnTo>
                  <a:lnTo>
                    <a:pt x="304" y="1829"/>
                  </a:lnTo>
                  <a:lnTo>
                    <a:pt x="609" y="0"/>
                  </a:lnTo>
                </a:path>
              </a:pathLst>
            </a:custGeom>
            <a:ln w="10880">
              <a:solidFill>
                <a:srgbClr val="B2BF40"/>
              </a:solidFill>
            </a:ln>
          </p:spPr>
          <p:txBody>
            <a:bodyPr wrap="square" lIns="0" tIns="0" rIns="0" bIns="0" rtlCol="0"/>
            <a:lstStyle/>
            <a:p>
              <a:endParaRPr sz="1266"/>
            </a:p>
          </p:txBody>
        </p:sp>
        <p:sp>
          <p:nvSpPr>
            <p:cNvPr id="256" name="object 256"/>
            <p:cNvSpPr/>
            <p:nvPr/>
          </p:nvSpPr>
          <p:spPr>
            <a:xfrm>
              <a:off x="4016596" y="9750711"/>
              <a:ext cx="12700" cy="3175"/>
            </a:xfrm>
            <a:custGeom>
              <a:avLst/>
              <a:gdLst/>
              <a:ahLst/>
              <a:cxnLst/>
              <a:rect l="l" t="t" r="r" b="b"/>
              <a:pathLst>
                <a:path w="12700" h="3175">
                  <a:moveTo>
                    <a:pt x="12464" y="0"/>
                  </a:moveTo>
                  <a:lnTo>
                    <a:pt x="0" y="2888"/>
                  </a:lnTo>
                </a:path>
              </a:pathLst>
            </a:custGeom>
            <a:ln w="10888">
              <a:solidFill>
                <a:srgbClr val="B2BF40"/>
              </a:solidFill>
            </a:ln>
          </p:spPr>
          <p:txBody>
            <a:bodyPr wrap="square" lIns="0" tIns="0" rIns="0" bIns="0" rtlCol="0"/>
            <a:lstStyle/>
            <a:p>
              <a:endParaRPr sz="1266"/>
            </a:p>
          </p:txBody>
        </p:sp>
        <p:sp>
          <p:nvSpPr>
            <p:cNvPr id="257" name="object 257"/>
            <p:cNvSpPr/>
            <p:nvPr/>
          </p:nvSpPr>
          <p:spPr>
            <a:xfrm>
              <a:off x="3826251" y="9739482"/>
              <a:ext cx="63500" cy="14604"/>
            </a:xfrm>
            <a:custGeom>
              <a:avLst/>
              <a:gdLst/>
              <a:ahLst/>
              <a:cxnLst/>
              <a:rect l="l" t="t" r="r" b="b"/>
              <a:pathLst>
                <a:path w="63500" h="14604">
                  <a:moveTo>
                    <a:pt x="63394" y="0"/>
                  </a:moveTo>
                  <a:lnTo>
                    <a:pt x="0" y="14117"/>
                  </a:lnTo>
                </a:path>
              </a:pathLst>
            </a:custGeom>
            <a:ln w="10888">
              <a:solidFill>
                <a:srgbClr val="B2BF40"/>
              </a:solidFill>
            </a:ln>
          </p:spPr>
          <p:txBody>
            <a:bodyPr wrap="square" lIns="0" tIns="0" rIns="0" bIns="0" rtlCol="0"/>
            <a:lstStyle/>
            <a:p>
              <a:endParaRPr sz="1266"/>
            </a:p>
          </p:txBody>
        </p:sp>
        <p:sp>
          <p:nvSpPr>
            <p:cNvPr id="258" name="object 258"/>
            <p:cNvSpPr/>
            <p:nvPr/>
          </p:nvSpPr>
          <p:spPr>
            <a:xfrm>
              <a:off x="3739209" y="9721790"/>
              <a:ext cx="146050" cy="32384"/>
            </a:xfrm>
            <a:custGeom>
              <a:avLst/>
              <a:gdLst/>
              <a:ahLst/>
              <a:cxnLst/>
              <a:rect l="l" t="t" r="r" b="b"/>
              <a:pathLst>
                <a:path w="146050" h="32384">
                  <a:moveTo>
                    <a:pt x="145780" y="0"/>
                  </a:moveTo>
                  <a:lnTo>
                    <a:pt x="0" y="31809"/>
                  </a:lnTo>
                </a:path>
              </a:pathLst>
            </a:custGeom>
            <a:ln w="10888">
              <a:solidFill>
                <a:srgbClr val="B2BF40"/>
              </a:solidFill>
            </a:ln>
          </p:spPr>
          <p:txBody>
            <a:bodyPr wrap="square" lIns="0" tIns="0" rIns="0" bIns="0" rtlCol="0"/>
            <a:lstStyle/>
            <a:p>
              <a:endParaRPr sz="1266"/>
            </a:p>
          </p:txBody>
        </p:sp>
        <p:sp>
          <p:nvSpPr>
            <p:cNvPr id="259" name="object 259"/>
            <p:cNvSpPr/>
            <p:nvPr/>
          </p:nvSpPr>
          <p:spPr>
            <a:xfrm>
              <a:off x="3888363" y="9720505"/>
              <a:ext cx="4445" cy="17780"/>
            </a:xfrm>
            <a:custGeom>
              <a:avLst/>
              <a:gdLst/>
              <a:ahLst/>
              <a:cxnLst/>
              <a:rect l="l" t="t" r="r" b="b"/>
              <a:pathLst>
                <a:path w="4445" h="17779">
                  <a:moveTo>
                    <a:pt x="1262" y="7665"/>
                  </a:moveTo>
                  <a:lnTo>
                    <a:pt x="3089" y="7970"/>
                  </a:lnTo>
                  <a:lnTo>
                    <a:pt x="2785" y="9843"/>
                  </a:lnTo>
                  <a:lnTo>
                    <a:pt x="2437" y="11629"/>
                  </a:lnTo>
                  <a:lnTo>
                    <a:pt x="2175" y="13502"/>
                  </a:lnTo>
                  <a:lnTo>
                    <a:pt x="4003" y="13763"/>
                  </a:lnTo>
                  <a:lnTo>
                    <a:pt x="3742" y="15592"/>
                  </a:lnTo>
                  <a:lnTo>
                    <a:pt x="3437" y="17422"/>
                  </a:lnTo>
                </a:path>
                <a:path w="4445" h="17779">
                  <a:moveTo>
                    <a:pt x="1262" y="7665"/>
                  </a:moveTo>
                  <a:lnTo>
                    <a:pt x="1566" y="5836"/>
                  </a:lnTo>
                  <a:lnTo>
                    <a:pt x="1871" y="4007"/>
                  </a:lnTo>
                  <a:lnTo>
                    <a:pt x="0" y="3702"/>
                  </a:lnTo>
                  <a:lnTo>
                    <a:pt x="304" y="1872"/>
                  </a:lnTo>
                  <a:lnTo>
                    <a:pt x="565" y="0"/>
                  </a:lnTo>
                </a:path>
              </a:pathLst>
            </a:custGeom>
            <a:ln w="10884">
              <a:solidFill>
                <a:srgbClr val="B2BF40"/>
              </a:solidFill>
            </a:ln>
          </p:spPr>
          <p:txBody>
            <a:bodyPr wrap="square" lIns="0" tIns="0" rIns="0" bIns="0" rtlCol="0"/>
            <a:lstStyle/>
            <a:p>
              <a:endParaRPr sz="1266"/>
            </a:p>
          </p:txBody>
        </p:sp>
        <p:sp>
          <p:nvSpPr>
            <p:cNvPr id="260" name="object 260"/>
            <p:cNvSpPr/>
            <p:nvPr/>
          </p:nvSpPr>
          <p:spPr>
            <a:xfrm>
              <a:off x="3893597" y="9713114"/>
              <a:ext cx="66675" cy="13970"/>
            </a:xfrm>
            <a:custGeom>
              <a:avLst/>
              <a:gdLst/>
              <a:ahLst/>
              <a:cxnLst/>
              <a:rect l="l" t="t" r="r" b="b"/>
              <a:pathLst>
                <a:path w="66675" h="13970">
                  <a:moveTo>
                    <a:pt x="66190" y="0"/>
                  </a:moveTo>
                  <a:lnTo>
                    <a:pt x="0" y="13763"/>
                  </a:lnTo>
                </a:path>
              </a:pathLst>
            </a:custGeom>
            <a:ln w="10888">
              <a:solidFill>
                <a:srgbClr val="B2BF40"/>
              </a:solidFill>
            </a:ln>
          </p:spPr>
          <p:txBody>
            <a:bodyPr wrap="square" lIns="0" tIns="0" rIns="0" bIns="0" rtlCol="0"/>
            <a:lstStyle/>
            <a:p>
              <a:endParaRPr sz="1266"/>
            </a:p>
          </p:txBody>
        </p:sp>
        <p:sp>
          <p:nvSpPr>
            <p:cNvPr id="261" name="object 261"/>
            <p:cNvSpPr/>
            <p:nvPr/>
          </p:nvSpPr>
          <p:spPr>
            <a:xfrm>
              <a:off x="3639971" y="9685931"/>
              <a:ext cx="314960" cy="67945"/>
            </a:xfrm>
            <a:custGeom>
              <a:avLst/>
              <a:gdLst/>
              <a:ahLst/>
              <a:cxnLst/>
              <a:rect l="l" t="t" r="r" b="b"/>
              <a:pathLst>
                <a:path w="314960" h="67945">
                  <a:moveTo>
                    <a:pt x="314805" y="0"/>
                  </a:moveTo>
                  <a:lnTo>
                    <a:pt x="0" y="67668"/>
                  </a:lnTo>
                </a:path>
              </a:pathLst>
            </a:custGeom>
            <a:ln w="10888">
              <a:solidFill>
                <a:srgbClr val="B2BF40"/>
              </a:solidFill>
            </a:ln>
          </p:spPr>
          <p:txBody>
            <a:bodyPr wrap="square" lIns="0" tIns="0" rIns="0" bIns="0" rtlCol="0"/>
            <a:lstStyle/>
            <a:p>
              <a:endParaRPr sz="1266"/>
            </a:p>
          </p:txBody>
        </p:sp>
        <p:pic>
          <p:nvPicPr>
            <p:cNvPr id="262" name="object 262"/>
            <p:cNvPicPr/>
            <p:nvPr/>
          </p:nvPicPr>
          <p:blipFill>
            <a:blip r:embed="rId41" cstate="print"/>
            <a:stretch>
              <a:fillRect/>
            </a:stretch>
          </p:blipFill>
          <p:spPr>
            <a:xfrm>
              <a:off x="3952726" y="9679280"/>
              <a:ext cx="142037" cy="75612"/>
            </a:xfrm>
            <a:prstGeom prst="rect">
              <a:avLst/>
            </a:prstGeom>
          </p:spPr>
        </p:pic>
        <p:sp>
          <p:nvSpPr>
            <p:cNvPr id="263" name="object 263"/>
            <p:cNvSpPr/>
            <p:nvPr/>
          </p:nvSpPr>
          <p:spPr>
            <a:xfrm>
              <a:off x="3545759" y="9659732"/>
              <a:ext cx="445770" cy="93980"/>
            </a:xfrm>
            <a:custGeom>
              <a:avLst/>
              <a:gdLst/>
              <a:ahLst/>
              <a:cxnLst/>
              <a:rect l="l" t="t" r="r" b="b"/>
              <a:pathLst>
                <a:path w="445770" h="93979">
                  <a:moveTo>
                    <a:pt x="445244" y="0"/>
                  </a:moveTo>
                  <a:lnTo>
                    <a:pt x="0" y="93867"/>
                  </a:lnTo>
                </a:path>
              </a:pathLst>
            </a:custGeom>
            <a:ln w="10888">
              <a:solidFill>
                <a:srgbClr val="B2BF40"/>
              </a:solidFill>
            </a:ln>
          </p:spPr>
          <p:txBody>
            <a:bodyPr wrap="square" lIns="0" tIns="0" rIns="0" bIns="0" rtlCol="0"/>
            <a:lstStyle/>
            <a:p>
              <a:endParaRPr sz="1266"/>
            </a:p>
          </p:txBody>
        </p:sp>
        <p:sp>
          <p:nvSpPr>
            <p:cNvPr id="264" name="object 264"/>
            <p:cNvSpPr/>
            <p:nvPr/>
          </p:nvSpPr>
          <p:spPr>
            <a:xfrm>
              <a:off x="3452298" y="9643569"/>
              <a:ext cx="532130" cy="110489"/>
            </a:xfrm>
            <a:custGeom>
              <a:avLst/>
              <a:gdLst/>
              <a:ahLst/>
              <a:cxnLst/>
              <a:rect l="l" t="t" r="r" b="b"/>
              <a:pathLst>
                <a:path w="532129" h="110490">
                  <a:moveTo>
                    <a:pt x="531882" y="0"/>
                  </a:moveTo>
                  <a:lnTo>
                    <a:pt x="0" y="110030"/>
                  </a:lnTo>
                </a:path>
              </a:pathLst>
            </a:custGeom>
            <a:ln w="10888">
              <a:solidFill>
                <a:srgbClr val="B2BF40"/>
              </a:solidFill>
            </a:ln>
          </p:spPr>
          <p:txBody>
            <a:bodyPr wrap="square" lIns="0" tIns="0" rIns="0" bIns="0" rtlCol="0"/>
            <a:lstStyle/>
            <a:p>
              <a:endParaRPr sz="1266"/>
            </a:p>
          </p:txBody>
        </p:sp>
        <p:sp>
          <p:nvSpPr>
            <p:cNvPr id="265" name="object 265"/>
            <p:cNvSpPr/>
            <p:nvPr/>
          </p:nvSpPr>
          <p:spPr>
            <a:xfrm>
              <a:off x="3988163" y="9640490"/>
              <a:ext cx="5715" cy="19685"/>
            </a:xfrm>
            <a:custGeom>
              <a:avLst/>
              <a:gdLst/>
              <a:ahLst/>
              <a:cxnLst/>
              <a:rect l="l" t="t" r="r" b="b"/>
              <a:pathLst>
                <a:path w="5714" h="19684">
                  <a:moveTo>
                    <a:pt x="2480" y="9756"/>
                  </a:moveTo>
                  <a:lnTo>
                    <a:pt x="2175" y="11629"/>
                  </a:lnTo>
                  <a:lnTo>
                    <a:pt x="4003" y="11890"/>
                  </a:lnTo>
                  <a:lnTo>
                    <a:pt x="3699" y="13763"/>
                  </a:lnTo>
                  <a:lnTo>
                    <a:pt x="3394" y="15636"/>
                  </a:lnTo>
                  <a:lnTo>
                    <a:pt x="5265" y="15897"/>
                  </a:lnTo>
                  <a:lnTo>
                    <a:pt x="5004" y="17683"/>
                  </a:lnTo>
                  <a:lnTo>
                    <a:pt x="4656" y="19556"/>
                  </a:lnTo>
                </a:path>
                <a:path w="5714" h="19684">
                  <a:moveTo>
                    <a:pt x="2480" y="9756"/>
                  </a:moveTo>
                  <a:lnTo>
                    <a:pt x="2785" y="7970"/>
                  </a:lnTo>
                  <a:lnTo>
                    <a:pt x="3089" y="6097"/>
                  </a:lnTo>
                  <a:lnTo>
                    <a:pt x="1262" y="5792"/>
                  </a:lnTo>
                  <a:lnTo>
                    <a:pt x="1523" y="3963"/>
                  </a:lnTo>
                  <a:lnTo>
                    <a:pt x="1827" y="2134"/>
                  </a:lnTo>
                  <a:lnTo>
                    <a:pt x="0" y="1829"/>
                  </a:lnTo>
                  <a:lnTo>
                    <a:pt x="304" y="0"/>
                  </a:lnTo>
                </a:path>
              </a:pathLst>
            </a:custGeom>
            <a:ln w="10884">
              <a:solidFill>
                <a:srgbClr val="B2BF40"/>
              </a:solidFill>
            </a:ln>
          </p:spPr>
          <p:txBody>
            <a:bodyPr wrap="square" lIns="0" tIns="0" rIns="0" bIns="0" rtlCol="0"/>
            <a:lstStyle/>
            <a:p>
              <a:endParaRPr sz="1266"/>
            </a:p>
          </p:txBody>
        </p:sp>
        <p:sp>
          <p:nvSpPr>
            <p:cNvPr id="266" name="object 266"/>
            <p:cNvSpPr/>
            <p:nvPr/>
          </p:nvSpPr>
          <p:spPr>
            <a:xfrm>
              <a:off x="3994625" y="9639614"/>
              <a:ext cx="46990" cy="9525"/>
            </a:xfrm>
            <a:custGeom>
              <a:avLst/>
              <a:gdLst/>
              <a:ahLst/>
              <a:cxnLst/>
              <a:rect l="l" t="t" r="r" b="b"/>
              <a:pathLst>
                <a:path w="46989" h="9525">
                  <a:moveTo>
                    <a:pt x="46694" y="0"/>
                  </a:moveTo>
                  <a:lnTo>
                    <a:pt x="0" y="9451"/>
                  </a:lnTo>
                </a:path>
              </a:pathLst>
            </a:custGeom>
            <a:ln w="10888">
              <a:solidFill>
                <a:srgbClr val="B2BF40"/>
              </a:solidFill>
            </a:ln>
          </p:spPr>
          <p:txBody>
            <a:bodyPr wrap="square" lIns="0" tIns="0" rIns="0" bIns="0" rtlCol="0"/>
            <a:lstStyle/>
            <a:p>
              <a:endParaRPr sz="1266"/>
            </a:p>
          </p:txBody>
        </p:sp>
        <p:sp>
          <p:nvSpPr>
            <p:cNvPr id="267" name="object 267"/>
            <p:cNvSpPr/>
            <p:nvPr/>
          </p:nvSpPr>
          <p:spPr>
            <a:xfrm>
              <a:off x="3349308" y="9614260"/>
              <a:ext cx="687070" cy="139700"/>
            </a:xfrm>
            <a:custGeom>
              <a:avLst/>
              <a:gdLst/>
              <a:ahLst/>
              <a:cxnLst/>
              <a:rect l="l" t="t" r="r" b="b"/>
              <a:pathLst>
                <a:path w="687070" h="139700">
                  <a:moveTo>
                    <a:pt x="686680" y="0"/>
                  </a:moveTo>
                  <a:lnTo>
                    <a:pt x="0" y="139338"/>
                  </a:lnTo>
                </a:path>
              </a:pathLst>
            </a:custGeom>
            <a:ln w="10888">
              <a:solidFill>
                <a:srgbClr val="B2BF40"/>
              </a:solidFill>
            </a:ln>
          </p:spPr>
          <p:txBody>
            <a:bodyPr wrap="square" lIns="0" tIns="0" rIns="0" bIns="0" rtlCol="0"/>
            <a:lstStyle/>
            <a:p>
              <a:endParaRPr sz="1266"/>
            </a:p>
          </p:txBody>
        </p:sp>
        <p:pic>
          <p:nvPicPr>
            <p:cNvPr id="268" name="object 268"/>
            <p:cNvPicPr/>
            <p:nvPr/>
          </p:nvPicPr>
          <p:blipFill>
            <a:blip r:embed="rId42" cstate="print"/>
            <a:stretch>
              <a:fillRect/>
            </a:stretch>
          </p:blipFill>
          <p:spPr>
            <a:xfrm>
              <a:off x="4033961" y="9607527"/>
              <a:ext cx="97184" cy="100543"/>
            </a:xfrm>
            <a:prstGeom prst="rect">
              <a:avLst/>
            </a:prstGeom>
          </p:spPr>
        </p:pic>
        <p:sp>
          <p:nvSpPr>
            <p:cNvPr id="269" name="object 269"/>
            <p:cNvSpPr/>
            <p:nvPr/>
          </p:nvSpPr>
          <p:spPr>
            <a:xfrm>
              <a:off x="3235628" y="9579002"/>
              <a:ext cx="874394" cy="174625"/>
            </a:xfrm>
            <a:custGeom>
              <a:avLst/>
              <a:gdLst/>
              <a:ahLst/>
              <a:cxnLst/>
              <a:rect l="l" t="t" r="r" b="b"/>
              <a:pathLst>
                <a:path w="874395" h="174625">
                  <a:moveTo>
                    <a:pt x="873796" y="0"/>
                  </a:moveTo>
                  <a:lnTo>
                    <a:pt x="0" y="174597"/>
                  </a:lnTo>
                </a:path>
              </a:pathLst>
            </a:custGeom>
            <a:ln w="10888">
              <a:solidFill>
                <a:srgbClr val="B2BF40"/>
              </a:solidFill>
            </a:ln>
          </p:spPr>
          <p:txBody>
            <a:bodyPr wrap="square" lIns="0" tIns="0" rIns="0" bIns="0" rtlCol="0"/>
            <a:lstStyle/>
            <a:p>
              <a:endParaRPr sz="1266"/>
            </a:p>
          </p:txBody>
        </p:sp>
        <p:pic>
          <p:nvPicPr>
            <p:cNvPr id="270" name="object 270"/>
            <p:cNvPicPr/>
            <p:nvPr/>
          </p:nvPicPr>
          <p:blipFill>
            <a:blip r:embed="rId43" cstate="print"/>
            <a:stretch>
              <a:fillRect/>
            </a:stretch>
          </p:blipFill>
          <p:spPr>
            <a:xfrm>
              <a:off x="4107371" y="9568140"/>
              <a:ext cx="488725" cy="190899"/>
            </a:xfrm>
            <a:prstGeom prst="rect">
              <a:avLst/>
            </a:prstGeom>
          </p:spPr>
        </p:pic>
        <p:sp>
          <p:nvSpPr>
            <p:cNvPr id="271" name="object 271"/>
            <p:cNvSpPr/>
            <p:nvPr/>
          </p:nvSpPr>
          <p:spPr>
            <a:xfrm>
              <a:off x="3126332" y="9550291"/>
              <a:ext cx="1038860" cy="203835"/>
            </a:xfrm>
            <a:custGeom>
              <a:avLst/>
              <a:gdLst/>
              <a:ahLst/>
              <a:cxnLst/>
              <a:rect l="l" t="t" r="r" b="b"/>
              <a:pathLst>
                <a:path w="1038860" h="203834">
                  <a:moveTo>
                    <a:pt x="1038573" y="0"/>
                  </a:moveTo>
                  <a:lnTo>
                    <a:pt x="0" y="203308"/>
                  </a:lnTo>
                </a:path>
              </a:pathLst>
            </a:custGeom>
            <a:ln w="10888">
              <a:solidFill>
                <a:srgbClr val="B2BF40"/>
              </a:solidFill>
            </a:ln>
          </p:spPr>
          <p:txBody>
            <a:bodyPr wrap="square" lIns="0" tIns="0" rIns="0" bIns="0" rtlCol="0"/>
            <a:lstStyle/>
            <a:p>
              <a:endParaRPr sz="1266"/>
            </a:p>
          </p:txBody>
        </p:sp>
        <p:sp>
          <p:nvSpPr>
            <p:cNvPr id="272" name="object 272"/>
            <p:cNvSpPr/>
            <p:nvPr/>
          </p:nvSpPr>
          <p:spPr>
            <a:xfrm>
              <a:off x="3011250" y="9532851"/>
              <a:ext cx="1151255" cy="220979"/>
            </a:xfrm>
            <a:custGeom>
              <a:avLst/>
              <a:gdLst/>
              <a:ahLst/>
              <a:cxnLst/>
              <a:rect l="l" t="t" r="r" b="b"/>
              <a:pathLst>
                <a:path w="1151254" h="220979">
                  <a:moveTo>
                    <a:pt x="1150805" y="0"/>
                  </a:moveTo>
                  <a:lnTo>
                    <a:pt x="0" y="220748"/>
                  </a:lnTo>
                </a:path>
              </a:pathLst>
            </a:custGeom>
            <a:ln w="10888">
              <a:solidFill>
                <a:srgbClr val="B2BF40"/>
              </a:solidFill>
            </a:ln>
          </p:spPr>
          <p:txBody>
            <a:bodyPr wrap="square" lIns="0" tIns="0" rIns="0" bIns="0" rtlCol="0"/>
            <a:lstStyle/>
            <a:p>
              <a:endParaRPr sz="1266"/>
            </a:p>
          </p:txBody>
        </p:sp>
        <p:sp>
          <p:nvSpPr>
            <p:cNvPr id="273" name="object 273"/>
            <p:cNvSpPr/>
            <p:nvPr/>
          </p:nvSpPr>
          <p:spPr>
            <a:xfrm>
              <a:off x="4165150" y="9533434"/>
              <a:ext cx="3810" cy="17780"/>
            </a:xfrm>
            <a:custGeom>
              <a:avLst/>
              <a:gdLst/>
              <a:ahLst/>
              <a:cxnLst/>
              <a:rect l="l" t="t" r="r" b="b"/>
              <a:pathLst>
                <a:path w="3810" h="17779">
                  <a:moveTo>
                    <a:pt x="1262" y="7665"/>
                  </a:moveTo>
                  <a:lnTo>
                    <a:pt x="957" y="9495"/>
                  </a:lnTo>
                  <a:lnTo>
                    <a:pt x="2741" y="9799"/>
                  </a:lnTo>
                  <a:lnTo>
                    <a:pt x="2437" y="11629"/>
                  </a:lnTo>
                  <a:lnTo>
                    <a:pt x="2175" y="13458"/>
                  </a:lnTo>
                  <a:lnTo>
                    <a:pt x="1871" y="15331"/>
                  </a:lnTo>
                  <a:lnTo>
                    <a:pt x="3742" y="15592"/>
                  </a:lnTo>
                  <a:lnTo>
                    <a:pt x="3437" y="17422"/>
                  </a:lnTo>
                </a:path>
                <a:path w="3810" h="17779">
                  <a:moveTo>
                    <a:pt x="1262" y="7665"/>
                  </a:moveTo>
                  <a:lnTo>
                    <a:pt x="1523" y="5792"/>
                  </a:lnTo>
                  <a:lnTo>
                    <a:pt x="1827" y="4007"/>
                  </a:lnTo>
                  <a:lnTo>
                    <a:pt x="0" y="3658"/>
                  </a:lnTo>
                  <a:lnTo>
                    <a:pt x="304" y="1829"/>
                  </a:lnTo>
                  <a:lnTo>
                    <a:pt x="565" y="0"/>
                  </a:lnTo>
                </a:path>
              </a:pathLst>
            </a:custGeom>
            <a:ln w="10884">
              <a:solidFill>
                <a:srgbClr val="B2BF40"/>
              </a:solidFill>
            </a:ln>
          </p:spPr>
          <p:txBody>
            <a:bodyPr wrap="square" lIns="0" tIns="0" rIns="0" bIns="0" rtlCol="0"/>
            <a:lstStyle/>
            <a:p>
              <a:endParaRPr sz="1266"/>
            </a:p>
          </p:txBody>
        </p:sp>
        <p:sp>
          <p:nvSpPr>
            <p:cNvPr id="274" name="object 274"/>
            <p:cNvSpPr/>
            <p:nvPr/>
          </p:nvSpPr>
          <p:spPr>
            <a:xfrm>
              <a:off x="4170359" y="9466324"/>
              <a:ext cx="384810" cy="73660"/>
            </a:xfrm>
            <a:custGeom>
              <a:avLst/>
              <a:gdLst/>
              <a:ahLst/>
              <a:cxnLst/>
              <a:rect l="l" t="t" r="r" b="b"/>
              <a:pathLst>
                <a:path w="384810" h="73659">
                  <a:moveTo>
                    <a:pt x="384612" y="0"/>
                  </a:moveTo>
                  <a:lnTo>
                    <a:pt x="0" y="73521"/>
                  </a:lnTo>
                </a:path>
              </a:pathLst>
            </a:custGeom>
            <a:ln w="10888">
              <a:solidFill>
                <a:srgbClr val="B2BF40"/>
              </a:solidFill>
            </a:ln>
          </p:spPr>
          <p:txBody>
            <a:bodyPr wrap="square" lIns="0" tIns="0" rIns="0" bIns="0" rtlCol="0"/>
            <a:lstStyle/>
            <a:p>
              <a:endParaRPr sz="1266"/>
            </a:p>
          </p:txBody>
        </p:sp>
        <p:sp>
          <p:nvSpPr>
            <p:cNvPr id="275" name="object 275"/>
            <p:cNvSpPr/>
            <p:nvPr/>
          </p:nvSpPr>
          <p:spPr>
            <a:xfrm>
              <a:off x="4558897" y="9465040"/>
              <a:ext cx="36195" cy="166370"/>
            </a:xfrm>
            <a:custGeom>
              <a:avLst/>
              <a:gdLst/>
              <a:ahLst/>
              <a:cxnLst/>
              <a:rect l="l" t="t" r="r" b="b"/>
              <a:pathLst>
                <a:path w="36195" h="166370">
                  <a:moveTo>
                    <a:pt x="18495" y="83974"/>
                  </a:moveTo>
                  <a:lnTo>
                    <a:pt x="18234" y="85847"/>
                  </a:lnTo>
                  <a:lnTo>
                    <a:pt x="19409" y="89767"/>
                  </a:lnTo>
                  <a:lnTo>
                    <a:pt x="19147" y="91640"/>
                  </a:lnTo>
                  <a:lnTo>
                    <a:pt x="20366" y="95647"/>
                  </a:lnTo>
                  <a:lnTo>
                    <a:pt x="21933" y="97694"/>
                  </a:lnTo>
                  <a:lnTo>
                    <a:pt x="21323" y="101396"/>
                  </a:lnTo>
                  <a:lnTo>
                    <a:pt x="22585" y="105404"/>
                  </a:lnTo>
                  <a:lnTo>
                    <a:pt x="22281" y="107233"/>
                  </a:lnTo>
                  <a:lnTo>
                    <a:pt x="23543" y="111196"/>
                  </a:lnTo>
                  <a:lnTo>
                    <a:pt x="25066" y="113331"/>
                  </a:lnTo>
                  <a:lnTo>
                    <a:pt x="24457" y="116989"/>
                  </a:lnTo>
                  <a:lnTo>
                    <a:pt x="25980" y="119124"/>
                  </a:lnTo>
                  <a:lnTo>
                    <a:pt x="27285" y="123087"/>
                  </a:lnTo>
                  <a:lnTo>
                    <a:pt x="26676" y="126746"/>
                  </a:lnTo>
                  <a:lnTo>
                    <a:pt x="28199" y="128923"/>
                  </a:lnTo>
                  <a:lnTo>
                    <a:pt x="27590" y="132539"/>
                  </a:lnTo>
                  <a:lnTo>
                    <a:pt x="29157" y="134716"/>
                  </a:lnTo>
                  <a:lnTo>
                    <a:pt x="30375" y="138680"/>
                  </a:lnTo>
                  <a:lnTo>
                    <a:pt x="30070" y="140553"/>
                  </a:lnTo>
                  <a:lnTo>
                    <a:pt x="31332" y="144516"/>
                  </a:lnTo>
                  <a:lnTo>
                    <a:pt x="32899" y="146607"/>
                  </a:lnTo>
                  <a:lnTo>
                    <a:pt x="32290" y="150266"/>
                  </a:lnTo>
                  <a:lnTo>
                    <a:pt x="33508" y="154229"/>
                  </a:lnTo>
                  <a:lnTo>
                    <a:pt x="33204" y="156058"/>
                  </a:lnTo>
                  <a:lnTo>
                    <a:pt x="34466" y="160066"/>
                  </a:lnTo>
                  <a:lnTo>
                    <a:pt x="36032" y="162200"/>
                  </a:lnTo>
                  <a:lnTo>
                    <a:pt x="35423" y="165902"/>
                  </a:lnTo>
                </a:path>
                <a:path w="36195" h="166370">
                  <a:moveTo>
                    <a:pt x="18495" y="83974"/>
                  </a:moveTo>
                  <a:lnTo>
                    <a:pt x="16928" y="81840"/>
                  </a:lnTo>
                  <a:lnTo>
                    <a:pt x="17233" y="80054"/>
                  </a:lnTo>
                  <a:lnTo>
                    <a:pt x="17581" y="78181"/>
                  </a:lnTo>
                  <a:lnTo>
                    <a:pt x="16014" y="76047"/>
                  </a:lnTo>
                  <a:lnTo>
                    <a:pt x="16319" y="74218"/>
                  </a:lnTo>
                  <a:lnTo>
                    <a:pt x="14752" y="72084"/>
                  </a:lnTo>
                  <a:lnTo>
                    <a:pt x="15057" y="70254"/>
                  </a:lnTo>
                  <a:lnTo>
                    <a:pt x="13534" y="68164"/>
                  </a:lnTo>
                  <a:lnTo>
                    <a:pt x="13795" y="66291"/>
                  </a:lnTo>
                  <a:lnTo>
                    <a:pt x="14143" y="64418"/>
                  </a:lnTo>
                  <a:lnTo>
                    <a:pt x="14404" y="62632"/>
                  </a:lnTo>
                  <a:lnTo>
                    <a:pt x="12576" y="62284"/>
                  </a:lnTo>
                  <a:lnTo>
                    <a:pt x="12881" y="60498"/>
                  </a:lnTo>
                  <a:lnTo>
                    <a:pt x="13142" y="58625"/>
                  </a:lnTo>
                  <a:lnTo>
                    <a:pt x="11619" y="56491"/>
                  </a:lnTo>
                  <a:lnTo>
                    <a:pt x="11923" y="54705"/>
                  </a:lnTo>
                  <a:lnTo>
                    <a:pt x="10357" y="52571"/>
                  </a:lnTo>
                  <a:lnTo>
                    <a:pt x="10705" y="50698"/>
                  </a:lnTo>
                  <a:lnTo>
                    <a:pt x="11010" y="48869"/>
                  </a:lnTo>
                  <a:lnTo>
                    <a:pt x="9443" y="46734"/>
                  </a:lnTo>
                  <a:lnTo>
                    <a:pt x="9748" y="44949"/>
                  </a:lnTo>
                  <a:lnTo>
                    <a:pt x="10052" y="43076"/>
                  </a:lnTo>
                  <a:lnTo>
                    <a:pt x="8529" y="40942"/>
                  </a:lnTo>
                  <a:lnTo>
                    <a:pt x="8790" y="39156"/>
                  </a:lnTo>
                  <a:lnTo>
                    <a:pt x="9095" y="37283"/>
                  </a:lnTo>
                  <a:lnTo>
                    <a:pt x="7572" y="35149"/>
                  </a:lnTo>
                  <a:lnTo>
                    <a:pt x="7833" y="33276"/>
                  </a:lnTo>
                  <a:lnTo>
                    <a:pt x="6266" y="31142"/>
                  </a:lnTo>
                  <a:lnTo>
                    <a:pt x="6571" y="29356"/>
                  </a:lnTo>
                  <a:lnTo>
                    <a:pt x="6919" y="27483"/>
                  </a:lnTo>
                  <a:lnTo>
                    <a:pt x="5091" y="27135"/>
                  </a:lnTo>
                  <a:lnTo>
                    <a:pt x="5352" y="25349"/>
                  </a:lnTo>
                  <a:lnTo>
                    <a:pt x="5657" y="23476"/>
                  </a:lnTo>
                  <a:lnTo>
                    <a:pt x="5961" y="21690"/>
                  </a:lnTo>
                  <a:lnTo>
                    <a:pt x="4395" y="19556"/>
                  </a:lnTo>
                  <a:lnTo>
                    <a:pt x="4699" y="17727"/>
                  </a:lnTo>
                  <a:lnTo>
                    <a:pt x="3176" y="15592"/>
                  </a:lnTo>
                  <a:lnTo>
                    <a:pt x="3481" y="13763"/>
                  </a:lnTo>
                  <a:lnTo>
                    <a:pt x="3786" y="11890"/>
                  </a:lnTo>
                  <a:lnTo>
                    <a:pt x="2219" y="9799"/>
                  </a:lnTo>
                  <a:lnTo>
                    <a:pt x="2480" y="7927"/>
                  </a:lnTo>
                  <a:lnTo>
                    <a:pt x="2828" y="6097"/>
                  </a:lnTo>
                  <a:lnTo>
                    <a:pt x="1262" y="4007"/>
                  </a:lnTo>
                  <a:lnTo>
                    <a:pt x="1566" y="2134"/>
                  </a:lnTo>
                  <a:lnTo>
                    <a:pt x="0" y="0"/>
                  </a:lnTo>
                </a:path>
              </a:pathLst>
            </a:custGeom>
            <a:ln w="10884">
              <a:solidFill>
                <a:srgbClr val="B2BF40"/>
              </a:solidFill>
            </a:ln>
          </p:spPr>
          <p:txBody>
            <a:bodyPr wrap="square" lIns="0" tIns="0" rIns="0" bIns="0" rtlCol="0"/>
            <a:lstStyle/>
            <a:p>
              <a:endParaRPr sz="1266"/>
            </a:p>
          </p:txBody>
        </p:sp>
        <p:sp>
          <p:nvSpPr>
            <p:cNvPr id="276" name="object 276"/>
            <p:cNvSpPr/>
            <p:nvPr/>
          </p:nvSpPr>
          <p:spPr>
            <a:xfrm>
              <a:off x="4581365" y="9547808"/>
              <a:ext cx="3810" cy="635"/>
            </a:xfrm>
            <a:custGeom>
              <a:avLst/>
              <a:gdLst/>
              <a:ahLst/>
              <a:cxnLst/>
              <a:rect l="l" t="t" r="r" b="b"/>
              <a:pathLst>
                <a:path w="3810" h="634">
                  <a:moveTo>
                    <a:pt x="3655" y="566"/>
                  </a:moveTo>
                  <a:lnTo>
                    <a:pt x="0" y="0"/>
                  </a:lnTo>
                </a:path>
              </a:pathLst>
            </a:custGeom>
            <a:ln w="10888">
              <a:solidFill>
                <a:srgbClr val="B2BF40"/>
              </a:solidFill>
            </a:ln>
          </p:spPr>
          <p:txBody>
            <a:bodyPr wrap="square" lIns="0" tIns="0" rIns="0" bIns="0" rtlCol="0"/>
            <a:lstStyle/>
            <a:p>
              <a:endParaRPr sz="1266"/>
            </a:p>
          </p:txBody>
        </p:sp>
        <p:sp>
          <p:nvSpPr>
            <p:cNvPr id="277" name="object 277"/>
            <p:cNvSpPr/>
            <p:nvPr/>
          </p:nvSpPr>
          <p:spPr>
            <a:xfrm>
              <a:off x="2893267" y="9654458"/>
              <a:ext cx="528320" cy="99695"/>
            </a:xfrm>
            <a:custGeom>
              <a:avLst/>
              <a:gdLst/>
              <a:ahLst/>
              <a:cxnLst/>
              <a:rect l="l" t="t" r="r" b="b"/>
              <a:pathLst>
                <a:path w="528320" h="99695">
                  <a:moveTo>
                    <a:pt x="528133" y="0"/>
                  </a:moveTo>
                  <a:lnTo>
                    <a:pt x="0" y="99141"/>
                  </a:lnTo>
                </a:path>
              </a:pathLst>
            </a:custGeom>
            <a:ln w="10888">
              <a:solidFill>
                <a:srgbClr val="B2BF40"/>
              </a:solidFill>
            </a:ln>
          </p:spPr>
          <p:txBody>
            <a:bodyPr wrap="square" lIns="0" tIns="0" rIns="0" bIns="0" rtlCol="0"/>
            <a:lstStyle/>
            <a:p>
              <a:endParaRPr sz="1266"/>
            </a:p>
          </p:txBody>
        </p:sp>
        <p:sp>
          <p:nvSpPr>
            <p:cNvPr id="278" name="object 278"/>
            <p:cNvSpPr/>
            <p:nvPr/>
          </p:nvSpPr>
          <p:spPr>
            <a:xfrm>
              <a:off x="2775931" y="9635189"/>
              <a:ext cx="643255" cy="118745"/>
            </a:xfrm>
            <a:custGeom>
              <a:avLst/>
              <a:gdLst/>
              <a:ahLst/>
              <a:cxnLst/>
              <a:rect l="l" t="t" r="r" b="b"/>
              <a:pathLst>
                <a:path w="643254" h="118745">
                  <a:moveTo>
                    <a:pt x="642941" y="0"/>
                  </a:moveTo>
                  <a:lnTo>
                    <a:pt x="0" y="118410"/>
                  </a:lnTo>
                </a:path>
              </a:pathLst>
            </a:custGeom>
            <a:ln w="10888">
              <a:solidFill>
                <a:srgbClr val="B2BF40"/>
              </a:solidFill>
            </a:ln>
          </p:spPr>
          <p:txBody>
            <a:bodyPr wrap="square" lIns="0" tIns="0" rIns="0" bIns="0" rtlCol="0"/>
            <a:lstStyle/>
            <a:p>
              <a:endParaRPr sz="1266"/>
            </a:p>
          </p:txBody>
        </p:sp>
        <p:sp>
          <p:nvSpPr>
            <p:cNvPr id="279" name="object 279"/>
            <p:cNvSpPr/>
            <p:nvPr/>
          </p:nvSpPr>
          <p:spPr>
            <a:xfrm>
              <a:off x="3420705" y="9633643"/>
              <a:ext cx="5080" cy="19685"/>
            </a:xfrm>
            <a:custGeom>
              <a:avLst/>
              <a:gdLst/>
              <a:ahLst/>
              <a:cxnLst/>
              <a:rect l="l" t="t" r="r" b="b"/>
              <a:pathLst>
                <a:path w="5079" h="19684">
                  <a:moveTo>
                    <a:pt x="2480" y="9799"/>
                  </a:moveTo>
                  <a:lnTo>
                    <a:pt x="2219" y="11629"/>
                  </a:lnTo>
                  <a:lnTo>
                    <a:pt x="3742" y="13763"/>
                  </a:lnTo>
                  <a:lnTo>
                    <a:pt x="3437" y="15592"/>
                  </a:lnTo>
                  <a:lnTo>
                    <a:pt x="3133" y="17465"/>
                  </a:lnTo>
                  <a:lnTo>
                    <a:pt x="4961" y="17727"/>
                  </a:lnTo>
                  <a:lnTo>
                    <a:pt x="4656" y="19599"/>
                  </a:lnTo>
                </a:path>
                <a:path w="5079" h="19684">
                  <a:moveTo>
                    <a:pt x="2480" y="9799"/>
                  </a:moveTo>
                  <a:lnTo>
                    <a:pt x="2741" y="7970"/>
                  </a:lnTo>
                  <a:lnTo>
                    <a:pt x="913" y="7665"/>
                  </a:lnTo>
                  <a:lnTo>
                    <a:pt x="1218" y="5836"/>
                  </a:lnTo>
                  <a:lnTo>
                    <a:pt x="1566" y="4007"/>
                  </a:lnTo>
                  <a:lnTo>
                    <a:pt x="1827" y="2134"/>
                  </a:lnTo>
                  <a:lnTo>
                    <a:pt x="0" y="1829"/>
                  </a:lnTo>
                  <a:lnTo>
                    <a:pt x="304" y="0"/>
                  </a:lnTo>
                </a:path>
              </a:pathLst>
            </a:custGeom>
            <a:ln w="10884">
              <a:solidFill>
                <a:srgbClr val="B2BF40"/>
              </a:solidFill>
            </a:ln>
          </p:spPr>
          <p:txBody>
            <a:bodyPr wrap="square" lIns="0" tIns="0" rIns="0" bIns="0" rtlCol="0"/>
            <a:lstStyle/>
            <a:p>
              <a:endParaRPr sz="1266"/>
            </a:p>
          </p:txBody>
        </p:sp>
        <p:sp>
          <p:nvSpPr>
            <p:cNvPr id="280" name="object 280"/>
            <p:cNvSpPr/>
            <p:nvPr/>
          </p:nvSpPr>
          <p:spPr>
            <a:xfrm>
              <a:off x="3427145" y="9605075"/>
              <a:ext cx="201930" cy="37465"/>
            </a:xfrm>
            <a:custGeom>
              <a:avLst/>
              <a:gdLst/>
              <a:ahLst/>
              <a:cxnLst/>
              <a:rect l="l" t="t" r="r" b="b"/>
              <a:pathLst>
                <a:path w="201929" h="37465">
                  <a:moveTo>
                    <a:pt x="201793" y="0"/>
                  </a:moveTo>
                  <a:lnTo>
                    <a:pt x="0" y="37109"/>
                  </a:lnTo>
                </a:path>
              </a:pathLst>
            </a:custGeom>
            <a:ln w="10888">
              <a:solidFill>
                <a:srgbClr val="B2BF40"/>
              </a:solidFill>
            </a:ln>
          </p:spPr>
          <p:txBody>
            <a:bodyPr wrap="square" lIns="0" tIns="0" rIns="0" bIns="0" rtlCol="0"/>
            <a:lstStyle/>
            <a:p>
              <a:endParaRPr sz="1266"/>
            </a:p>
          </p:txBody>
        </p:sp>
        <p:sp>
          <p:nvSpPr>
            <p:cNvPr id="281" name="object 281"/>
            <p:cNvSpPr/>
            <p:nvPr/>
          </p:nvSpPr>
          <p:spPr>
            <a:xfrm>
              <a:off x="2645751" y="9603372"/>
              <a:ext cx="833119" cy="150495"/>
            </a:xfrm>
            <a:custGeom>
              <a:avLst/>
              <a:gdLst/>
              <a:ahLst/>
              <a:cxnLst/>
              <a:rect l="l" t="t" r="r" b="b"/>
              <a:pathLst>
                <a:path w="833120" h="150495">
                  <a:moveTo>
                    <a:pt x="832833" y="0"/>
                  </a:moveTo>
                  <a:lnTo>
                    <a:pt x="0" y="150227"/>
                  </a:lnTo>
                </a:path>
              </a:pathLst>
            </a:custGeom>
            <a:ln w="10888">
              <a:solidFill>
                <a:srgbClr val="B2BF40"/>
              </a:solidFill>
            </a:ln>
          </p:spPr>
          <p:txBody>
            <a:bodyPr wrap="square" lIns="0" tIns="0" rIns="0" bIns="0" rtlCol="0"/>
            <a:lstStyle/>
            <a:p>
              <a:endParaRPr sz="1266"/>
            </a:p>
          </p:txBody>
        </p:sp>
        <p:sp>
          <p:nvSpPr>
            <p:cNvPr id="282" name="object 282"/>
            <p:cNvSpPr/>
            <p:nvPr/>
          </p:nvSpPr>
          <p:spPr>
            <a:xfrm>
              <a:off x="2511504" y="9583850"/>
              <a:ext cx="963294" cy="170180"/>
            </a:xfrm>
            <a:custGeom>
              <a:avLst/>
              <a:gdLst/>
              <a:ahLst/>
              <a:cxnLst/>
              <a:rect l="l" t="t" r="r" b="b"/>
              <a:pathLst>
                <a:path w="963295" h="170179">
                  <a:moveTo>
                    <a:pt x="962701" y="0"/>
                  </a:moveTo>
                  <a:lnTo>
                    <a:pt x="0" y="169749"/>
                  </a:lnTo>
                </a:path>
              </a:pathLst>
            </a:custGeom>
            <a:ln w="10888">
              <a:solidFill>
                <a:srgbClr val="B2BF40"/>
              </a:solidFill>
            </a:ln>
          </p:spPr>
          <p:txBody>
            <a:bodyPr wrap="square" lIns="0" tIns="0" rIns="0" bIns="0" rtlCol="0"/>
            <a:lstStyle/>
            <a:p>
              <a:endParaRPr sz="1266"/>
            </a:p>
          </p:txBody>
        </p:sp>
        <p:sp>
          <p:nvSpPr>
            <p:cNvPr id="283" name="object 283"/>
            <p:cNvSpPr/>
            <p:nvPr/>
          </p:nvSpPr>
          <p:spPr>
            <a:xfrm>
              <a:off x="2371567" y="9564324"/>
              <a:ext cx="1098550" cy="189865"/>
            </a:xfrm>
            <a:custGeom>
              <a:avLst/>
              <a:gdLst/>
              <a:ahLst/>
              <a:cxnLst/>
              <a:rect l="l" t="t" r="r" b="b"/>
              <a:pathLst>
                <a:path w="1098550" h="189865">
                  <a:moveTo>
                    <a:pt x="1098260" y="0"/>
                  </a:moveTo>
                  <a:lnTo>
                    <a:pt x="0" y="189275"/>
                  </a:lnTo>
                </a:path>
              </a:pathLst>
            </a:custGeom>
            <a:ln w="10888">
              <a:solidFill>
                <a:srgbClr val="B2BF40"/>
              </a:solidFill>
            </a:ln>
          </p:spPr>
          <p:txBody>
            <a:bodyPr wrap="square" lIns="0" tIns="0" rIns="0" bIns="0" rtlCol="0"/>
            <a:lstStyle/>
            <a:p>
              <a:endParaRPr sz="1266"/>
            </a:p>
          </p:txBody>
        </p:sp>
        <p:sp>
          <p:nvSpPr>
            <p:cNvPr id="284" name="object 284"/>
            <p:cNvSpPr/>
            <p:nvPr/>
          </p:nvSpPr>
          <p:spPr>
            <a:xfrm>
              <a:off x="2222097" y="9543186"/>
              <a:ext cx="1245870" cy="210820"/>
            </a:xfrm>
            <a:custGeom>
              <a:avLst/>
              <a:gdLst/>
              <a:ahLst/>
              <a:cxnLst/>
              <a:rect l="l" t="t" r="r" b="b"/>
              <a:pathLst>
                <a:path w="1245870" h="210820">
                  <a:moveTo>
                    <a:pt x="1245497" y="0"/>
                  </a:moveTo>
                  <a:lnTo>
                    <a:pt x="0" y="210412"/>
                  </a:lnTo>
                </a:path>
              </a:pathLst>
            </a:custGeom>
            <a:ln w="10888">
              <a:solidFill>
                <a:srgbClr val="B2BF40"/>
              </a:solidFill>
            </a:ln>
          </p:spPr>
          <p:txBody>
            <a:bodyPr wrap="square" lIns="0" tIns="0" rIns="0" bIns="0" rtlCol="0"/>
            <a:lstStyle/>
            <a:p>
              <a:endParaRPr sz="1266"/>
            </a:p>
          </p:txBody>
        </p:sp>
        <p:pic>
          <p:nvPicPr>
            <p:cNvPr id="285" name="object 285"/>
            <p:cNvPicPr/>
            <p:nvPr/>
          </p:nvPicPr>
          <p:blipFill>
            <a:blip r:embed="rId44" cstate="print"/>
            <a:stretch>
              <a:fillRect/>
            </a:stretch>
          </p:blipFill>
          <p:spPr>
            <a:xfrm>
              <a:off x="3465545" y="9536514"/>
              <a:ext cx="190979" cy="74597"/>
            </a:xfrm>
            <a:prstGeom prst="rect">
              <a:avLst/>
            </a:prstGeom>
          </p:spPr>
        </p:pic>
        <p:sp>
          <p:nvSpPr>
            <p:cNvPr id="286" name="object 286"/>
            <p:cNvSpPr/>
            <p:nvPr/>
          </p:nvSpPr>
          <p:spPr>
            <a:xfrm>
              <a:off x="2073889" y="9505290"/>
              <a:ext cx="1509395" cy="248920"/>
            </a:xfrm>
            <a:custGeom>
              <a:avLst/>
              <a:gdLst/>
              <a:ahLst/>
              <a:cxnLst/>
              <a:rect l="l" t="t" r="r" b="b"/>
              <a:pathLst>
                <a:path w="1509395" h="248920">
                  <a:moveTo>
                    <a:pt x="1509002" y="0"/>
                  </a:moveTo>
                  <a:lnTo>
                    <a:pt x="0" y="248310"/>
                  </a:lnTo>
                </a:path>
              </a:pathLst>
            </a:custGeom>
            <a:ln w="10888">
              <a:solidFill>
                <a:srgbClr val="B2BF40"/>
              </a:solidFill>
            </a:ln>
          </p:spPr>
          <p:txBody>
            <a:bodyPr wrap="square" lIns="0" tIns="0" rIns="0" bIns="0" rtlCol="0"/>
            <a:lstStyle/>
            <a:p>
              <a:endParaRPr sz="1266"/>
            </a:p>
          </p:txBody>
        </p:sp>
        <p:sp>
          <p:nvSpPr>
            <p:cNvPr id="287" name="object 287"/>
            <p:cNvSpPr/>
            <p:nvPr/>
          </p:nvSpPr>
          <p:spPr>
            <a:xfrm>
              <a:off x="1912271" y="9485764"/>
              <a:ext cx="1666239" cy="267970"/>
            </a:xfrm>
            <a:custGeom>
              <a:avLst/>
              <a:gdLst/>
              <a:ahLst/>
              <a:cxnLst/>
              <a:rect l="l" t="t" r="r" b="b"/>
              <a:pathLst>
                <a:path w="1666239" h="267970">
                  <a:moveTo>
                    <a:pt x="1666225" y="0"/>
                  </a:moveTo>
                  <a:lnTo>
                    <a:pt x="0" y="267836"/>
                  </a:lnTo>
                </a:path>
              </a:pathLst>
            </a:custGeom>
            <a:ln w="10888">
              <a:solidFill>
                <a:srgbClr val="B2BF40"/>
              </a:solidFill>
            </a:ln>
          </p:spPr>
          <p:txBody>
            <a:bodyPr wrap="square" lIns="0" tIns="0" rIns="0" bIns="0" rtlCol="0"/>
            <a:lstStyle/>
            <a:p>
              <a:endParaRPr sz="1266"/>
            </a:p>
          </p:txBody>
        </p:sp>
        <p:pic>
          <p:nvPicPr>
            <p:cNvPr id="288" name="object 288"/>
            <p:cNvPicPr/>
            <p:nvPr/>
          </p:nvPicPr>
          <p:blipFill>
            <a:blip r:embed="rId45" cstate="print"/>
            <a:stretch>
              <a:fillRect/>
            </a:stretch>
          </p:blipFill>
          <p:spPr>
            <a:xfrm>
              <a:off x="3576477" y="9478812"/>
              <a:ext cx="97219" cy="97946"/>
            </a:xfrm>
            <a:prstGeom prst="rect">
              <a:avLst/>
            </a:prstGeom>
          </p:spPr>
        </p:pic>
        <p:sp>
          <p:nvSpPr>
            <p:cNvPr id="289" name="object 289"/>
            <p:cNvSpPr/>
            <p:nvPr/>
          </p:nvSpPr>
          <p:spPr>
            <a:xfrm>
              <a:off x="1742822" y="9452927"/>
              <a:ext cx="1912620" cy="300990"/>
            </a:xfrm>
            <a:custGeom>
              <a:avLst/>
              <a:gdLst/>
              <a:ahLst/>
              <a:cxnLst/>
              <a:rect l="l" t="t" r="r" b="b"/>
              <a:pathLst>
                <a:path w="1912620" h="300990">
                  <a:moveTo>
                    <a:pt x="1912531" y="0"/>
                  </a:moveTo>
                  <a:lnTo>
                    <a:pt x="0" y="300672"/>
                  </a:lnTo>
                </a:path>
              </a:pathLst>
            </a:custGeom>
            <a:ln w="10888">
              <a:solidFill>
                <a:srgbClr val="B2BF40"/>
              </a:solidFill>
            </a:ln>
          </p:spPr>
          <p:txBody>
            <a:bodyPr wrap="square" lIns="0" tIns="0" rIns="0" bIns="0" rtlCol="0"/>
            <a:lstStyle/>
            <a:p>
              <a:endParaRPr sz="1266"/>
            </a:p>
          </p:txBody>
        </p:sp>
        <p:sp>
          <p:nvSpPr>
            <p:cNvPr id="290" name="object 290"/>
            <p:cNvSpPr/>
            <p:nvPr/>
          </p:nvSpPr>
          <p:spPr>
            <a:xfrm>
              <a:off x="3659283" y="9451638"/>
              <a:ext cx="13335" cy="72390"/>
            </a:xfrm>
            <a:custGeom>
              <a:avLst/>
              <a:gdLst/>
              <a:ahLst/>
              <a:cxnLst/>
              <a:rect l="l" t="t" r="r" b="b"/>
              <a:pathLst>
                <a:path w="13335" h="72390">
                  <a:moveTo>
                    <a:pt x="7223" y="36978"/>
                  </a:moveTo>
                  <a:lnTo>
                    <a:pt x="8181" y="42858"/>
                  </a:lnTo>
                  <a:lnTo>
                    <a:pt x="8834" y="50480"/>
                  </a:lnTo>
                  <a:lnTo>
                    <a:pt x="9486" y="58059"/>
                  </a:lnTo>
                  <a:lnTo>
                    <a:pt x="12272" y="64200"/>
                  </a:lnTo>
                  <a:lnTo>
                    <a:pt x="12924" y="71866"/>
                  </a:lnTo>
                </a:path>
                <a:path w="13335" h="72390">
                  <a:moveTo>
                    <a:pt x="7223" y="36978"/>
                  </a:moveTo>
                  <a:lnTo>
                    <a:pt x="7528" y="35149"/>
                  </a:lnTo>
                  <a:lnTo>
                    <a:pt x="5700" y="34887"/>
                  </a:lnTo>
                  <a:lnTo>
                    <a:pt x="6005" y="33014"/>
                  </a:lnTo>
                  <a:lnTo>
                    <a:pt x="6310" y="31229"/>
                  </a:lnTo>
                  <a:lnTo>
                    <a:pt x="6614" y="29399"/>
                  </a:lnTo>
                  <a:lnTo>
                    <a:pt x="4743" y="29051"/>
                  </a:lnTo>
                  <a:lnTo>
                    <a:pt x="5048" y="27222"/>
                  </a:lnTo>
                  <a:lnTo>
                    <a:pt x="5352" y="25349"/>
                  </a:lnTo>
                  <a:lnTo>
                    <a:pt x="5657" y="23563"/>
                  </a:lnTo>
                  <a:lnTo>
                    <a:pt x="3786" y="23302"/>
                  </a:lnTo>
                  <a:lnTo>
                    <a:pt x="4134" y="21429"/>
                  </a:lnTo>
                  <a:lnTo>
                    <a:pt x="4395" y="19599"/>
                  </a:lnTo>
                  <a:lnTo>
                    <a:pt x="4699" y="17770"/>
                  </a:lnTo>
                  <a:lnTo>
                    <a:pt x="2872" y="17465"/>
                  </a:lnTo>
                  <a:lnTo>
                    <a:pt x="3133" y="15636"/>
                  </a:lnTo>
                  <a:lnTo>
                    <a:pt x="3437" y="13850"/>
                  </a:lnTo>
                  <a:lnTo>
                    <a:pt x="3742" y="11977"/>
                  </a:lnTo>
                  <a:lnTo>
                    <a:pt x="1914" y="11672"/>
                  </a:lnTo>
                  <a:lnTo>
                    <a:pt x="2219" y="9843"/>
                  </a:lnTo>
                  <a:lnTo>
                    <a:pt x="2524" y="7970"/>
                  </a:lnTo>
                  <a:lnTo>
                    <a:pt x="2785" y="6141"/>
                  </a:lnTo>
                  <a:lnTo>
                    <a:pt x="957" y="5836"/>
                  </a:lnTo>
                  <a:lnTo>
                    <a:pt x="1262" y="4050"/>
                  </a:lnTo>
                  <a:lnTo>
                    <a:pt x="1566" y="2177"/>
                  </a:lnTo>
                  <a:lnTo>
                    <a:pt x="1827" y="304"/>
                  </a:lnTo>
                  <a:lnTo>
                    <a:pt x="0" y="0"/>
                  </a:lnTo>
                </a:path>
              </a:pathLst>
            </a:custGeom>
            <a:ln w="10884">
              <a:solidFill>
                <a:srgbClr val="B2BF40"/>
              </a:solidFill>
            </a:ln>
          </p:spPr>
          <p:txBody>
            <a:bodyPr wrap="square" lIns="0" tIns="0" rIns="0" bIns="0" rtlCol="0"/>
            <a:lstStyle/>
            <a:p>
              <a:endParaRPr sz="1266"/>
            </a:p>
          </p:txBody>
        </p:sp>
        <p:sp>
          <p:nvSpPr>
            <p:cNvPr id="291" name="object 291"/>
            <p:cNvSpPr/>
            <p:nvPr/>
          </p:nvSpPr>
          <p:spPr>
            <a:xfrm>
              <a:off x="3670524" y="9483002"/>
              <a:ext cx="31115" cy="4445"/>
            </a:xfrm>
            <a:custGeom>
              <a:avLst/>
              <a:gdLst/>
              <a:ahLst/>
              <a:cxnLst/>
              <a:rect l="l" t="t" r="r" b="b"/>
              <a:pathLst>
                <a:path w="31114" h="4445">
                  <a:moveTo>
                    <a:pt x="30810" y="0"/>
                  </a:moveTo>
                  <a:lnTo>
                    <a:pt x="0" y="4399"/>
                  </a:lnTo>
                </a:path>
              </a:pathLst>
            </a:custGeom>
            <a:ln w="10888">
              <a:solidFill>
                <a:srgbClr val="B2BF40"/>
              </a:solidFill>
            </a:ln>
          </p:spPr>
          <p:txBody>
            <a:bodyPr wrap="square" lIns="0" tIns="0" rIns="0" bIns="0" rtlCol="0"/>
            <a:lstStyle/>
            <a:p>
              <a:endParaRPr sz="1266"/>
            </a:p>
          </p:txBody>
        </p:sp>
        <p:sp>
          <p:nvSpPr>
            <p:cNvPr id="292" name="object 292"/>
            <p:cNvSpPr/>
            <p:nvPr/>
          </p:nvSpPr>
          <p:spPr>
            <a:xfrm>
              <a:off x="1570366" y="9443188"/>
              <a:ext cx="2025014" cy="310515"/>
            </a:xfrm>
            <a:custGeom>
              <a:avLst/>
              <a:gdLst/>
              <a:ahLst/>
              <a:cxnLst/>
              <a:rect l="l" t="t" r="r" b="b"/>
              <a:pathLst>
                <a:path w="2025014" h="310515">
                  <a:moveTo>
                    <a:pt x="2024427" y="0"/>
                  </a:moveTo>
                  <a:lnTo>
                    <a:pt x="0" y="310411"/>
                  </a:lnTo>
                </a:path>
              </a:pathLst>
            </a:custGeom>
            <a:ln w="10888">
              <a:solidFill>
                <a:srgbClr val="B2BF40"/>
              </a:solidFill>
            </a:ln>
          </p:spPr>
          <p:txBody>
            <a:bodyPr wrap="square" lIns="0" tIns="0" rIns="0" bIns="0" rtlCol="0"/>
            <a:lstStyle/>
            <a:p>
              <a:endParaRPr sz="1266"/>
            </a:p>
          </p:txBody>
        </p:sp>
        <p:sp>
          <p:nvSpPr>
            <p:cNvPr id="293" name="object 293"/>
            <p:cNvSpPr/>
            <p:nvPr/>
          </p:nvSpPr>
          <p:spPr>
            <a:xfrm>
              <a:off x="1512713" y="9423623"/>
              <a:ext cx="2077720" cy="311150"/>
            </a:xfrm>
            <a:custGeom>
              <a:avLst/>
              <a:gdLst/>
              <a:ahLst/>
              <a:cxnLst/>
              <a:rect l="l" t="t" r="r" b="b"/>
              <a:pathLst>
                <a:path w="2077720" h="311150">
                  <a:moveTo>
                    <a:pt x="2077682" y="0"/>
                  </a:moveTo>
                  <a:lnTo>
                    <a:pt x="0" y="310854"/>
                  </a:lnTo>
                </a:path>
              </a:pathLst>
            </a:custGeom>
            <a:ln w="10888">
              <a:solidFill>
                <a:srgbClr val="B2BF40"/>
              </a:solidFill>
            </a:ln>
          </p:spPr>
          <p:txBody>
            <a:bodyPr wrap="square" lIns="0" tIns="0" rIns="0" bIns="0" rtlCol="0"/>
            <a:lstStyle/>
            <a:p>
              <a:endParaRPr sz="1266"/>
            </a:p>
          </p:txBody>
        </p:sp>
        <p:sp>
          <p:nvSpPr>
            <p:cNvPr id="294" name="object 294"/>
            <p:cNvSpPr/>
            <p:nvPr/>
          </p:nvSpPr>
          <p:spPr>
            <a:xfrm>
              <a:off x="3595338" y="9422634"/>
              <a:ext cx="3810" cy="19685"/>
            </a:xfrm>
            <a:custGeom>
              <a:avLst/>
              <a:gdLst/>
              <a:ahLst/>
              <a:cxnLst/>
              <a:rect l="l" t="t" r="r" b="b"/>
              <a:pathLst>
                <a:path w="3810" h="19684">
                  <a:moveTo>
                    <a:pt x="1218" y="9495"/>
                  </a:moveTo>
                  <a:lnTo>
                    <a:pt x="913" y="11367"/>
                  </a:lnTo>
                  <a:lnTo>
                    <a:pt x="2785" y="11629"/>
                  </a:lnTo>
                  <a:lnTo>
                    <a:pt x="2480" y="13502"/>
                  </a:lnTo>
                  <a:lnTo>
                    <a:pt x="2175" y="15331"/>
                  </a:lnTo>
                  <a:lnTo>
                    <a:pt x="1914" y="17117"/>
                  </a:lnTo>
                  <a:lnTo>
                    <a:pt x="3742" y="17422"/>
                  </a:lnTo>
                  <a:lnTo>
                    <a:pt x="3437" y="19251"/>
                  </a:lnTo>
                </a:path>
                <a:path w="3810" h="19684">
                  <a:moveTo>
                    <a:pt x="1218" y="9495"/>
                  </a:moveTo>
                  <a:lnTo>
                    <a:pt x="1523" y="7665"/>
                  </a:lnTo>
                  <a:lnTo>
                    <a:pt x="1827" y="5836"/>
                  </a:lnTo>
                  <a:lnTo>
                    <a:pt x="0" y="5575"/>
                  </a:lnTo>
                  <a:lnTo>
                    <a:pt x="304" y="3702"/>
                  </a:lnTo>
                  <a:lnTo>
                    <a:pt x="565" y="1829"/>
                  </a:lnTo>
                  <a:lnTo>
                    <a:pt x="870" y="0"/>
                  </a:lnTo>
                </a:path>
              </a:pathLst>
            </a:custGeom>
            <a:ln w="10884">
              <a:solidFill>
                <a:srgbClr val="B2BF40"/>
              </a:solidFill>
            </a:ln>
          </p:spPr>
          <p:txBody>
            <a:bodyPr wrap="square" lIns="0" tIns="0" rIns="0" bIns="0" rtlCol="0"/>
            <a:lstStyle/>
            <a:p>
              <a:endParaRPr sz="1266"/>
            </a:p>
          </p:txBody>
        </p:sp>
        <p:sp>
          <p:nvSpPr>
            <p:cNvPr id="295" name="object 295"/>
            <p:cNvSpPr/>
            <p:nvPr/>
          </p:nvSpPr>
          <p:spPr>
            <a:xfrm>
              <a:off x="3600543" y="9421323"/>
              <a:ext cx="69850" cy="10160"/>
            </a:xfrm>
            <a:custGeom>
              <a:avLst/>
              <a:gdLst/>
              <a:ahLst/>
              <a:cxnLst/>
              <a:rect l="l" t="t" r="r" b="b"/>
              <a:pathLst>
                <a:path w="69850" h="10159">
                  <a:moveTo>
                    <a:pt x="69280" y="0"/>
                  </a:moveTo>
                  <a:lnTo>
                    <a:pt x="0" y="9625"/>
                  </a:lnTo>
                </a:path>
              </a:pathLst>
            </a:custGeom>
            <a:ln w="10888">
              <a:solidFill>
                <a:srgbClr val="B2BF40"/>
              </a:solidFill>
            </a:ln>
          </p:spPr>
          <p:txBody>
            <a:bodyPr wrap="square" lIns="0" tIns="0" rIns="0" bIns="0" rtlCol="0"/>
            <a:lstStyle/>
            <a:p>
              <a:endParaRPr sz="1266"/>
            </a:p>
          </p:txBody>
        </p:sp>
        <p:sp>
          <p:nvSpPr>
            <p:cNvPr id="296" name="object 296"/>
            <p:cNvSpPr/>
            <p:nvPr/>
          </p:nvSpPr>
          <p:spPr>
            <a:xfrm>
              <a:off x="1509518" y="9395804"/>
              <a:ext cx="2131060" cy="311785"/>
            </a:xfrm>
            <a:custGeom>
              <a:avLst/>
              <a:gdLst/>
              <a:ahLst/>
              <a:cxnLst/>
              <a:rect l="l" t="t" r="r" b="b"/>
              <a:pathLst>
                <a:path w="2131060" h="311784">
                  <a:moveTo>
                    <a:pt x="2130556" y="0"/>
                  </a:moveTo>
                  <a:lnTo>
                    <a:pt x="0" y="311769"/>
                  </a:lnTo>
                </a:path>
              </a:pathLst>
            </a:custGeom>
            <a:ln w="10888">
              <a:solidFill>
                <a:srgbClr val="B2BF40"/>
              </a:solidFill>
            </a:ln>
          </p:spPr>
          <p:txBody>
            <a:bodyPr wrap="square" lIns="0" tIns="0" rIns="0" bIns="0" rtlCol="0"/>
            <a:lstStyle/>
            <a:p>
              <a:endParaRPr sz="1266"/>
            </a:p>
          </p:txBody>
        </p:sp>
        <p:sp>
          <p:nvSpPr>
            <p:cNvPr id="297" name="object 297"/>
            <p:cNvSpPr/>
            <p:nvPr/>
          </p:nvSpPr>
          <p:spPr>
            <a:xfrm>
              <a:off x="1504487" y="9376579"/>
              <a:ext cx="2133600" cy="304165"/>
            </a:xfrm>
            <a:custGeom>
              <a:avLst/>
              <a:gdLst/>
              <a:ahLst/>
              <a:cxnLst/>
              <a:rect l="l" t="t" r="r" b="b"/>
              <a:pathLst>
                <a:path w="2133600" h="304165">
                  <a:moveTo>
                    <a:pt x="2133037" y="0"/>
                  </a:moveTo>
                  <a:lnTo>
                    <a:pt x="0" y="303798"/>
                  </a:lnTo>
                </a:path>
              </a:pathLst>
            </a:custGeom>
            <a:ln w="10888">
              <a:solidFill>
                <a:srgbClr val="B2BF40"/>
              </a:solidFill>
            </a:ln>
          </p:spPr>
          <p:txBody>
            <a:bodyPr wrap="square" lIns="0" tIns="0" rIns="0" bIns="0" rtlCol="0"/>
            <a:lstStyle/>
            <a:p>
              <a:endParaRPr sz="1266"/>
            </a:p>
          </p:txBody>
        </p:sp>
        <p:pic>
          <p:nvPicPr>
            <p:cNvPr id="298" name="object 298"/>
            <p:cNvPicPr/>
            <p:nvPr/>
          </p:nvPicPr>
          <p:blipFill>
            <a:blip r:embed="rId46" cstate="print"/>
            <a:stretch>
              <a:fillRect/>
            </a:stretch>
          </p:blipFill>
          <p:spPr>
            <a:xfrm>
              <a:off x="3635462" y="9369897"/>
              <a:ext cx="92162" cy="117285"/>
            </a:xfrm>
            <a:prstGeom prst="rect">
              <a:avLst/>
            </a:prstGeom>
          </p:spPr>
        </p:pic>
        <p:sp>
          <p:nvSpPr>
            <p:cNvPr id="299" name="object 299"/>
            <p:cNvSpPr/>
            <p:nvPr/>
          </p:nvSpPr>
          <p:spPr>
            <a:xfrm>
              <a:off x="1501298" y="9348377"/>
              <a:ext cx="2207260" cy="305435"/>
            </a:xfrm>
            <a:custGeom>
              <a:avLst/>
              <a:gdLst/>
              <a:ahLst/>
              <a:cxnLst/>
              <a:rect l="l" t="t" r="r" b="b"/>
              <a:pathLst>
                <a:path w="2207260" h="305434">
                  <a:moveTo>
                    <a:pt x="2206669" y="0"/>
                  </a:moveTo>
                  <a:lnTo>
                    <a:pt x="0" y="305062"/>
                  </a:lnTo>
                </a:path>
              </a:pathLst>
            </a:custGeom>
            <a:ln w="10888">
              <a:solidFill>
                <a:srgbClr val="B2BF40"/>
              </a:solidFill>
            </a:ln>
          </p:spPr>
          <p:txBody>
            <a:bodyPr wrap="square" lIns="0" tIns="0" rIns="0" bIns="0" rtlCol="0"/>
            <a:lstStyle/>
            <a:p>
              <a:endParaRPr sz="1266"/>
            </a:p>
          </p:txBody>
        </p:sp>
        <p:sp>
          <p:nvSpPr>
            <p:cNvPr id="300" name="object 300"/>
            <p:cNvSpPr/>
            <p:nvPr/>
          </p:nvSpPr>
          <p:spPr>
            <a:xfrm>
              <a:off x="3711618" y="9347126"/>
              <a:ext cx="14604" cy="88900"/>
            </a:xfrm>
            <a:custGeom>
              <a:avLst/>
              <a:gdLst/>
              <a:ahLst/>
              <a:cxnLst/>
              <a:rect l="l" t="t" r="r" b="b"/>
              <a:pathLst>
                <a:path w="14604" h="88900">
                  <a:moveTo>
                    <a:pt x="6353" y="44339"/>
                  </a:moveTo>
                  <a:lnTo>
                    <a:pt x="7006" y="51961"/>
                  </a:lnTo>
                  <a:lnTo>
                    <a:pt x="9791" y="58015"/>
                  </a:lnTo>
                  <a:lnTo>
                    <a:pt x="10444" y="65681"/>
                  </a:lnTo>
                  <a:lnTo>
                    <a:pt x="11053" y="73347"/>
                  </a:lnTo>
                  <a:lnTo>
                    <a:pt x="11749" y="81013"/>
                  </a:lnTo>
                  <a:lnTo>
                    <a:pt x="14230" y="88896"/>
                  </a:lnTo>
                </a:path>
                <a:path w="14604" h="88900">
                  <a:moveTo>
                    <a:pt x="6353" y="44339"/>
                  </a:moveTo>
                  <a:lnTo>
                    <a:pt x="6658" y="42466"/>
                  </a:lnTo>
                  <a:lnTo>
                    <a:pt x="6962" y="40637"/>
                  </a:lnTo>
                  <a:lnTo>
                    <a:pt x="7267" y="38807"/>
                  </a:lnTo>
                  <a:lnTo>
                    <a:pt x="5396" y="38502"/>
                  </a:lnTo>
                  <a:lnTo>
                    <a:pt x="5657" y="36673"/>
                  </a:lnTo>
                  <a:lnTo>
                    <a:pt x="5961" y="34844"/>
                  </a:lnTo>
                  <a:lnTo>
                    <a:pt x="6266" y="33014"/>
                  </a:lnTo>
                  <a:lnTo>
                    <a:pt x="4438" y="32666"/>
                  </a:lnTo>
                  <a:lnTo>
                    <a:pt x="4743" y="30837"/>
                  </a:lnTo>
                  <a:lnTo>
                    <a:pt x="5048" y="29007"/>
                  </a:lnTo>
                  <a:lnTo>
                    <a:pt x="5352" y="27135"/>
                  </a:lnTo>
                  <a:lnTo>
                    <a:pt x="3524" y="26917"/>
                  </a:lnTo>
                  <a:lnTo>
                    <a:pt x="3786" y="25044"/>
                  </a:lnTo>
                  <a:lnTo>
                    <a:pt x="4090" y="23258"/>
                  </a:lnTo>
                  <a:lnTo>
                    <a:pt x="4395" y="21385"/>
                  </a:lnTo>
                  <a:lnTo>
                    <a:pt x="2524" y="21124"/>
                  </a:lnTo>
                  <a:lnTo>
                    <a:pt x="2872" y="19251"/>
                  </a:lnTo>
                  <a:lnTo>
                    <a:pt x="3133" y="17422"/>
                  </a:lnTo>
                  <a:lnTo>
                    <a:pt x="3437" y="15592"/>
                  </a:lnTo>
                  <a:lnTo>
                    <a:pt x="3699" y="13719"/>
                  </a:lnTo>
                  <a:lnTo>
                    <a:pt x="1871" y="13458"/>
                  </a:lnTo>
                  <a:lnTo>
                    <a:pt x="2175" y="11585"/>
                  </a:lnTo>
                  <a:lnTo>
                    <a:pt x="2480" y="9799"/>
                  </a:lnTo>
                  <a:lnTo>
                    <a:pt x="2785" y="7927"/>
                  </a:lnTo>
                  <a:lnTo>
                    <a:pt x="957" y="7622"/>
                  </a:lnTo>
                  <a:lnTo>
                    <a:pt x="1262" y="5792"/>
                  </a:lnTo>
                  <a:lnTo>
                    <a:pt x="1566" y="3919"/>
                  </a:lnTo>
                  <a:lnTo>
                    <a:pt x="1827" y="2134"/>
                  </a:lnTo>
                  <a:lnTo>
                    <a:pt x="0" y="1829"/>
                  </a:lnTo>
                  <a:lnTo>
                    <a:pt x="304" y="0"/>
                  </a:lnTo>
                </a:path>
              </a:pathLst>
            </a:custGeom>
            <a:ln w="10884">
              <a:solidFill>
                <a:srgbClr val="B2BF40"/>
              </a:solidFill>
            </a:ln>
          </p:spPr>
          <p:txBody>
            <a:bodyPr wrap="square" lIns="0" tIns="0" rIns="0" bIns="0" rtlCol="0"/>
            <a:lstStyle/>
            <a:p>
              <a:endParaRPr sz="1266"/>
            </a:p>
          </p:txBody>
        </p:sp>
        <p:sp>
          <p:nvSpPr>
            <p:cNvPr id="301" name="object 301"/>
            <p:cNvSpPr/>
            <p:nvPr/>
          </p:nvSpPr>
          <p:spPr>
            <a:xfrm>
              <a:off x="3721928" y="9283344"/>
              <a:ext cx="727075" cy="107314"/>
            </a:xfrm>
            <a:custGeom>
              <a:avLst/>
              <a:gdLst/>
              <a:ahLst/>
              <a:cxnLst/>
              <a:rect l="l" t="t" r="r" b="b"/>
              <a:pathLst>
                <a:path w="727075" h="107315">
                  <a:moveTo>
                    <a:pt x="726969" y="0"/>
                  </a:moveTo>
                  <a:lnTo>
                    <a:pt x="0" y="106841"/>
                  </a:lnTo>
                </a:path>
              </a:pathLst>
            </a:custGeom>
            <a:ln w="10888">
              <a:solidFill>
                <a:srgbClr val="B2BF40"/>
              </a:solidFill>
            </a:ln>
          </p:spPr>
          <p:txBody>
            <a:bodyPr wrap="square" lIns="0" tIns="0" rIns="0" bIns="0" rtlCol="0"/>
            <a:lstStyle/>
            <a:p>
              <a:endParaRPr sz="1266"/>
            </a:p>
          </p:txBody>
        </p:sp>
        <p:sp>
          <p:nvSpPr>
            <p:cNvPr id="302" name="object 302"/>
            <p:cNvSpPr/>
            <p:nvPr/>
          </p:nvSpPr>
          <p:spPr>
            <a:xfrm>
              <a:off x="1498395" y="9270922"/>
              <a:ext cx="2628900" cy="354330"/>
            </a:xfrm>
            <a:custGeom>
              <a:avLst/>
              <a:gdLst/>
              <a:ahLst/>
              <a:cxnLst/>
              <a:rect l="l" t="t" r="r" b="b"/>
              <a:pathLst>
                <a:path w="2628900" h="354329">
                  <a:moveTo>
                    <a:pt x="2628664" y="0"/>
                  </a:moveTo>
                  <a:lnTo>
                    <a:pt x="0" y="353800"/>
                  </a:lnTo>
                </a:path>
              </a:pathLst>
            </a:custGeom>
            <a:ln w="10888">
              <a:solidFill>
                <a:srgbClr val="B2BF40"/>
              </a:solidFill>
            </a:ln>
          </p:spPr>
          <p:txBody>
            <a:bodyPr wrap="square" lIns="0" tIns="0" rIns="0" bIns="0" rtlCol="0"/>
            <a:lstStyle/>
            <a:p>
              <a:endParaRPr sz="1266"/>
            </a:p>
          </p:txBody>
        </p:sp>
        <p:sp>
          <p:nvSpPr>
            <p:cNvPr id="303" name="object 303"/>
            <p:cNvSpPr/>
            <p:nvPr/>
          </p:nvSpPr>
          <p:spPr>
            <a:xfrm>
              <a:off x="1493372" y="9253569"/>
              <a:ext cx="2631440" cy="344170"/>
            </a:xfrm>
            <a:custGeom>
              <a:avLst/>
              <a:gdLst/>
              <a:ahLst/>
              <a:cxnLst/>
              <a:rect l="l" t="t" r="r" b="b"/>
              <a:pathLst>
                <a:path w="2631440" h="344170">
                  <a:moveTo>
                    <a:pt x="2630883" y="0"/>
                  </a:moveTo>
                  <a:lnTo>
                    <a:pt x="0" y="343913"/>
                  </a:lnTo>
                </a:path>
              </a:pathLst>
            </a:custGeom>
            <a:ln w="10888">
              <a:solidFill>
                <a:srgbClr val="B2BF40"/>
              </a:solidFill>
            </a:ln>
          </p:spPr>
          <p:txBody>
            <a:bodyPr wrap="square" lIns="0" tIns="0" rIns="0" bIns="0" rtlCol="0"/>
            <a:lstStyle/>
            <a:p>
              <a:endParaRPr sz="1266"/>
            </a:p>
          </p:txBody>
        </p:sp>
        <p:sp>
          <p:nvSpPr>
            <p:cNvPr id="304" name="object 304"/>
            <p:cNvSpPr/>
            <p:nvPr/>
          </p:nvSpPr>
          <p:spPr>
            <a:xfrm>
              <a:off x="4127916" y="9252276"/>
              <a:ext cx="3810" cy="17780"/>
            </a:xfrm>
            <a:custGeom>
              <a:avLst/>
              <a:gdLst/>
              <a:ahLst/>
              <a:cxnLst/>
              <a:rect l="l" t="t" r="r" b="b"/>
              <a:pathLst>
                <a:path w="3810" h="17779">
                  <a:moveTo>
                    <a:pt x="2480" y="9799"/>
                  </a:moveTo>
                  <a:lnTo>
                    <a:pt x="2219" y="11629"/>
                  </a:lnTo>
                  <a:lnTo>
                    <a:pt x="1871" y="13458"/>
                  </a:lnTo>
                  <a:lnTo>
                    <a:pt x="1610" y="15287"/>
                  </a:lnTo>
                  <a:lnTo>
                    <a:pt x="3437" y="15592"/>
                  </a:lnTo>
                  <a:lnTo>
                    <a:pt x="3133" y="17422"/>
                  </a:lnTo>
                </a:path>
                <a:path w="3810" h="17779">
                  <a:moveTo>
                    <a:pt x="2480" y="9799"/>
                  </a:moveTo>
                  <a:lnTo>
                    <a:pt x="2785" y="7970"/>
                  </a:lnTo>
                  <a:lnTo>
                    <a:pt x="913" y="7665"/>
                  </a:lnTo>
                  <a:lnTo>
                    <a:pt x="1218" y="5792"/>
                  </a:lnTo>
                  <a:lnTo>
                    <a:pt x="1523" y="4007"/>
                  </a:lnTo>
                  <a:lnTo>
                    <a:pt x="1827" y="2134"/>
                  </a:lnTo>
                  <a:lnTo>
                    <a:pt x="0" y="1829"/>
                  </a:lnTo>
                  <a:lnTo>
                    <a:pt x="304" y="0"/>
                  </a:lnTo>
                </a:path>
              </a:pathLst>
            </a:custGeom>
            <a:ln w="10884">
              <a:solidFill>
                <a:srgbClr val="B2BF40"/>
              </a:solidFill>
            </a:ln>
          </p:spPr>
          <p:txBody>
            <a:bodyPr wrap="square" lIns="0" tIns="0" rIns="0" bIns="0" rtlCol="0"/>
            <a:lstStyle/>
            <a:p>
              <a:endParaRPr sz="1266"/>
            </a:p>
          </p:txBody>
        </p:sp>
        <p:sp>
          <p:nvSpPr>
            <p:cNvPr id="305" name="object 305"/>
            <p:cNvSpPr/>
            <p:nvPr/>
          </p:nvSpPr>
          <p:spPr>
            <a:xfrm>
              <a:off x="4134370" y="9256971"/>
              <a:ext cx="34925" cy="4445"/>
            </a:xfrm>
            <a:custGeom>
              <a:avLst/>
              <a:gdLst/>
              <a:ahLst/>
              <a:cxnLst/>
              <a:rect l="l" t="t" r="r" b="b"/>
              <a:pathLst>
                <a:path w="34925" h="4445">
                  <a:moveTo>
                    <a:pt x="-5444" y="1916"/>
                  </a:moveTo>
                  <a:lnTo>
                    <a:pt x="39954" y="1916"/>
                  </a:lnTo>
                </a:path>
              </a:pathLst>
            </a:custGeom>
            <a:ln w="14721">
              <a:solidFill>
                <a:srgbClr val="B2BF40"/>
              </a:solidFill>
            </a:ln>
          </p:spPr>
          <p:txBody>
            <a:bodyPr wrap="square" lIns="0" tIns="0" rIns="0" bIns="0" rtlCol="0"/>
            <a:lstStyle/>
            <a:p>
              <a:endParaRPr sz="1266"/>
            </a:p>
          </p:txBody>
        </p:sp>
        <p:sp>
          <p:nvSpPr>
            <p:cNvPr id="306" name="object 306"/>
            <p:cNvSpPr/>
            <p:nvPr/>
          </p:nvSpPr>
          <p:spPr>
            <a:xfrm>
              <a:off x="1490161" y="9229749"/>
              <a:ext cx="2673985" cy="340995"/>
            </a:xfrm>
            <a:custGeom>
              <a:avLst/>
              <a:gdLst/>
              <a:ahLst/>
              <a:cxnLst/>
              <a:rect l="l" t="t" r="r" b="b"/>
              <a:pathLst>
                <a:path w="2673985" h="340995">
                  <a:moveTo>
                    <a:pt x="2673661" y="0"/>
                  </a:moveTo>
                  <a:lnTo>
                    <a:pt x="0" y="340864"/>
                  </a:lnTo>
                </a:path>
              </a:pathLst>
            </a:custGeom>
            <a:ln w="10888">
              <a:solidFill>
                <a:srgbClr val="B2BF40"/>
              </a:solidFill>
            </a:ln>
          </p:spPr>
          <p:txBody>
            <a:bodyPr wrap="square" lIns="0" tIns="0" rIns="0" bIns="0" rtlCol="0"/>
            <a:lstStyle/>
            <a:p>
              <a:endParaRPr sz="1266"/>
            </a:p>
          </p:txBody>
        </p:sp>
        <p:sp>
          <p:nvSpPr>
            <p:cNvPr id="307" name="object 307"/>
            <p:cNvSpPr/>
            <p:nvPr/>
          </p:nvSpPr>
          <p:spPr>
            <a:xfrm>
              <a:off x="4167523" y="9230372"/>
              <a:ext cx="3810" cy="25400"/>
            </a:xfrm>
            <a:custGeom>
              <a:avLst/>
              <a:gdLst/>
              <a:ahLst/>
              <a:cxnLst/>
              <a:rect l="l" t="t" r="r" b="b"/>
              <a:pathLst>
                <a:path w="3810" h="25400">
                  <a:moveTo>
                    <a:pt x="1610" y="13415"/>
                  </a:moveTo>
                  <a:lnTo>
                    <a:pt x="3133" y="15592"/>
                  </a:lnTo>
                  <a:lnTo>
                    <a:pt x="2524" y="19295"/>
                  </a:lnTo>
                  <a:lnTo>
                    <a:pt x="3786" y="23258"/>
                  </a:lnTo>
                  <a:lnTo>
                    <a:pt x="3481" y="25044"/>
                  </a:lnTo>
                </a:path>
                <a:path w="3810" h="25400">
                  <a:moveTo>
                    <a:pt x="1610" y="13415"/>
                  </a:moveTo>
                  <a:lnTo>
                    <a:pt x="1871" y="11629"/>
                  </a:lnTo>
                  <a:lnTo>
                    <a:pt x="2175" y="9756"/>
                  </a:lnTo>
                  <a:lnTo>
                    <a:pt x="2480" y="7970"/>
                  </a:lnTo>
                  <a:lnTo>
                    <a:pt x="652" y="7622"/>
                  </a:lnTo>
                  <a:lnTo>
                    <a:pt x="957" y="5792"/>
                  </a:lnTo>
                  <a:lnTo>
                    <a:pt x="1218" y="3963"/>
                  </a:lnTo>
                  <a:lnTo>
                    <a:pt x="1566" y="2134"/>
                  </a:lnTo>
                  <a:lnTo>
                    <a:pt x="1827" y="304"/>
                  </a:lnTo>
                  <a:lnTo>
                    <a:pt x="0" y="0"/>
                  </a:lnTo>
                </a:path>
              </a:pathLst>
            </a:custGeom>
            <a:ln w="10884">
              <a:solidFill>
                <a:srgbClr val="B2BF40"/>
              </a:solidFill>
            </a:ln>
          </p:spPr>
          <p:txBody>
            <a:bodyPr wrap="square" lIns="0" tIns="0" rIns="0" bIns="0" rtlCol="0"/>
            <a:lstStyle/>
            <a:p>
              <a:endParaRPr sz="1266"/>
            </a:p>
          </p:txBody>
        </p:sp>
        <p:sp>
          <p:nvSpPr>
            <p:cNvPr id="308" name="object 308"/>
            <p:cNvSpPr/>
            <p:nvPr/>
          </p:nvSpPr>
          <p:spPr>
            <a:xfrm>
              <a:off x="4173092" y="9222519"/>
              <a:ext cx="156210" cy="20320"/>
            </a:xfrm>
            <a:custGeom>
              <a:avLst/>
              <a:gdLst/>
              <a:ahLst/>
              <a:cxnLst/>
              <a:rect l="l" t="t" r="r" b="b"/>
              <a:pathLst>
                <a:path w="156210" h="20320">
                  <a:moveTo>
                    <a:pt x="155707" y="0"/>
                  </a:moveTo>
                  <a:lnTo>
                    <a:pt x="0" y="20079"/>
                  </a:lnTo>
                </a:path>
              </a:pathLst>
            </a:custGeom>
            <a:ln w="10888">
              <a:solidFill>
                <a:srgbClr val="B2BF40"/>
              </a:solidFill>
            </a:ln>
          </p:spPr>
          <p:txBody>
            <a:bodyPr wrap="square" lIns="0" tIns="0" rIns="0" bIns="0" rtlCol="0"/>
            <a:lstStyle/>
            <a:p>
              <a:endParaRPr sz="1266"/>
            </a:p>
          </p:txBody>
        </p:sp>
        <p:sp>
          <p:nvSpPr>
            <p:cNvPr id="309" name="object 309"/>
            <p:cNvSpPr/>
            <p:nvPr/>
          </p:nvSpPr>
          <p:spPr>
            <a:xfrm>
              <a:off x="1487010" y="9193764"/>
              <a:ext cx="2839085" cy="350520"/>
            </a:xfrm>
            <a:custGeom>
              <a:avLst/>
              <a:gdLst/>
              <a:ahLst/>
              <a:cxnLst/>
              <a:rect l="l" t="t" r="r" b="b"/>
              <a:pathLst>
                <a:path w="2839085" h="350520">
                  <a:moveTo>
                    <a:pt x="2838899" y="0"/>
                  </a:moveTo>
                  <a:lnTo>
                    <a:pt x="0" y="349967"/>
                  </a:lnTo>
                </a:path>
              </a:pathLst>
            </a:custGeom>
            <a:ln w="10888">
              <a:solidFill>
                <a:srgbClr val="B2BF40"/>
              </a:solidFill>
            </a:ln>
          </p:spPr>
          <p:txBody>
            <a:bodyPr wrap="square" lIns="0" tIns="0" rIns="0" bIns="0" rtlCol="0"/>
            <a:lstStyle/>
            <a:p>
              <a:endParaRPr sz="1266"/>
            </a:p>
          </p:txBody>
        </p:sp>
        <p:pic>
          <p:nvPicPr>
            <p:cNvPr id="310" name="object 310"/>
            <p:cNvPicPr/>
            <p:nvPr/>
          </p:nvPicPr>
          <p:blipFill>
            <a:blip r:embed="rId47" cstate="print"/>
            <a:stretch>
              <a:fillRect/>
            </a:stretch>
          </p:blipFill>
          <p:spPr>
            <a:xfrm>
              <a:off x="4323870" y="9187030"/>
              <a:ext cx="269040" cy="363417"/>
            </a:xfrm>
            <a:prstGeom prst="rect">
              <a:avLst/>
            </a:prstGeom>
          </p:spPr>
        </p:pic>
        <p:sp>
          <p:nvSpPr>
            <p:cNvPr id="311" name="object 311"/>
            <p:cNvSpPr/>
            <p:nvPr/>
          </p:nvSpPr>
          <p:spPr>
            <a:xfrm>
              <a:off x="1483795" y="9148893"/>
              <a:ext cx="3066415" cy="368300"/>
            </a:xfrm>
            <a:custGeom>
              <a:avLst/>
              <a:gdLst/>
              <a:ahLst/>
              <a:cxnLst/>
              <a:rect l="l" t="t" r="r" b="b"/>
              <a:pathLst>
                <a:path w="3066415" h="368300">
                  <a:moveTo>
                    <a:pt x="3065846" y="0"/>
                  </a:moveTo>
                  <a:lnTo>
                    <a:pt x="0" y="367956"/>
                  </a:lnTo>
                </a:path>
              </a:pathLst>
            </a:custGeom>
            <a:ln w="10888">
              <a:solidFill>
                <a:srgbClr val="B2BF40"/>
              </a:solidFill>
            </a:ln>
          </p:spPr>
          <p:txBody>
            <a:bodyPr wrap="square" lIns="0" tIns="0" rIns="0" bIns="0" rtlCol="0"/>
            <a:lstStyle/>
            <a:p>
              <a:endParaRPr sz="1266"/>
            </a:p>
          </p:txBody>
        </p:sp>
        <p:pic>
          <p:nvPicPr>
            <p:cNvPr id="312" name="object 312"/>
            <p:cNvPicPr/>
            <p:nvPr/>
          </p:nvPicPr>
          <p:blipFill>
            <a:blip r:embed="rId48" cstate="print"/>
            <a:stretch>
              <a:fillRect/>
            </a:stretch>
          </p:blipFill>
          <p:spPr>
            <a:xfrm>
              <a:off x="4547879" y="9144011"/>
              <a:ext cx="272841" cy="242507"/>
            </a:xfrm>
            <a:prstGeom prst="rect">
              <a:avLst/>
            </a:prstGeom>
          </p:spPr>
        </p:pic>
        <p:sp>
          <p:nvSpPr>
            <p:cNvPr id="313" name="object 313"/>
            <p:cNvSpPr/>
            <p:nvPr/>
          </p:nvSpPr>
          <p:spPr>
            <a:xfrm>
              <a:off x="1480579" y="9171394"/>
              <a:ext cx="2741930" cy="318770"/>
            </a:xfrm>
            <a:custGeom>
              <a:avLst/>
              <a:gdLst/>
              <a:ahLst/>
              <a:cxnLst/>
              <a:rect l="l" t="t" r="r" b="b"/>
              <a:pathLst>
                <a:path w="2741929" h="318770">
                  <a:moveTo>
                    <a:pt x="2741637" y="0"/>
                  </a:moveTo>
                  <a:lnTo>
                    <a:pt x="0" y="318564"/>
                  </a:lnTo>
                </a:path>
              </a:pathLst>
            </a:custGeom>
            <a:ln w="10888">
              <a:solidFill>
                <a:srgbClr val="B2BF40"/>
              </a:solidFill>
            </a:ln>
          </p:spPr>
          <p:txBody>
            <a:bodyPr wrap="square" lIns="0" tIns="0" rIns="0" bIns="0" rtlCol="0"/>
            <a:lstStyle/>
            <a:p>
              <a:endParaRPr sz="1266"/>
            </a:p>
          </p:txBody>
        </p:sp>
        <p:sp>
          <p:nvSpPr>
            <p:cNvPr id="314" name="object 314"/>
            <p:cNvSpPr/>
            <p:nvPr/>
          </p:nvSpPr>
          <p:spPr>
            <a:xfrm>
              <a:off x="1477684" y="9153954"/>
              <a:ext cx="2741930" cy="307340"/>
            </a:xfrm>
            <a:custGeom>
              <a:avLst/>
              <a:gdLst/>
              <a:ahLst/>
              <a:cxnLst/>
              <a:rect l="l" t="t" r="r" b="b"/>
              <a:pathLst>
                <a:path w="2741929" h="307340">
                  <a:moveTo>
                    <a:pt x="2741680" y="0"/>
                  </a:moveTo>
                  <a:lnTo>
                    <a:pt x="0" y="307283"/>
                  </a:lnTo>
                </a:path>
              </a:pathLst>
            </a:custGeom>
            <a:ln w="10888">
              <a:solidFill>
                <a:srgbClr val="B2BF40"/>
              </a:solidFill>
            </a:ln>
          </p:spPr>
          <p:txBody>
            <a:bodyPr wrap="square" lIns="0" tIns="0" rIns="0" bIns="0" rtlCol="0"/>
            <a:lstStyle/>
            <a:p>
              <a:endParaRPr sz="1266"/>
            </a:p>
          </p:txBody>
        </p:sp>
        <p:sp>
          <p:nvSpPr>
            <p:cNvPr id="315" name="object 315"/>
            <p:cNvSpPr/>
            <p:nvPr/>
          </p:nvSpPr>
          <p:spPr>
            <a:xfrm>
              <a:off x="4222742" y="9154537"/>
              <a:ext cx="3810" cy="15875"/>
            </a:xfrm>
            <a:custGeom>
              <a:avLst/>
              <a:gdLst/>
              <a:ahLst/>
              <a:cxnLst/>
              <a:rect l="l" t="t" r="r" b="b"/>
              <a:pathLst>
                <a:path w="3810" h="15875">
                  <a:moveTo>
                    <a:pt x="957" y="7665"/>
                  </a:moveTo>
                  <a:lnTo>
                    <a:pt x="652" y="9451"/>
                  </a:lnTo>
                  <a:lnTo>
                    <a:pt x="2480" y="9799"/>
                  </a:lnTo>
                  <a:lnTo>
                    <a:pt x="2175" y="11672"/>
                  </a:lnTo>
                  <a:lnTo>
                    <a:pt x="1871" y="13458"/>
                  </a:lnTo>
                  <a:lnTo>
                    <a:pt x="1610" y="15287"/>
                  </a:lnTo>
                  <a:lnTo>
                    <a:pt x="3437" y="15592"/>
                  </a:lnTo>
                </a:path>
                <a:path w="3810" h="15875">
                  <a:moveTo>
                    <a:pt x="957" y="7665"/>
                  </a:moveTo>
                  <a:lnTo>
                    <a:pt x="1218" y="5836"/>
                  </a:lnTo>
                  <a:lnTo>
                    <a:pt x="1566" y="3963"/>
                  </a:lnTo>
                  <a:lnTo>
                    <a:pt x="1871" y="2134"/>
                  </a:lnTo>
                  <a:lnTo>
                    <a:pt x="0" y="1829"/>
                  </a:lnTo>
                  <a:lnTo>
                    <a:pt x="261" y="0"/>
                  </a:lnTo>
                </a:path>
              </a:pathLst>
            </a:custGeom>
            <a:ln w="10884">
              <a:solidFill>
                <a:srgbClr val="B2BF40"/>
              </a:solidFill>
            </a:ln>
          </p:spPr>
          <p:txBody>
            <a:bodyPr wrap="square" lIns="0" tIns="0" rIns="0" bIns="0" rtlCol="0"/>
            <a:lstStyle/>
            <a:p>
              <a:endParaRPr sz="1266"/>
            </a:p>
          </p:txBody>
        </p:sp>
        <p:sp>
          <p:nvSpPr>
            <p:cNvPr id="316" name="object 316"/>
            <p:cNvSpPr/>
            <p:nvPr/>
          </p:nvSpPr>
          <p:spPr>
            <a:xfrm>
              <a:off x="4227638" y="9141619"/>
              <a:ext cx="184150" cy="19685"/>
            </a:xfrm>
            <a:custGeom>
              <a:avLst/>
              <a:gdLst/>
              <a:ahLst/>
              <a:cxnLst/>
              <a:rect l="l" t="t" r="r" b="b"/>
              <a:pathLst>
                <a:path w="184150" h="19684">
                  <a:moveTo>
                    <a:pt x="-5444" y="9647"/>
                  </a:moveTo>
                  <a:lnTo>
                    <a:pt x="189308" y="9647"/>
                  </a:lnTo>
                </a:path>
              </a:pathLst>
            </a:custGeom>
            <a:ln w="30183">
              <a:solidFill>
                <a:srgbClr val="B2BF40"/>
              </a:solidFill>
            </a:ln>
          </p:spPr>
          <p:txBody>
            <a:bodyPr wrap="square" lIns="0" tIns="0" rIns="0" bIns="0" rtlCol="0"/>
            <a:lstStyle/>
            <a:p>
              <a:endParaRPr sz="1266"/>
            </a:p>
          </p:txBody>
        </p:sp>
        <p:sp>
          <p:nvSpPr>
            <p:cNvPr id="317" name="object 317"/>
            <p:cNvSpPr/>
            <p:nvPr/>
          </p:nvSpPr>
          <p:spPr>
            <a:xfrm>
              <a:off x="1474464" y="9116566"/>
              <a:ext cx="2933700" cy="318135"/>
            </a:xfrm>
            <a:custGeom>
              <a:avLst/>
              <a:gdLst/>
              <a:ahLst/>
              <a:cxnLst/>
              <a:rect l="l" t="t" r="r" b="b"/>
              <a:pathLst>
                <a:path w="2933700" h="318134">
                  <a:moveTo>
                    <a:pt x="2933551" y="0"/>
                  </a:moveTo>
                  <a:lnTo>
                    <a:pt x="0" y="317780"/>
                  </a:lnTo>
                </a:path>
              </a:pathLst>
            </a:custGeom>
            <a:ln w="10888">
              <a:solidFill>
                <a:srgbClr val="B2BF40"/>
              </a:solidFill>
            </a:ln>
          </p:spPr>
          <p:txBody>
            <a:bodyPr wrap="square" lIns="0" tIns="0" rIns="0" bIns="0" rtlCol="0"/>
            <a:lstStyle/>
            <a:p>
              <a:endParaRPr sz="1266"/>
            </a:p>
          </p:txBody>
        </p:sp>
        <p:sp>
          <p:nvSpPr>
            <p:cNvPr id="318" name="object 318"/>
            <p:cNvSpPr/>
            <p:nvPr/>
          </p:nvSpPr>
          <p:spPr>
            <a:xfrm>
              <a:off x="4411688" y="9115312"/>
              <a:ext cx="4445" cy="25400"/>
            </a:xfrm>
            <a:custGeom>
              <a:avLst/>
              <a:gdLst/>
              <a:ahLst/>
              <a:cxnLst/>
              <a:rect l="l" t="t" r="r" b="b"/>
              <a:pathLst>
                <a:path w="4445" h="25400">
                  <a:moveTo>
                    <a:pt x="1871" y="13458"/>
                  </a:moveTo>
                  <a:lnTo>
                    <a:pt x="1566" y="15331"/>
                  </a:lnTo>
                  <a:lnTo>
                    <a:pt x="3437" y="15592"/>
                  </a:lnTo>
                  <a:lnTo>
                    <a:pt x="3133" y="17465"/>
                  </a:lnTo>
                  <a:lnTo>
                    <a:pt x="2828" y="19295"/>
                  </a:lnTo>
                  <a:lnTo>
                    <a:pt x="2524" y="21124"/>
                  </a:lnTo>
                  <a:lnTo>
                    <a:pt x="4047" y="23258"/>
                  </a:lnTo>
                  <a:lnTo>
                    <a:pt x="3742" y="25131"/>
                  </a:lnTo>
                </a:path>
                <a:path w="4445" h="25400">
                  <a:moveTo>
                    <a:pt x="1871" y="13458"/>
                  </a:moveTo>
                  <a:lnTo>
                    <a:pt x="2175" y="11672"/>
                  </a:lnTo>
                  <a:lnTo>
                    <a:pt x="2480" y="9799"/>
                  </a:lnTo>
                  <a:lnTo>
                    <a:pt x="2785" y="7970"/>
                  </a:lnTo>
                  <a:lnTo>
                    <a:pt x="913" y="7665"/>
                  </a:lnTo>
                  <a:lnTo>
                    <a:pt x="1218" y="5792"/>
                  </a:lnTo>
                  <a:lnTo>
                    <a:pt x="1523" y="4007"/>
                  </a:lnTo>
                  <a:lnTo>
                    <a:pt x="1827" y="2134"/>
                  </a:lnTo>
                  <a:lnTo>
                    <a:pt x="0" y="1872"/>
                  </a:lnTo>
                  <a:lnTo>
                    <a:pt x="261" y="0"/>
                  </a:lnTo>
                </a:path>
              </a:pathLst>
            </a:custGeom>
            <a:ln w="10884">
              <a:solidFill>
                <a:srgbClr val="B2BF40"/>
              </a:solidFill>
            </a:ln>
          </p:spPr>
          <p:txBody>
            <a:bodyPr wrap="square" lIns="0" tIns="0" rIns="0" bIns="0" rtlCol="0"/>
            <a:lstStyle/>
            <a:p>
              <a:endParaRPr sz="1266"/>
            </a:p>
          </p:txBody>
        </p:sp>
        <p:sp>
          <p:nvSpPr>
            <p:cNvPr id="319" name="object 319"/>
            <p:cNvSpPr/>
            <p:nvPr/>
          </p:nvSpPr>
          <p:spPr>
            <a:xfrm>
              <a:off x="4417547" y="9114310"/>
              <a:ext cx="128270" cy="13335"/>
            </a:xfrm>
            <a:custGeom>
              <a:avLst/>
              <a:gdLst/>
              <a:ahLst/>
              <a:cxnLst/>
              <a:rect l="l" t="t" r="r" b="b"/>
              <a:pathLst>
                <a:path w="128270" h="13334">
                  <a:moveTo>
                    <a:pt x="-5444" y="6642"/>
                  </a:moveTo>
                  <a:lnTo>
                    <a:pt x="133692" y="6642"/>
                  </a:lnTo>
                </a:path>
              </a:pathLst>
            </a:custGeom>
            <a:ln w="24173">
              <a:solidFill>
                <a:srgbClr val="B2BF40"/>
              </a:solidFill>
            </a:ln>
          </p:spPr>
          <p:txBody>
            <a:bodyPr wrap="square" lIns="0" tIns="0" rIns="0" bIns="0" rtlCol="0"/>
            <a:lstStyle/>
            <a:p>
              <a:endParaRPr sz="1266"/>
            </a:p>
          </p:txBody>
        </p:sp>
        <p:sp>
          <p:nvSpPr>
            <p:cNvPr id="320" name="object 320"/>
            <p:cNvSpPr/>
            <p:nvPr/>
          </p:nvSpPr>
          <p:spPr>
            <a:xfrm>
              <a:off x="1471313" y="9085642"/>
              <a:ext cx="3072130" cy="321945"/>
            </a:xfrm>
            <a:custGeom>
              <a:avLst/>
              <a:gdLst/>
              <a:ahLst/>
              <a:cxnLst/>
              <a:rect l="l" t="t" r="r" b="b"/>
              <a:pathLst>
                <a:path w="3072129" h="321945">
                  <a:moveTo>
                    <a:pt x="3071590" y="0"/>
                  </a:moveTo>
                  <a:lnTo>
                    <a:pt x="0" y="321830"/>
                  </a:lnTo>
                </a:path>
              </a:pathLst>
            </a:custGeom>
            <a:ln w="10888">
              <a:solidFill>
                <a:srgbClr val="B2BF40"/>
              </a:solidFill>
            </a:ln>
          </p:spPr>
          <p:txBody>
            <a:bodyPr wrap="square" lIns="0" tIns="0" rIns="0" bIns="0" rtlCol="0"/>
            <a:lstStyle/>
            <a:p>
              <a:endParaRPr sz="1266"/>
            </a:p>
          </p:txBody>
        </p:sp>
        <p:pic>
          <p:nvPicPr>
            <p:cNvPr id="321" name="object 321"/>
            <p:cNvPicPr/>
            <p:nvPr/>
          </p:nvPicPr>
          <p:blipFill>
            <a:blip r:embed="rId49" cstate="print"/>
            <a:stretch>
              <a:fillRect/>
            </a:stretch>
          </p:blipFill>
          <p:spPr>
            <a:xfrm>
              <a:off x="4540820" y="9066617"/>
              <a:ext cx="295070" cy="166764"/>
            </a:xfrm>
            <a:prstGeom prst="rect">
              <a:avLst/>
            </a:prstGeom>
          </p:spPr>
        </p:pic>
        <p:sp>
          <p:nvSpPr>
            <p:cNvPr id="322" name="object 322"/>
            <p:cNvSpPr/>
            <p:nvPr/>
          </p:nvSpPr>
          <p:spPr>
            <a:xfrm>
              <a:off x="1468093" y="9056804"/>
              <a:ext cx="3200400" cy="323850"/>
            </a:xfrm>
            <a:custGeom>
              <a:avLst/>
              <a:gdLst/>
              <a:ahLst/>
              <a:cxnLst/>
              <a:rect l="l" t="t" r="r" b="b"/>
              <a:pathLst>
                <a:path w="3200400" h="323850">
                  <a:moveTo>
                    <a:pt x="3199925" y="0"/>
                  </a:moveTo>
                  <a:lnTo>
                    <a:pt x="0" y="323703"/>
                  </a:lnTo>
                </a:path>
              </a:pathLst>
            </a:custGeom>
            <a:ln w="10888">
              <a:solidFill>
                <a:srgbClr val="B2BF40"/>
              </a:solidFill>
            </a:ln>
          </p:spPr>
          <p:txBody>
            <a:bodyPr wrap="square" lIns="0" tIns="0" rIns="0" bIns="0" rtlCol="0"/>
            <a:lstStyle/>
            <a:p>
              <a:endParaRPr sz="1266"/>
            </a:p>
          </p:txBody>
        </p:sp>
        <p:sp>
          <p:nvSpPr>
            <p:cNvPr id="323" name="object 323"/>
            <p:cNvSpPr/>
            <p:nvPr/>
          </p:nvSpPr>
          <p:spPr>
            <a:xfrm>
              <a:off x="1467049" y="9040004"/>
              <a:ext cx="3202305" cy="312420"/>
            </a:xfrm>
            <a:custGeom>
              <a:avLst/>
              <a:gdLst/>
              <a:ahLst/>
              <a:cxnLst/>
              <a:rect l="l" t="t" r="r" b="b"/>
              <a:pathLst>
                <a:path w="3202304" h="312420">
                  <a:moveTo>
                    <a:pt x="3201797" y="0"/>
                  </a:moveTo>
                  <a:lnTo>
                    <a:pt x="0" y="312074"/>
                  </a:lnTo>
                </a:path>
              </a:pathLst>
            </a:custGeom>
            <a:ln w="10888">
              <a:solidFill>
                <a:srgbClr val="B2BF40"/>
              </a:solidFill>
            </a:ln>
          </p:spPr>
          <p:txBody>
            <a:bodyPr wrap="square" lIns="0" tIns="0" rIns="0" bIns="0" rtlCol="0"/>
            <a:lstStyle/>
            <a:p>
              <a:endParaRPr sz="1266"/>
            </a:p>
          </p:txBody>
        </p:sp>
        <p:pic>
          <p:nvPicPr>
            <p:cNvPr id="324" name="object 324"/>
            <p:cNvPicPr/>
            <p:nvPr/>
          </p:nvPicPr>
          <p:blipFill>
            <a:blip r:embed="rId50" cstate="print"/>
            <a:stretch>
              <a:fillRect/>
            </a:stretch>
          </p:blipFill>
          <p:spPr>
            <a:xfrm>
              <a:off x="4664655" y="9027304"/>
              <a:ext cx="178924" cy="123993"/>
            </a:xfrm>
            <a:prstGeom prst="rect">
              <a:avLst/>
            </a:prstGeom>
          </p:spPr>
        </p:pic>
        <p:sp>
          <p:nvSpPr>
            <p:cNvPr id="325" name="object 325"/>
            <p:cNvSpPr/>
            <p:nvPr/>
          </p:nvSpPr>
          <p:spPr>
            <a:xfrm>
              <a:off x="1463863" y="9045066"/>
              <a:ext cx="2991485" cy="280670"/>
            </a:xfrm>
            <a:custGeom>
              <a:avLst/>
              <a:gdLst/>
              <a:ahLst/>
              <a:cxnLst/>
              <a:rect l="l" t="t" r="r" b="b"/>
              <a:pathLst>
                <a:path w="2991485" h="280670">
                  <a:moveTo>
                    <a:pt x="2991430" y="0"/>
                  </a:moveTo>
                  <a:lnTo>
                    <a:pt x="0" y="280148"/>
                  </a:lnTo>
                </a:path>
              </a:pathLst>
            </a:custGeom>
            <a:ln w="10888">
              <a:solidFill>
                <a:srgbClr val="B2BF40"/>
              </a:solidFill>
            </a:ln>
          </p:spPr>
          <p:txBody>
            <a:bodyPr wrap="square" lIns="0" tIns="0" rIns="0" bIns="0" rtlCol="0"/>
            <a:lstStyle/>
            <a:p>
              <a:endParaRPr sz="1266"/>
            </a:p>
          </p:txBody>
        </p:sp>
        <p:sp>
          <p:nvSpPr>
            <p:cNvPr id="326" name="object 326"/>
            <p:cNvSpPr/>
            <p:nvPr/>
          </p:nvSpPr>
          <p:spPr>
            <a:xfrm>
              <a:off x="1460347" y="9029795"/>
              <a:ext cx="2994025" cy="270510"/>
            </a:xfrm>
            <a:custGeom>
              <a:avLst/>
              <a:gdLst/>
              <a:ahLst/>
              <a:cxnLst/>
              <a:rect l="l" t="t" r="r" b="b"/>
              <a:pathLst>
                <a:path w="2994025" h="270509">
                  <a:moveTo>
                    <a:pt x="2993650" y="0"/>
                  </a:moveTo>
                  <a:lnTo>
                    <a:pt x="0" y="270348"/>
                  </a:lnTo>
                </a:path>
              </a:pathLst>
            </a:custGeom>
            <a:ln w="10888">
              <a:solidFill>
                <a:srgbClr val="B2BF40"/>
              </a:solidFill>
            </a:ln>
          </p:spPr>
          <p:txBody>
            <a:bodyPr wrap="square" lIns="0" tIns="0" rIns="0" bIns="0" rtlCol="0"/>
            <a:lstStyle/>
            <a:p>
              <a:endParaRPr sz="1266"/>
            </a:p>
          </p:txBody>
        </p:sp>
        <p:sp>
          <p:nvSpPr>
            <p:cNvPr id="327" name="object 327"/>
            <p:cNvSpPr/>
            <p:nvPr/>
          </p:nvSpPr>
          <p:spPr>
            <a:xfrm>
              <a:off x="4457370" y="9028549"/>
              <a:ext cx="2540" cy="17145"/>
            </a:xfrm>
            <a:custGeom>
              <a:avLst/>
              <a:gdLst/>
              <a:ahLst/>
              <a:cxnLst/>
              <a:rect l="l" t="t" r="r" b="b"/>
              <a:pathLst>
                <a:path w="2539" h="17145">
                  <a:moveTo>
                    <a:pt x="1262" y="7665"/>
                  </a:moveTo>
                  <a:lnTo>
                    <a:pt x="957" y="9495"/>
                  </a:lnTo>
                  <a:lnTo>
                    <a:pt x="652" y="11324"/>
                  </a:lnTo>
                  <a:lnTo>
                    <a:pt x="2480" y="11629"/>
                  </a:lnTo>
                  <a:lnTo>
                    <a:pt x="2175" y="13458"/>
                  </a:lnTo>
                  <a:lnTo>
                    <a:pt x="1914" y="15287"/>
                  </a:lnTo>
                  <a:lnTo>
                    <a:pt x="1566" y="17117"/>
                  </a:lnTo>
                </a:path>
                <a:path w="2539" h="17145">
                  <a:moveTo>
                    <a:pt x="1262" y="7665"/>
                  </a:moveTo>
                  <a:lnTo>
                    <a:pt x="1523" y="5792"/>
                  </a:lnTo>
                  <a:lnTo>
                    <a:pt x="1827" y="3963"/>
                  </a:lnTo>
                  <a:lnTo>
                    <a:pt x="0" y="3658"/>
                  </a:lnTo>
                  <a:lnTo>
                    <a:pt x="304" y="1829"/>
                  </a:lnTo>
                  <a:lnTo>
                    <a:pt x="565" y="0"/>
                  </a:lnTo>
                </a:path>
              </a:pathLst>
            </a:custGeom>
            <a:ln w="10884">
              <a:solidFill>
                <a:srgbClr val="B2BF40"/>
              </a:solidFill>
            </a:ln>
          </p:spPr>
          <p:txBody>
            <a:bodyPr wrap="square" lIns="0" tIns="0" rIns="0" bIns="0" rtlCol="0"/>
            <a:lstStyle/>
            <a:p>
              <a:endParaRPr sz="1266"/>
            </a:p>
          </p:txBody>
        </p:sp>
        <p:sp>
          <p:nvSpPr>
            <p:cNvPr id="328" name="object 328"/>
            <p:cNvSpPr/>
            <p:nvPr/>
          </p:nvSpPr>
          <p:spPr>
            <a:xfrm>
              <a:off x="4462304" y="9012568"/>
              <a:ext cx="247015" cy="24765"/>
            </a:xfrm>
            <a:custGeom>
              <a:avLst/>
              <a:gdLst/>
              <a:ahLst/>
              <a:cxnLst/>
              <a:rect l="l" t="t" r="r" b="b"/>
              <a:pathLst>
                <a:path w="247014" h="24765">
                  <a:moveTo>
                    <a:pt x="-5444" y="12130"/>
                  </a:moveTo>
                  <a:lnTo>
                    <a:pt x="252191" y="12130"/>
                  </a:lnTo>
                </a:path>
              </a:pathLst>
            </a:custGeom>
            <a:ln w="35149">
              <a:solidFill>
                <a:srgbClr val="B2BF40"/>
              </a:solidFill>
            </a:ln>
          </p:spPr>
          <p:txBody>
            <a:bodyPr wrap="square" lIns="0" tIns="0" rIns="0" bIns="0" rtlCol="0"/>
            <a:lstStyle/>
            <a:p>
              <a:endParaRPr sz="1266"/>
            </a:p>
          </p:txBody>
        </p:sp>
        <p:sp>
          <p:nvSpPr>
            <p:cNvPr id="329" name="object 329"/>
            <p:cNvSpPr/>
            <p:nvPr/>
          </p:nvSpPr>
          <p:spPr>
            <a:xfrm>
              <a:off x="1459002" y="8991767"/>
              <a:ext cx="3249930" cy="281940"/>
            </a:xfrm>
            <a:custGeom>
              <a:avLst/>
              <a:gdLst/>
              <a:ahLst/>
              <a:cxnLst/>
              <a:rect l="l" t="t" r="r" b="b"/>
              <a:pathLst>
                <a:path w="3249929" h="281940">
                  <a:moveTo>
                    <a:pt x="3249623" y="0"/>
                  </a:moveTo>
                  <a:lnTo>
                    <a:pt x="0" y="281803"/>
                  </a:lnTo>
                </a:path>
              </a:pathLst>
            </a:custGeom>
            <a:ln w="10888">
              <a:solidFill>
                <a:srgbClr val="B2BF40"/>
              </a:solidFill>
            </a:ln>
          </p:spPr>
          <p:txBody>
            <a:bodyPr wrap="square" lIns="0" tIns="0" rIns="0" bIns="0" rtlCol="0"/>
            <a:lstStyle/>
            <a:p>
              <a:endParaRPr sz="1266"/>
            </a:p>
          </p:txBody>
        </p:sp>
        <p:pic>
          <p:nvPicPr>
            <p:cNvPr id="330" name="object 330"/>
            <p:cNvPicPr/>
            <p:nvPr/>
          </p:nvPicPr>
          <p:blipFill>
            <a:blip r:embed="rId51" cstate="print"/>
            <a:stretch>
              <a:fillRect/>
            </a:stretch>
          </p:blipFill>
          <p:spPr>
            <a:xfrm>
              <a:off x="4704743" y="8984737"/>
              <a:ext cx="171523" cy="108404"/>
            </a:xfrm>
            <a:prstGeom prst="rect">
              <a:avLst/>
            </a:prstGeom>
          </p:spPr>
        </p:pic>
        <p:sp>
          <p:nvSpPr>
            <p:cNvPr id="331" name="object 331"/>
            <p:cNvSpPr/>
            <p:nvPr/>
          </p:nvSpPr>
          <p:spPr>
            <a:xfrm>
              <a:off x="1456108" y="8968121"/>
              <a:ext cx="3328035" cy="276860"/>
            </a:xfrm>
            <a:custGeom>
              <a:avLst/>
              <a:gdLst/>
              <a:ahLst/>
              <a:cxnLst/>
              <a:rect l="l" t="t" r="r" b="b"/>
              <a:pathLst>
                <a:path w="3328035" h="276859">
                  <a:moveTo>
                    <a:pt x="3327868" y="0"/>
                  </a:moveTo>
                  <a:lnTo>
                    <a:pt x="0" y="276707"/>
                  </a:lnTo>
                </a:path>
              </a:pathLst>
            </a:custGeom>
            <a:ln w="10888">
              <a:solidFill>
                <a:srgbClr val="B2BF40"/>
              </a:solidFill>
            </a:ln>
          </p:spPr>
          <p:txBody>
            <a:bodyPr wrap="square" lIns="0" tIns="0" rIns="0" bIns="0" rtlCol="0"/>
            <a:lstStyle/>
            <a:p>
              <a:endParaRPr sz="1266"/>
            </a:p>
          </p:txBody>
        </p:sp>
        <p:sp>
          <p:nvSpPr>
            <p:cNvPr id="332" name="object 332"/>
            <p:cNvSpPr/>
            <p:nvPr/>
          </p:nvSpPr>
          <p:spPr>
            <a:xfrm>
              <a:off x="1452901" y="8954679"/>
              <a:ext cx="3329940" cy="263525"/>
            </a:xfrm>
            <a:custGeom>
              <a:avLst/>
              <a:gdLst/>
              <a:ahLst/>
              <a:cxnLst/>
              <a:rect l="l" t="t" r="r" b="b"/>
              <a:pathLst>
                <a:path w="3329940" h="263525">
                  <a:moveTo>
                    <a:pt x="3329478" y="0"/>
                  </a:moveTo>
                  <a:lnTo>
                    <a:pt x="0" y="263248"/>
                  </a:lnTo>
                </a:path>
              </a:pathLst>
            </a:custGeom>
            <a:ln w="10888">
              <a:solidFill>
                <a:srgbClr val="B2BF40"/>
              </a:solidFill>
            </a:ln>
          </p:spPr>
          <p:txBody>
            <a:bodyPr wrap="square" lIns="0" tIns="0" rIns="0" bIns="0" rtlCol="0"/>
            <a:lstStyle/>
            <a:p>
              <a:endParaRPr sz="1266"/>
            </a:p>
          </p:txBody>
        </p:sp>
        <p:pic>
          <p:nvPicPr>
            <p:cNvPr id="333" name="object 333"/>
            <p:cNvPicPr/>
            <p:nvPr/>
          </p:nvPicPr>
          <p:blipFill>
            <a:blip r:embed="rId52" cstate="print"/>
            <a:stretch>
              <a:fillRect/>
            </a:stretch>
          </p:blipFill>
          <p:spPr>
            <a:xfrm>
              <a:off x="4780878" y="8947993"/>
              <a:ext cx="163254" cy="93034"/>
            </a:xfrm>
            <a:prstGeom prst="rect">
              <a:avLst/>
            </a:prstGeom>
          </p:spPr>
        </p:pic>
        <p:sp>
          <p:nvSpPr>
            <p:cNvPr id="334" name="object 334"/>
            <p:cNvSpPr/>
            <p:nvPr/>
          </p:nvSpPr>
          <p:spPr>
            <a:xfrm>
              <a:off x="1451526" y="8977816"/>
              <a:ext cx="2821305" cy="213995"/>
            </a:xfrm>
            <a:custGeom>
              <a:avLst/>
              <a:gdLst/>
              <a:ahLst/>
              <a:cxnLst/>
              <a:rect l="l" t="t" r="r" b="b"/>
              <a:pathLst>
                <a:path w="2821304" h="213995">
                  <a:moveTo>
                    <a:pt x="2820709" y="0"/>
                  </a:moveTo>
                  <a:lnTo>
                    <a:pt x="0" y="213508"/>
                  </a:lnTo>
                </a:path>
              </a:pathLst>
            </a:custGeom>
            <a:ln w="10888">
              <a:solidFill>
                <a:srgbClr val="B2BF40"/>
              </a:solidFill>
            </a:ln>
          </p:spPr>
          <p:txBody>
            <a:bodyPr wrap="square" lIns="0" tIns="0" rIns="0" bIns="0" rtlCol="0"/>
            <a:lstStyle/>
            <a:p>
              <a:endParaRPr sz="1266"/>
            </a:p>
          </p:txBody>
        </p:sp>
        <p:sp>
          <p:nvSpPr>
            <p:cNvPr id="335" name="object 335"/>
            <p:cNvSpPr/>
            <p:nvPr/>
          </p:nvSpPr>
          <p:spPr>
            <a:xfrm>
              <a:off x="1450460" y="8960720"/>
              <a:ext cx="2821305" cy="202565"/>
            </a:xfrm>
            <a:custGeom>
              <a:avLst/>
              <a:gdLst/>
              <a:ahLst/>
              <a:cxnLst/>
              <a:rect l="l" t="t" r="r" b="b"/>
              <a:pathLst>
                <a:path w="2821304" h="202565">
                  <a:moveTo>
                    <a:pt x="2820752" y="0"/>
                  </a:moveTo>
                  <a:lnTo>
                    <a:pt x="0" y="202184"/>
                  </a:lnTo>
                </a:path>
              </a:pathLst>
            </a:custGeom>
            <a:ln w="10888">
              <a:solidFill>
                <a:srgbClr val="B2BF40"/>
              </a:solidFill>
            </a:ln>
          </p:spPr>
          <p:txBody>
            <a:bodyPr wrap="square" lIns="0" tIns="0" rIns="0" bIns="0" rtlCol="0"/>
            <a:lstStyle/>
            <a:p>
              <a:endParaRPr sz="1266"/>
            </a:p>
          </p:txBody>
        </p:sp>
        <p:sp>
          <p:nvSpPr>
            <p:cNvPr id="336" name="object 336"/>
            <p:cNvSpPr/>
            <p:nvPr/>
          </p:nvSpPr>
          <p:spPr>
            <a:xfrm>
              <a:off x="4274329" y="8959475"/>
              <a:ext cx="2540" cy="17145"/>
            </a:xfrm>
            <a:custGeom>
              <a:avLst/>
              <a:gdLst/>
              <a:ahLst/>
              <a:cxnLst/>
              <a:rect l="l" t="t" r="r" b="b"/>
              <a:pathLst>
                <a:path w="2539" h="17145">
                  <a:moveTo>
                    <a:pt x="1218" y="9451"/>
                  </a:moveTo>
                  <a:lnTo>
                    <a:pt x="913" y="11324"/>
                  </a:lnTo>
                  <a:lnTo>
                    <a:pt x="609" y="13153"/>
                  </a:lnTo>
                  <a:lnTo>
                    <a:pt x="2437" y="13458"/>
                  </a:lnTo>
                  <a:lnTo>
                    <a:pt x="2175" y="15287"/>
                  </a:lnTo>
                  <a:lnTo>
                    <a:pt x="1871" y="17117"/>
                  </a:lnTo>
                </a:path>
                <a:path w="2539" h="17145">
                  <a:moveTo>
                    <a:pt x="1218" y="9451"/>
                  </a:moveTo>
                  <a:lnTo>
                    <a:pt x="1523" y="7622"/>
                  </a:lnTo>
                  <a:lnTo>
                    <a:pt x="1827" y="5836"/>
                  </a:lnTo>
                  <a:lnTo>
                    <a:pt x="0" y="5487"/>
                  </a:lnTo>
                  <a:lnTo>
                    <a:pt x="304" y="3658"/>
                  </a:lnTo>
                  <a:lnTo>
                    <a:pt x="522" y="1872"/>
                  </a:lnTo>
                  <a:lnTo>
                    <a:pt x="826" y="0"/>
                  </a:lnTo>
                </a:path>
              </a:pathLst>
            </a:custGeom>
            <a:ln w="10884">
              <a:solidFill>
                <a:srgbClr val="B2BF40"/>
              </a:solidFill>
            </a:ln>
          </p:spPr>
          <p:txBody>
            <a:bodyPr wrap="square" lIns="0" tIns="0" rIns="0" bIns="0" rtlCol="0"/>
            <a:lstStyle/>
            <a:p>
              <a:endParaRPr sz="1266"/>
            </a:p>
          </p:txBody>
        </p:sp>
        <p:sp>
          <p:nvSpPr>
            <p:cNvPr id="337" name="object 337"/>
            <p:cNvSpPr/>
            <p:nvPr/>
          </p:nvSpPr>
          <p:spPr>
            <a:xfrm>
              <a:off x="4279198" y="8963651"/>
              <a:ext cx="80645" cy="6350"/>
            </a:xfrm>
            <a:custGeom>
              <a:avLst/>
              <a:gdLst/>
              <a:ahLst/>
              <a:cxnLst/>
              <a:rect l="l" t="t" r="r" b="b"/>
              <a:pathLst>
                <a:path w="80645" h="6350">
                  <a:moveTo>
                    <a:pt x="-5444" y="2939"/>
                  </a:moveTo>
                  <a:lnTo>
                    <a:pt x="85474" y="2939"/>
                  </a:lnTo>
                </a:path>
              </a:pathLst>
            </a:custGeom>
            <a:ln w="16768">
              <a:solidFill>
                <a:srgbClr val="B2BF40"/>
              </a:solidFill>
            </a:ln>
          </p:spPr>
          <p:txBody>
            <a:bodyPr wrap="square" lIns="0" tIns="0" rIns="0" bIns="0" rtlCol="0"/>
            <a:lstStyle/>
            <a:p>
              <a:endParaRPr sz="1266"/>
            </a:p>
          </p:txBody>
        </p:sp>
        <p:sp>
          <p:nvSpPr>
            <p:cNvPr id="338" name="object 338"/>
            <p:cNvSpPr/>
            <p:nvPr/>
          </p:nvSpPr>
          <p:spPr>
            <a:xfrm>
              <a:off x="1447252" y="8936730"/>
              <a:ext cx="2908935" cy="199390"/>
            </a:xfrm>
            <a:custGeom>
              <a:avLst/>
              <a:gdLst/>
              <a:ahLst/>
              <a:cxnLst/>
              <a:rect l="l" t="t" r="r" b="b"/>
              <a:pathLst>
                <a:path w="2908935" h="199390">
                  <a:moveTo>
                    <a:pt x="2908789" y="0"/>
                  </a:moveTo>
                  <a:lnTo>
                    <a:pt x="0" y="199265"/>
                  </a:lnTo>
                </a:path>
              </a:pathLst>
            </a:custGeom>
            <a:ln w="10888">
              <a:solidFill>
                <a:srgbClr val="B2BF40"/>
              </a:solidFill>
            </a:ln>
          </p:spPr>
          <p:txBody>
            <a:bodyPr wrap="square" lIns="0" tIns="0" rIns="0" bIns="0" rtlCol="0"/>
            <a:lstStyle/>
            <a:p>
              <a:endParaRPr sz="1266"/>
            </a:p>
          </p:txBody>
        </p:sp>
        <p:sp>
          <p:nvSpPr>
            <p:cNvPr id="339" name="object 339"/>
            <p:cNvSpPr/>
            <p:nvPr/>
          </p:nvSpPr>
          <p:spPr>
            <a:xfrm>
              <a:off x="4360390" y="8937609"/>
              <a:ext cx="3175" cy="25400"/>
            </a:xfrm>
            <a:custGeom>
              <a:avLst/>
              <a:gdLst/>
              <a:ahLst/>
              <a:cxnLst/>
              <a:rect l="l" t="t" r="r" b="b"/>
              <a:pathLst>
                <a:path w="3175" h="25400">
                  <a:moveTo>
                    <a:pt x="1218" y="11324"/>
                  </a:moveTo>
                  <a:lnTo>
                    <a:pt x="913" y="13153"/>
                  </a:lnTo>
                  <a:lnTo>
                    <a:pt x="609" y="14983"/>
                  </a:lnTo>
                  <a:lnTo>
                    <a:pt x="2132" y="17117"/>
                  </a:lnTo>
                  <a:lnTo>
                    <a:pt x="1871" y="18990"/>
                  </a:lnTo>
                  <a:lnTo>
                    <a:pt x="1566" y="20775"/>
                  </a:lnTo>
                  <a:lnTo>
                    <a:pt x="1262" y="22648"/>
                  </a:lnTo>
                  <a:lnTo>
                    <a:pt x="2828" y="24783"/>
                  </a:lnTo>
                </a:path>
                <a:path w="3175" h="25400">
                  <a:moveTo>
                    <a:pt x="1218" y="11324"/>
                  </a:moveTo>
                  <a:lnTo>
                    <a:pt x="1523" y="9495"/>
                  </a:lnTo>
                  <a:lnTo>
                    <a:pt x="1827" y="7665"/>
                  </a:lnTo>
                  <a:lnTo>
                    <a:pt x="0" y="7360"/>
                  </a:lnTo>
                  <a:lnTo>
                    <a:pt x="261" y="5487"/>
                  </a:lnTo>
                  <a:lnTo>
                    <a:pt x="565" y="3658"/>
                  </a:lnTo>
                  <a:lnTo>
                    <a:pt x="870" y="1829"/>
                  </a:lnTo>
                  <a:lnTo>
                    <a:pt x="1174" y="0"/>
                  </a:lnTo>
                </a:path>
              </a:pathLst>
            </a:custGeom>
            <a:ln w="10884">
              <a:solidFill>
                <a:srgbClr val="B2BF40"/>
              </a:solidFill>
            </a:ln>
          </p:spPr>
          <p:txBody>
            <a:bodyPr wrap="square" lIns="0" tIns="0" rIns="0" bIns="0" rtlCol="0"/>
            <a:lstStyle/>
            <a:p>
              <a:endParaRPr sz="1266"/>
            </a:p>
          </p:txBody>
        </p:sp>
        <p:sp>
          <p:nvSpPr>
            <p:cNvPr id="340" name="object 340"/>
            <p:cNvSpPr/>
            <p:nvPr/>
          </p:nvSpPr>
          <p:spPr>
            <a:xfrm>
              <a:off x="4365295" y="8937667"/>
              <a:ext cx="160020" cy="12065"/>
            </a:xfrm>
            <a:custGeom>
              <a:avLst/>
              <a:gdLst/>
              <a:ahLst/>
              <a:cxnLst/>
              <a:rect l="l" t="t" r="r" b="b"/>
              <a:pathLst>
                <a:path w="160020" h="12065">
                  <a:moveTo>
                    <a:pt x="-5444" y="5923"/>
                  </a:moveTo>
                  <a:lnTo>
                    <a:pt x="165460" y="5923"/>
                  </a:lnTo>
                </a:path>
              </a:pathLst>
            </a:custGeom>
            <a:ln w="22735">
              <a:solidFill>
                <a:srgbClr val="B2BF40"/>
              </a:solidFill>
            </a:ln>
          </p:spPr>
          <p:txBody>
            <a:bodyPr wrap="square" lIns="0" tIns="0" rIns="0" bIns="0" rtlCol="0"/>
            <a:lstStyle/>
            <a:p>
              <a:endParaRPr sz="1266"/>
            </a:p>
          </p:txBody>
        </p:sp>
        <p:sp>
          <p:nvSpPr>
            <p:cNvPr id="341" name="object 341"/>
            <p:cNvSpPr/>
            <p:nvPr/>
          </p:nvSpPr>
          <p:spPr>
            <a:xfrm>
              <a:off x="1445920" y="8911037"/>
              <a:ext cx="3078480" cy="198755"/>
            </a:xfrm>
            <a:custGeom>
              <a:avLst/>
              <a:gdLst/>
              <a:ahLst/>
              <a:cxnLst/>
              <a:rect l="l" t="t" r="r" b="b"/>
              <a:pathLst>
                <a:path w="3078479" h="198754">
                  <a:moveTo>
                    <a:pt x="3078031" y="0"/>
                  </a:moveTo>
                  <a:lnTo>
                    <a:pt x="0" y="198351"/>
                  </a:lnTo>
                </a:path>
              </a:pathLst>
            </a:custGeom>
            <a:ln w="10888">
              <a:solidFill>
                <a:srgbClr val="B2BF40"/>
              </a:solidFill>
            </a:ln>
          </p:spPr>
          <p:txBody>
            <a:bodyPr wrap="square" lIns="0" tIns="0" rIns="0" bIns="0" rtlCol="0"/>
            <a:lstStyle/>
            <a:p>
              <a:endParaRPr sz="1266"/>
            </a:p>
          </p:txBody>
        </p:sp>
        <p:sp>
          <p:nvSpPr>
            <p:cNvPr id="342" name="object 342"/>
            <p:cNvSpPr/>
            <p:nvPr/>
          </p:nvSpPr>
          <p:spPr>
            <a:xfrm>
              <a:off x="4527342" y="8909786"/>
              <a:ext cx="3175" cy="28575"/>
            </a:xfrm>
            <a:custGeom>
              <a:avLst/>
              <a:gdLst/>
              <a:ahLst/>
              <a:cxnLst/>
              <a:rect l="l" t="t" r="r" b="b"/>
              <a:pathLst>
                <a:path w="3175" h="28575">
                  <a:moveTo>
                    <a:pt x="2175" y="13502"/>
                  </a:moveTo>
                  <a:lnTo>
                    <a:pt x="1871" y="15331"/>
                  </a:lnTo>
                  <a:lnTo>
                    <a:pt x="1566" y="17204"/>
                  </a:lnTo>
                  <a:lnTo>
                    <a:pt x="1262" y="18990"/>
                  </a:lnTo>
                  <a:lnTo>
                    <a:pt x="1000" y="20863"/>
                  </a:lnTo>
                  <a:lnTo>
                    <a:pt x="2828" y="21124"/>
                  </a:lnTo>
                  <a:lnTo>
                    <a:pt x="2567" y="22997"/>
                  </a:lnTo>
                  <a:lnTo>
                    <a:pt x="2219" y="24826"/>
                  </a:lnTo>
                  <a:lnTo>
                    <a:pt x="1958" y="26655"/>
                  </a:lnTo>
                  <a:lnTo>
                    <a:pt x="1653" y="28485"/>
                  </a:lnTo>
                </a:path>
                <a:path w="3175" h="28575">
                  <a:moveTo>
                    <a:pt x="2175" y="13502"/>
                  </a:moveTo>
                  <a:lnTo>
                    <a:pt x="348" y="13197"/>
                  </a:lnTo>
                  <a:lnTo>
                    <a:pt x="652" y="11367"/>
                  </a:lnTo>
                  <a:lnTo>
                    <a:pt x="957" y="9495"/>
                  </a:lnTo>
                  <a:lnTo>
                    <a:pt x="1262" y="7709"/>
                  </a:lnTo>
                  <a:lnTo>
                    <a:pt x="1523" y="5792"/>
                  </a:lnTo>
                  <a:lnTo>
                    <a:pt x="1827" y="4007"/>
                  </a:lnTo>
                  <a:lnTo>
                    <a:pt x="0" y="3745"/>
                  </a:lnTo>
                  <a:lnTo>
                    <a:pt x="304" y="1872"/>
                  </a:lnTo>
                  <a:lnTo>
                    <a:pt x="565" y="0"/>
                  </a:lnTo>
                </a:path>
              </a:pathLst>
            </a:custGeom>
            <a:ln w="10884">
              <a:solidFill>
                <a:srgbClr val="B2BF40"/>
              </a:solidFill>
            </a:ln>
          </p:spPr>
          <p:txBody>
            <a:bodyPr wrap="square" lIns="0" tIns="0" rIns="0" bIns="0" rtlCol="0"/>
            <a:lstStyle/>
            <a:p>
              <a:endParaRPr sz="1266"/>
            </a:p>
          </p:txBody>
        </p:sp>
        <p:sp>
          <p:nvSpPr>
            <p:cNvPr id="343" name="object 343"/>
            <p:cNvSpPr/>
            <p:nvPr/>
          </p:nvSpPr>
          <p:spPr>
            <a:xfrm>
              <a:off x="4533173" y="8918311"/>
              <a:ext cx="71120" cy="5715"/>
            </a:xfrm>
            <a:custGeom>
              <a:avLst/>
              <a:gdLst/>
              <a:ahLst/>
              <a:cxnLst/>
              <a:rect l="l" t="t" r="r" b="b"/>
              <a:pathLst>
                <a:path w="71120" h="5715">
                  <a:moveTo>
                    <a:pt x="-5444" y="2765"/>
                  </a:moveTo>
                  <a:lnTo>
                    <a:pt x="76030" y="2765"/>
                  </a:lnTo>
                </a:path>
              </a:pathLst>
            </a:custGeom>
            <a:ln w="16420">
              <a:solidFill>
                <a:srgbClr val="B2BF40"/>
              </a:solidFill>
            </a:ln>
          </p:spPr>
          <p:txBody>
            <a:bodyPr wrap="square" lIns="0" tIns="0" rIns="0" bIns="0" rtlCol="0"/>
            <a:lstStyle/>
            <a:p>
              <a:endParaRPr sz="1266"/>
            </a:p>
          </p:txBody>
        </p:sp>
        <p:sp>
          <p:nvSpPr>
            <p:cNvPr id="344" name="object 344"/>
            <p:cNvSpPr/>
            <p:nvPr/>
          </p:nvSpPr>
          <p:spPr>
            <a:xfrm>
              <a:off x="1444832" y="8912444"/>
              <a:ext cx="2760980" cy="168910"/>
            </a:xfrm>
            <a:custGeom>
              <a:avLst/>
              <a:gdLst/>
              <a:ahLst/>
              <a:cxnLst/>
              <a:rect l="l" t="t" r="r" b="b"/>
              <a:pathLst>
                <a:path w="2760979" h="168909">
                  <a:moveTo>
                    <a:pt x="2760741" y="0"/>
                  </a:moveTo>
                  <a:lnTo>
                    <a:pt x="0" y="168515"/>
                  </a:lnTo>
                </a:path>
              </a:pathLst>
            </a:custGeom>
            <a:ln w="10888">
              <a:solidFill>
                <a:srgbClr val="B2BF40"/>
              </a:solidFill>
            </a:ln>
          </p:spPr>
          <p:txBody>
            <a:bodyPr wrap="square" lIns="0" tIns="0" rIns="0" bIns="0" rtlCol="0"/>
            <a:lstStyle/>
            <a:p>
              <a:endParaRPr sz="1266"/>
            </a:p>
          </p:txBody>
        </p:sp>
        <p:sp>
          <p:nvSpPr>
            <p:cNvPr id="345" name="object 345"/>
            <p:cNvSpPr/>
            <p:nvPr/>
          </p:nvSpPr>
          <p:spPr>
            <a:xfrm>
              <a:off x="1441647" y="8896834"/>
              <a:ext cx="2760980" cy="157480"/>
            </a:xfrm>
            <a:custGeom>
              <a:avLst/>
              <a:gdLst/>
              <a:ahLst/>
              <a:cxnLst/>
              <a:rect l="l" t="t" r="r" b="b"/>
              <a:pathLst>
                <a:path w="2760979" h="157479">
                  <a:moveTo>
                    <a:pt x="2760785" y="0"/>
                  </a:moveTo>
                  <a:lnTo>
                    <a:pt x="0" y="157234"/>
                  </a:lnTo>
                </a:path>
              </a:pathLst>
            </a:custGeom>
            <a:ln w="10888">
              <a:solidFill>
                <a:srgbClr val="B2BF40"/>
              </a:solidFill>
            </a:ln>
          </p:spPr>
          <p:txBody>
            <a:bodyPr wrap="square" lIns="0" tIns="0" rIns="0" bIns="0" rtlCol="0"/>
            <a:lstStyle/>
            <a:p>
              <a:endParaRPr sz="1266"/>
            </a:p>
          </p:txBody>
        </p:sp>
        <p:sp>
          <p:nvSpPr>
            <p:cNvPr id="346" name="object 346"/>
            <p:cNvSpPr/>
            <p:nvPr/>
          </p:nvSpPr>
          <p:spPr>
            <a:xfrm>
              <a:off x="4207071" y="8895884"/>
              <a:ext cx="2540" cy="17780"/>
            </a:xfrm>
            <a:custGeom>
              <a:avLst/>
              <a:gdLst/>
              <a:ahLst/>
              <a:cxnLst/>
              <a:rect l="l" t="t" r="r" b="b"/>
              <a:pathLst>
                <a:path w="2539" h="17779">
                  <a:moveTo>
                    <a:pt x="1523" y="9495"/>
                  </a:moveTo>
                  <a:lnTo>
                    <a:pt x="1218" y="11367"/>
                  </a:lnTo>
                  <a:lnTo>
                    <a:pt x="913" y="13153"/>
                  </a:lnTo>
                  <a:lnTo>
                    <a:pt x="609" y="15026"/>
                  </a:lnTo>
                  <a:lnTo>
                    <a:pt x="2437" y="15287"/>
                  </a:lnTo>
                  <a:lnTo>
                    <a:pt x="2175" y="17160"/>
                  </a:lnTo>
                </a:path>
                <a:path w="2539" h="17779">
                  <a:moveTo>
                    <a:pt x="1523" y="9495"/>
                  </a:moveTo>
                  <a:lnTo>
                    <a:pt x="1827" y="7665"/>
                  </a:lnTo>
                  <a:lnTo>
                    <a:pt x="0" y="7360"/>
                  </a:lnTo>
                  <a:lnTo>
                    <a:pt x="304" y="5531"/>
                  </a:lnTo>
                  <a:lnTo>
                    <a:pt x="609" y="3702"/>
                  </a:lnTo>
                  <a:lnTo>
                    <a:pt x="870" y="1829"/>
                  </a:lnTo>
                  <a:lnTo>
                    <a:pt x="1218" y="0"/>
                  </a:lnTo>
                </a:path>
              </a:pathLst>
            </a:custGeom>
            <a:ln w="10884">
              <a:solidFill>
                <a:srgbClr val="B2BF40"/>
              </a:solidFill>
            </a:ln>
          </p:spPr>
          <p:txBody>
            <a:bodyPr wrap="square" lIns="0" tIns="0" rIns="0" bIns="0" rtlCol="0"/>
            <a:lstStyle/>
            <a:p>
              <a:endParaRPr sz="1266"/>
            </a:p>
          </p:txBody>
        </p:sp>
        <p:sp>
          <p:nvSpPr>
            <p:cNvPr id="347" name="object 347"/>
            <p:cNvSpPr/>
            <p:nvPr/>
          </p:nvSpPr>
          <p:spPr>
            <a:xfrm>
              <a:off x="4212259" y="8886241"/>
              <a:ext cx="321945" cy="20320"/>
            </a:xfrm>
            <a:custGeom>
              <a:avLst/>
              <a:gdLst/>
              <a:ahLst/>
              <a:cxnLst/>
              <a:rect l="l" t="t" r="r" b="b"/>
              <a:pathLst>
                <a:path w="321945" h="20320">
                  <a:moveTo>
                    <a:pt x="321337" y="0"/>
                  </a:moveTo>
                  <a:lnTo>
                    <a:pt x="0" y="19730"/>
                  </a:lnTo>
                </a:path>
              </a:pathLst>
            </a:custGeom>
            <a:ln w="10888">
              <a:solidFill>
                <a:srgbClr val="B2BF40"/>
              </a:solidFill>
            </a:ln>
          </p:spPr>
          <p:txBody>
            <a:bodyPr wrap="square" lIns="0" tIns="0" rIns="0" bIns="0" rtlCol="0"/>
            <a:lstStyle/>
            <a:p>
              <a:endParaRPr sz="1266"/>
            </a:p>
          </p:txBody>
        </p:sp>
        <p:sp>
          <p:nvSpPr>
            <p:cNvPr id="348" name="object 348"/>
            <p:cNvSpPr/>
            <p:nvPr/>
          </p:nvSpPr>
          <p:spPr>
            <a:xfrm>
              <a:off x="1440594" y="8861144"/>
              <a:ext cx="3089910" cy="165100"/>
            </a:xfrm>
            <a:custGeom>
              <a:avLst/>
              <a:gdLst/>
              <a:ahLst/>
              <a:cxnLst/>
              <a:rect l="l" t="t" r="r" b="b"/>
              <a:pathLst>
                <a:path w="3089910" h="165100">
                  <a:moveTo>
                    <a:pt x="3089520" y="0"/>
                  </a:moveTo>
                  <a:lnTo>
                    <a:pt x="0" y="164508"/>
                  </a:lnTo>
                </a:path>
              </a:pathLst>
            </a:custGeom>
            <a:ln w="10888">
              <a:solidFill>
                <a:srgbClr val="B2BF40"/>
              </a:solidFill>
            </a:ln>
          </p:spPr>
          <p:txBody>
            <a:bodyPr wrap="square" lIns="0" tIns="0" rIns="0" bIns="0" rtlCol="0"/>
            <a:lstStyle/>
            <a:p>
              <a:endParaRPr sz="1266"/>
            </a:p>
          </p:txBody>
        </p:sp>
        <p:pic>
          <p:nvPicPr>
            <p:cNvPr id="349" name="object 349"/>
            <p:cNvPicPr/>
            <p:nvPr/>
          </p:nvPicPr>
          <p:blipFill>
            <a:blip r:embed="rId53" cstate="print"/>
            <a:stretch>
              <a:fillRect/>
            </a:stretch>
          </p:blipFill>
          <p:spPr>
            <a:xfrm>
              <a:off x="4528347" y="8856370"/>
              <a:ext cx="164728" cy="67959"/>
            </a:xfrm>
            <a:prstGeom prst="rect">
              <a:avLst/>
            </a:prstGeom>
          </p:spPr>
        </p:pic>
        <p:sp>
          <p:nvSpPr>
            <p:cNvPr id="350" name="object 350"/>
            <p:cNvSpPr/>
            <p:nvPr/>
          </p:nvSpPr>
          <p:spPr>
            <a:xfrm>
              <a:off x="1439240" y="8838983"/>
              <a:ext cx="3245485" cy="160655"/>
            </a:xfrm>
            <a:custGeom>
              <a:avLst/>
              <a:gdLst/>
              <a:ahLst/>
              <a:cxnLst/>
              <a:rect l="l" t="t" r="r" b="b"/>
              <a:pathLst>
                <a:path w="3245485" h="160654">
                  <a:moveTo>
                    <a:pt x="3245053" y="0"/>
                  </a:moveTo>
                  <a:lnTo>
                    <a:pt x="0" y="160066"/>
                  </a:lnTo>
                </a:path>
              </a:pathLst>
            </a:custGeom>
            <a:ln w="10888">
              <a:solidFill>
                <a:srgbClr val="B2BF40"/>
              </a:solidFill>
            </a:ln>
          </p:spPr>
          <p:txBody>
            <a:bodyPr wrap="square" lIns="0" tIns="0" rIns="0" bIns="0" rtlCol="0"/>
            <a:lstStyle/>
            <a:p>
              <a:endParaRPr sz="1266"/>
            </a:p>
          </p:txBody>
        </p:sp>
        <p:sp>
          <p:nvSpPr>
            <p:cNvPr id="351" name="object 351"/>
            <p:cNvSpPr/>
            <p:nvPr/>
          </p:nvSpPr>
          <p:spPr>
            <a:xfrm>
              <a:off x="4687401" y="8837768"/>
              <a:ext cx="4445" cy="51435"/>
            </a:xfrm>
            <a:custGeom>
              <a:avLst/>
              <a:gdLst/>
              <a:ahLst/>
              <a:cxnLst/>
              <a:rect l="l" t="t" r="r" b="b"/>
              <a:pathLst>
                <a:path w="4445" h="51434">
                  <a:moveTo>
                    <a:pt x="2524" y="24739"/>
                  </a:moveTo>
                  <a:lnTo>
                    <a:pt x="1914" y="28398"/>
                  </a:lnTo>
                  <a:lnTo>
                    <a:pt x="1653" y="30271"/>
                  </a:lnTo>
                  <a:lnTo>
                    <a:pt x="3176" y="32405"/>
                  </a:lnTo>
                  <a:lnTo>
                    <a:pt x="2567" y="36063"/>
                  </a:lnTo>
                  <a:lnTo>
                    <a:pt x="2306" y="37893"/>
                  </a:lnTo>
                  <a:lnTo>
                    <a:pt x="2001" y="39722"/>
                  </a:lnTo>
                  <a:lnTo>
                    <a:pt x="3220" y="43686"/>
                  </a:lnTo>
                  <a:lnTo>
                    <a:pt x="2915" y="45515"/>
                  </a:lnTo>
                  <a:lnTo>
                    <a:pt x="2349" y="49261"/>
                  </a:lnTo>
                  <a:lnTo>
                    <a:pt x="3916" y="51351"/>
                  </a:lnTo>
                </a:path>
                <a:path w="4445" h="51434">
                  <a:moveTo>
                    <a:pt x="2524" y="24739"/>
                  </a:moveTo>
                  <a:lnTo>
                    <a:pt x="696" y="24434"/>
                  </a:lnTo>
                  <a:lnTo>
                    <a:pt x="1000" y="22605"/>
                  </a:lnTo>
                  <a:lnTo>
                    <a:pt x="1305" y="20732"/>
                  </a:lnTo>
                  <a:lnTo>
                    <a:pt x="1610" y="18946"/>
                  </a:lnTo>
                  <a:lnTo>
                    <a:pt x="1871" y="17073"/>
                  </a:lnTo>
                  <a:lnTo>
                    <a:pt x="2175" y="15200"/>
                  </a:lnTo>
                  <a:lnTo>
                    <a:pt x="348" y="14939"/>
                  </a:lnTo>
                  <a:lnTo>
                    <a:pt x="652" y="13066"/>
                  </a:lnTo>
                  <a:lnTo>
                    <a:pt x="913" y="11280"/>
                  </a:lnTo>
                  <a:lnTo>
                    <a:pt x="1218" y="9407"/>
                  </a:lnTo>
                  <a:lnTo>
                    <a:pt x="1523" y="7578"/>
                  </a:lnTo>
                  <a:lnTo>
                    <a:pt x="0" y="5531"/>
                  </a:lnTo>
                  <a:lnTo>
                    <a:pt x="261" y="3658"/>
                  </a:lnTo>
                  <a:lnTo>
                    <a:pt x="565" y="1829"/>
                  </a:lnTo>
                  <a:lnTo>
                    <a:pt x="870" y="0"/>
                  </a:lnTo>
                </a:path>
              </a:pathLst>
            </a:custGeom>
            <a:ln w="10884">
              <a:solidFill>
                <a:srgbClr val="B2BF40"/>
              </a:solidFill>
            </a:ln>
          </p:spPr>
          <p:txBody>
            <a:bodyPr wrap="square" lIns="0" tIns="0" rIns="0" bIns="0" rtlCol="0"/>
            <a:lstStyle/>
            <a:p>
              <a:endParaRPr sz="1266"/>
            </a:p>
          </p:txBody>
        </p:sp>
        <p:sp>
          <p:nvSpPr>
            <p:cNvPr id="352" name="object 352"/>
            <p:cNvSpPr/>
            <p:nvPr/>
          </p:nvSpPr>
          <p:spPr>
            <a:xfrm>
              <a:off x="4693616" y="8858762"/>
              <a:ext cx="66675" cy="4445"/>
            </a:xfrm>
            <a:custGeom>
              <a:avLst/>
              <a:gdLst/>
              <a:ahLst/>
              <a:cxnLst/>
              <a:rect l="l" t="t" r="r" b="b"/>
              <a:pathLst>
                <a:path w="66675" h="4445">
                  <a:moveTo>
                    <a:pt x="-5444" y="2177"/>
                  </a:moveTo>
                  <a:lnTo>
                    <a:pt x="72027" y="2177"/>
                  </a:lnTo>
                </a:path>
              </a:pathLst>
            </a:custGeom>
            <a:ln w="15244">
              <a:solidFill>
                <a:srgbClr val="B2BF40"/>
              </a:solidFill>
            </a:ln>
          </p:spPr>
          <p:txBody>
            <a:bodyPr wrap="square" lIns="0" tIns="0" rIns="0" bIns="0" rtlCol="0"/>
            <a:lstStyle/>
            <a:p>
              <a:endParaRPr sz="1266"/>
            </a:p>
          </p:txBody>
        </p:sp>
        <p:sp>
          <p:nvSpPr>
            <p:cNvPr id="353" name="object 353"/>
            <p:cNvSpPr/>
            <p:nvPr/>
          </p:nvSpPr>
          <p:spPr>
            <a:xfrm>
              <a:off x="1438183" y="8830904"/>
              <a:ext cx="3033395" cy="139700"/>
            </a:xfrm>
            <a:custGeom>
              <a:avLst/>
              <a:gdLst/>
              <a:ahLst/>
              <a:cxnLst/>
              <a:rect l="l" t="t" r="r" b="b"/>
              <a:pathLst>
                <a:path w="3033395" h="139700">
                  <a:moveTo>
                    <a:pt x="3032816" y="0"/>
                  </a:moveTo>
                  <a:lnTo>
                    <a:pt x="0" y="139682"/>
                  </a:lnTo>
                </a:path>
              </a:pathLst>
            </a:custGeom>
            <a:ln w="10888">
              <a:solidFill>
                <a:srgbClr val="B2BF40"/>
              </a:solidFill>
            </a:ln>
          </p:spPr>
          <p:txBody>
            <a:bodyPr wrap="square" lIns="0" tIns="0" rIns="0" bIns="0" rtlCol="0"/>
            <a:lstStyle/>
            <a:p>
              <a:endParaRPr sz="1266"/>
            </a:p>
          </p:txBody>
        </p:sp>
        <p:sp>
          <p:nvSpPr>
            <p:cNvPr id="354" name="object 354"/>
            <p:cNvSpPr/>
            <p:nvPr/>
          </p:nvSpPr>
          <p:spPr>
            <a:xfrm>
              <a:off x="1436821" y="8815633"/>
              <a:ext cx="3033395" cy="128905"/>
            </a:xfrm>
            <a:custGeom>
              <a:avLst/>
              <a:gdLst/>
              <a:ahLst/>
              <a:cxnLst/>
              <a:rect l="l" t="t" r="r" b="b"/>
              <a:pathLst>
                <a:path w="3033395" h="128904">
                  <a:moveTo>
                    <a:pt x="3032859" y="0"/>
                  </a:moveTo>
                  <a:lnTo>
                    <a:pt x="0" y="128357"/>
                  </a:lnTo>
                </a:path>
              </a:pathLst>
            </a:custGeom>
            <a:ln w="10888">
              <a:solidFill>
                <a:srgbClr val="B2BF40"/>
              </a:solidFill>
            </a:ln>
          </p:spPr>
          <p:txBody>
            <a:bodyPr wrap="square" lIns="0" tIns="0" rIns="0" bIns="0" rtlCol="0"/>
            <a:lstStyle/>
            <a:p>
              <a:endParaRPr sz="1266"/>
            </a:p>
          </p:txBody>
        </p:sp>
        <p:sp>
          <p:nvSpPr>
            <p:cNvPr id="355" name="object 355"/>
            <p:cNvSpPr/>
            <p:nvPr/>
          </p:nvSpPr>
          <p:spPr>
            <a:xfrm>
              <a:off x="4472775" y="8816217"/>
              <a:ext cx="2540" cy="15875"/>
            </a:xfrm>
            <a:custGeom>
              <a:avLst/>
              <a:gdLst/>
              <a:ahLst/>
              <a:cxnLst/>
              <a:rect l="l" t="t" r="r" b="b"/>
              <a:pathLst>
                <a:path w="2539" h="15875">
                  <a:moveTo>
                    <a:pt x="1218" y="7665"/>
                  </a:moveTo>
                  <a:lnTo>
                    <a:pt x="957" y="9495"/>
                  </a:lnTo>
                  <a:lnTo>
                    <a:pt x="652" y="11324"/>
                  </a:lnTo>
                  <a:lnTo>
                    <a:pt x="2480" y="11672"/>
                  </a:lnTo>
                  <a:lnTo>
                    <a:pt x="2175" y="13458"/>
                  </a:lnTo>
                  <a:lnTo>
                    <a:pt x="1871" y="15287"/>
                  </a:lnTo>
                </a:path>
                <a:path w="2539" h="15875">
                  <a:moveTo>
                    <a:pt x="1218" y="7665"/>
                  </a:moveTo>
                  <a:lnTo>
                    <a:pt x="1523" y="5792"/>
                  </a:lnTo>
                  <a:lnTo>
                    <a:pt x="1827" y="4007"/>
                  </a:lnTo>
                  <a:lnTo>
                    <a:pt x="0" y="3658"/>
                  </a:lnTo>
                  <a:lnTo>
                    <a:pt x="304" y="1785"/>
                  </a:lnTo>
                  <a:lnTo>
                    <a:pt x="565" y="0"/>
                  </a:lnTo>
                </a:path>
              </a:pathLst>
            </a:custGeom>
            <a:ln w="10884">
              <a:solidFill>
                <a:srgbClr val="B2BF40"/>
              </a:solidFill>
            </a:ln>
          </p:spPr>
          <p:txBody>
            <a:bodyPr wrap="square" lIns="0" tIns="0" rIns="0" bIns="0" rtlCol="0"/>
            <a:lstStyle/>
            <a:p>
              <a:endParaRPr sz="1266"/>
            </a:p>
          </p:txBody>
        </p:sp>
        <p:sp>
          <p:nvSpPr>
            <p:cNvPr id="356" name="object 356"/>
            <p:cNvSpPr/>
            <p:nvPr/>
          </p:nvSpPr>
          <p:spPr>
            <a:xfrm>
              <a:off x="4477679" y="8811125"/>
              <a:ext cx="279400" cy="13970"/>
            </a:xfrm>
            <a:custGeom>
              <a:avLst/>
              <a:gdLst/>
              <a:ahLst/>
              <a:cxnLst/>
              <a:rect l="l" t="t" r="r" b="b"/>
              <a:pathLst>
                <a:path w="279400" h="13970">
                  <a:moveTo>
                    <a:pt x="278907" y="0"/>
                  </a:moveTo>
                  <a:lnTo>
                    <a:pt x="0" y="13371"/>
                  </a:lnTo>
                </a:path>
              </a:pathLst>
            </a:custGeom>
            <a:ln w="10888">
              <a:solidFill>
                <a:srgbClr val="B2BF40"/>
              </a:solidFill>
            </a:ln>
          </p:spPr>
          <p:txBody>
            <a:bodyPr wrap="square" lIns="0" tIns="0" rIns="0" bIns="0" rtlCol="0"/>
            <a:lstStyle/>
            <a:p>
              <a:endParaRPr sz="1266"/>
            </a:p>
          </p:txBody>
        </p:sp>
        <p:pic>
          <p:nvPicPr>
            <p:cNvPr id="357" name="object 357"/>
            <p:cNvPicPr/>
            <p:nvPr/>
          </p:nvPicPr>
          <p:blipFill>
            <a:blip r:embed="rId54" cstate="print"/>
            <a:stretch>
              <a:fillRect/>
            </a:stretch>
          </p:blipFill>
          <p:spPr>
            <a:xfrm>
              <a:off x="4754188" y="8806295"/>
              <a:ext cx="279338" cy="187566"/>
            </a:xfrm>
            <a:prstGeom prst="rect">
              <a:avLst/>
            </a:prstGeom>
          </p:spPr>
        </p:pic>
        <p:sp>
          <p:nvSpPr>
            <p:cNvPr id="358" name="object 358"/>
            <p:cNvSpPr/>
            <p:nvPr/>
          </p:nvSpPr>
          <p:spPr>
            <a:xfrm>
              <a:off x="5032034" y="8900806"/>
              <a:ext cx="158750" cy="852805"/>
            </a:xfrm>
            <a:custGeom>
              <a:avLst/>
              <a:gdLst/>
              <a:ahLst/>
              <a:cxnLst/>
              <a:rect l="l" t="t" r="r" b="b"/>
              <a:pathLst>
                <a:path w="158750" h="852804">
                  <a:moveTo>
                    <a:pt x="60794" y="463865"/>
                  </a:moveTo>
                  <a:lnTo>
                    <a:pt x="61708" y="469701"/>
                  </a:lnTo>
                  <a:lnTo>
                    <a:pt x="62665" y="475537"/>
                  </a:lnTo>
                  <a:lnTo>
                    <a:pt x="65190" y="483421"/>
                  </a:lnTo>
                  <a:lnTo>
                    <a:pt x="66103" y="489301"/>
                  </a:lnTo>
                  <a:lnTo>
                    <a:pt x="67061" y="495050"/>
                  </a:lnTo>
                  <a:lnTo>
                    <a:pt x="67714" y="502716"/>
                  </a:lnTo>
                  <a:lnTo>
                    <a:pt x="70499" y="508770"/>
                  </a:lnTo>
                  <a:lnTo>
                    <a:pt x="71456" y="514607"/>
                  </a:lnTo>
                  <a:lnTo>
                    <a:pt x="72109" y="522272"/>
                  </a:lnTo>
                  <a:lnTo>
                    <a:pt x="73023" y="528065"/>
                  </a:lnTo>
                  <a:lnTo>
                    <a:pt x="75808" y="534163"/>
                  </a:lnTo>
                  <a:lnTo>
                    <a:pt x="76461" y="541785"/>
                  </a:lnTo>
                  <a:lnTo>
                    <a:pt x="77418" y="547578"/>
                  </a:lnTo>
                  <a:lnTo>
                    <a:pt x="80203" y="553719"/>
                  </a:lnTo>
                  <a:lnTo>
                    <a:pt x="81161" y="559469"/>
                  </a:lnTo>
                  <a:lnTo>
                    <a:pt x="81770" y="567134"/>
                  </a:lnTo>
                  <a:lnTo>
                    <a:pt x="82727" y="572971"/>
                  </a:lnTo>
                  <a:lnTo>
                    <a:pt x="85512" y="579069"/>
                  </a:lnTo>
                  <a:lnTo>
                    <a:pt x="86165" y="586691"/>
                  </a:lnTo>
                  <a:lnTo>
                    <a:pt x="87123" y="592484"/>
                  </a:lnTo>
                  <a:lnTo>
                    <a:pt x="89908" y="598625"/>
                  </a:lnTo>
                  <a:lnTo>
                    <a:pt x="90865" y="604418"/>
                  </a:lnTo>
                  <a:lnTo>
                    <a:pt x="91518" y="612040"/>
                  </a:lnTo>
                  <a:lnTo>
                    <a:pt x="94303" y="618181"/>
                  </a:lnTo>
                  <a:lnTo>
                    <a:pt x="95217" y="623974"/>
                  </a:lnTo>
                  <a:lnTo>
                    <a:pt x="97741" y="631901"/>
                  </a:lnTo>
                  <a:lnTo>
                    <a:pt x="98655" y="637694"/>
                  </a:lnTo>
                  <a:lnTo>
                    <a:pt x="99612" y="643531"/>
                  </a:lnTo>
                  <a:lnTo>
                    <a:pt x="102397" y="649628"/>
                  </a:lnTo>
                  <a:lnTo>
                    <a:pt x="103050" y="657250"/>
                  </a:lnTo>
                  <a:lnTo>
                    <a:pt x="104008" y="663087"/>
                  </a:lnTo>
                  <a:lnTo>
                    <a:pt x="106793" y="669141"/>
                  </a:lnTo>
                  <a:lnTo>
                    <a:pt x="107707" y="674978"/>
                  </a:lnTo>
                  <a:lnTo>
                    <a:pt x="110231" y="682905"/>
                  </a:lnTo>
                  <a:lnTo>
                    <a:pt x="111145" y="688697"/>
                  </a:lnTo>
                  <a:lnTo>
                    <a:pt x="113930" y="694839"/>
                  </a:lnTo>
                  <a:lnTo>
                    <a:pt x="114887" y="700632"/>
                  </a:lnTo>
                  <a:lnTo>
                    <a:pt x="115540" y="708210"/>
                  </a:lnTo>
                  <a:lnTo>
                    <a:pt x="118325" y="714395"/>
                  </a:lnTo>
                  <a:lnTo>
                    <a:pt x="119282" y="720188"/>
                  </a:lnTo>
                  <a:lnTo>
                    <a:pt x="122024" y="726242"/>
                  </a:lnTo>
                  <a:lnTo>
                    <a:pt x="122982" y="732079"/>
                  </a:lnTo>
                  <a:lnTo>
                    <a:pt x="125462" y="740006"/>
                  </a:lnTo>
                  <a:lnTo>
                    <a:pt x="126419" y="745842"/>
                  </a:lnTo>
                  <a:lnTo>
                    <a:pt x="129205" y="751940"/>
                  </a:lnTo>
                  <a:lnTo>
                    <a:pt x="130162" y="757733"/>
                  </a:lnTo>
                  <a:lnTo>
                    <a:pt x="132599" y="765703"/>
                  </a:lnTo>
                  <a:lnTo>
                    <a:pt x="133556" y="771496"/>
                  </a:lnTo>
                  <a:lnTo>
                    <a:pt x="134514" y="777246"/>
                  </a:lnTo>
                  <a:lnTo>
                    <a:pt x="137342" y="783387"/>
                  </a:lnTo>
                  <a:lnTo>
                    <a:pt x="138256" y="789223"/>
                  </a:lnTo>
                  <a:lnTo>
                    <a:pt x="140737" y="797107"/>
                  </a:lnTo>
                  <a:lnTo>
                    <a:pt x="143522" y="803205"/>
                  </a:lnTo>
                  <a:lnTo>
                    <a:pt x="144479" y="809041"/>
                  </a:lnTo>
                  <a:lnTo>
                    <a:pt x="147265" y="815095"/>
                  </a:lnTo>
                  <a:lnTo>
                    <a:pt x="148222" y="820932"/>
                  </a:lnTo>
                  <a:lnTo>
                    <a:pt x="150659" y="828859"/>
                  </a:lnTo>
                  <a:lnTo>
                    <a:pt x="151616" y="834695"/>
                  </a:lnTo>
                  <a:lnTo>
                    <a:pt x="154402" y="840749"/>
                  </a:lnTo>
                  <a:lnTo>
                    <a:pt x="155359" y="846586"/>
                  </a:lnTo>
                  <a:lnTo>
                    <a:pt x="158144" y="852727"/>
                  </a:lnTo>
                </a:path>
                <a:path w="158750" h="852804">
                  <a:moveTo>
                    <a:pt x="60794" y="463865"/>
                  </a:moveTo>
                  <a:lnTo>
                    <a:pt x="58270" y="455937"/>
                  </a:lnTo>
                  <a:lnTo>
                    <a:pt x="57661" y="448315"/>
                  </a:lnTo>
                  <a:lnTo>
                    <a:pt x="55441" y="438515"/>
                  </a:lnTo>
                  <a:lnTo>
                    <a:pt x="54832" y="430893"/>
                  </a:lnTo>
                  <a:lnTo>
                    <a:pt x="52352" y="422966"/>
                  </a:lnTo>
                  <a:lnTo>
                    <a:pt x="51699" y="415300"/>
                  </a:lnTo>
                  <a:lnTo>
                    <a:pt x="51003" y="407678"/>
                  </a:lnTo>
                  <a:lnTo>
                    <a:pt x="48566" y="399707"/>
                  </a:lnTo>
                  <a:lnTo>
                    <a:pt x="48174" y="390256"/>
                  </a:lnTo>
                  <a:lnTo>
                    <a:pt x="45650" y="382285"/>
                  </a:lnTo>
                  <a:lnTo>
                    <a:pt x="45041" y="374707"/>
                  </a:lnTo>
                  <a:lnTo>
                    <a:pt x="42560" y="366780"/>
                  </a:lnTo>
                  <a:lnTo>
                    <a:pt x="41907" y="359114"/>
                  </a:lnTo>
                  <a:lnTo>
                    <a:pt x="41255" y="351492"/>
                  </a:lnTo>
                  <a:lnTo>
                    <a:pt x="39079" y="341692"/>
                  </a:lnTo>
                  <a:lnTo>
                    <a:pt x="38382" y="334069"/>
                  </a:lnTo>
                  <a:lnTo>
                    <a:pt x="35945" y="326099"/>
                  </a:lnTo>
                  <a:lnTo>
                    <a:pt x="35293" y="318477"/>
                  </a:lnTo>
                  <a:lnTo>
                    <a:pt x="34640" y="310811"/>
                  </a:lnTo>
                  <a:lnTo>
                    <a:pt x="32464" y="301054"/>
                  </a:lnTo>
                  <a:lnTo>
                    <a:pt x="31768" y="293389"/>
                  </a:lnTo>
                  <a:lnTo>
                    <a:pt x="31115" y="285766"/>
                  </a:lnTo>
                  <a:lnTo>
                    <a:pt x="28634" y="277839"/>
                  </a:lnTo>
                  <a:lnTo>
                    <a:pt x="27982" y="270174"/>
                  </a:lnTo>
                  <a:lnTo>
                    <a:pt x="27633" y="260679"/>
                  </a:lnTo>
                  <a:lnTo>
                    <a:pt x="25153" y="252751"/>
                  </a:lnTo>
                  <a:lnTo>
                    <a:pt x="24500" y="245173"/>
                  </a:lnTo>
                  <a:lnTo>
                    <a:pt x="23847" y="237464"/>
                  </a:lnTo>
                  <a:lnTo>
                    <a:pt x="23195" y="229841"/>
                  </a:lnTo>
                  <a:lnTo>
                    <a:pt x="21019" y="220041"/>
                  </a:lnTo>
                  <a:lnTo>
                    <a:pt x="20366" y="212463"/>
                  </a:lnTo>
                  <a:lnTo>
                    <a:pt x="19713" y="204753"/>
                  </a:lnTo>
                  <a:lnTo>
                    <a:pt x="19060" y="197175"/>
                  </a:lnTo>
                  <a:lnTo>
                    <a:pt x="16885" y="187375"/>
                  </a:lnTo>
                  <a:lnTo>
                    <a:pt x="16232" y="179753"/>
                  </a:lnTo>
                  <a:lnTo>
                    <a:pt x="15579" y="172087"/>
                  </a:lnTo>
                  <a:lnTo>
                    <a:pt x="14926" y="164421"/>
                  </a:lnTo>
                  <a:lnTo>
                    <a:pt x="14535" y="154970"/>
                  </a:lnTo>
                  <a:lnTo>
                    <a:pt x="12098" y="146999"/>
                  </a:lnTo>
                  <a:lnTo>
                    <a:pt x="11445" y="139377"/>
                  </a:lnTo>
                  <a:lnTo>
                    <a:pt x="10792" y="131711"/>
                  </a:lnTo>
                  <a:lnTo>
                    <a:pt x="10444" y="122260"/>
                  </a:lnTo>
                  <a:lnTo>
                    <a:pt x="9791" y="114594"/>
                  </a:lnTo>
                  <a:lnTo>
                    <a:pt x="9095" y="107015"/>
                  </a:lnTo>
                  <a:lnTo>
                    <a:pt x="8442" y="99349"/>
                  </a:lnTo>
                  <a:lnTo>
                    <a:pt x="6266" y="89549"/>
                  </a:lnTo>
                  <a:lnTo>
                    <a:pt x="5613" y="81884"/>
                  </a:lnTo>
                  <a:lnTo>
                    <a:pt x="5004" y="74261"/>
                  </a:lnTo>
                  <a:lnTo>
                    <a:pt x="4308" y="66639"/>
                  </a:lnTo>
                  <a:lnTo>
                    <a:pt x="3960" y="57144"/>
                  </a:lnTo>
                  <a:lnTo>
                    <a:pt x="3350" y="49478"/>
                  </a:lnTo>
                  <a:lnTo>
                    <a:pt x="2654" y="41856"/>
                  </a:lnTo>
                  <a:lnTo>
                    <a:pt x="2306" y="32405"/>
                  </a:lnTo>
                  <a:lnTo>
                    <a:pt x="1653" y="24739"/>
                  </a:lnTo>
                  <a:lnTo>
                    <a:pt x="1000" y="17073"/>
                  </a:lnTo>
                  <a:lnTo>
                    <a:pt x="348" y="9451"/>
                  </a:lnTo>
                  <a:lnTo>
                    <a:pt x="0" y="0"/>
                  </a:lnTo>
                </a:path>
              </a:pathLst>
            </a:custGeom>
            <a:ln w="10884">
              <a:solidFill>
                <a:srgbClr val="B2BF40"/>
              </a:solidFill>
            </a:ln>
          </p:spPr>
          <p:txBody>
            <a:bodyPr wrap="square" lIns="0" tIns="0" rIns="0" bIns="0" rtlCol="0"/>
            <a:lstStyle/>
            <a:p>
              <a:endParaRPr sz="1266"/>
            </a:p>
          </p:txBody>
        </p:sp>
        <p:sp>
          <p:nvSpPr>
            <p:cNvPr id="359" name="object 359"/>
            <p:cNvSpPr/>
            <p:nvPr/>
          </p:nvSpPr>
          <p:spPr>
            <a:xfrm>
              <a:off x="5096793" y="9330728"/>
              <a:ext cx="171450" cy="33020"/>
            </a:xfrm>
            <a:custGeom>
              <a:avLst/>
              <a:gdLst/>
              <a:ahLst/>
              <a:cxnLst/>
              <a:rect l="l" t="t" r="r" b="b"/>
              <a:pathLst>
                <a:path w="171450" h="33020">
                  <a:moveTo>
                    <a:pt x="170938" y="0"/>
                  </a:moveTo>
                  <a:lnTo>
                    <a:pt x="0" y="32753"/>
                  </a:lnTo>
                </a:path>
              </a:pathLst>
            </a:custGeom>
            <a:ln w="10888">
              <a:solidFill>
                <a:srgbClr val="B2BF40"/>
              </a:solidFill>
            </a:ln>
          </p:spPr>
          <p:txBody>
            <a:bodyPr wrap="square" lIns="0" tIns="0" rIns="0" bIns="0" rtlCol="0"/>
            <a:lstStyle/>
            <a:p>
              <a:endParaRPr sz="1266"/>
            </a:p>
          </p:txBody>
        </p:sp>
        <p:sp>
          <p:nvSpPr>
            <p:cNvPr id="360" name="object 360"/>
            <p:cNvSpPr/>
            <p:nvPr/>
          </p:nvSpPr>
          <p:spPr>
            <a:xfrm>
              <a:off x="1435459" y="8790453"/>
              <a:ext cx="3287395" cy="127000"/>
            </a:xfrm>
            <a:custGeom>
              <a:avLst/>
              <a:gdLst/>
              <a:ahLst/>
              <a:cxnLst/>
              <a:rect l="l" t="t" r="r" b="b"/>
              <a:pathLst>
                <a:path w="3287395" h="127000">
                  <a:moveTo>
                    <a:pt x="3286787" y="0"/>
                  </a:moveTo>
                  <a:lnTo>
                    <a:pt x="0" y="126920"/>
                  </a:lnTo>
                </a:path>
              </a:pathLst>
            </a:custGeom>
            <a:ln w="10888">
              <a:solidFill>
                <a:srgbClr val="EABA20"/>
              </a:solidFill>
            </a:ln>
          </p:spPr>
          <p:txBody>
            <a:bodyPr wrap="square" lIns="0" tIns="0" rIns="0" bIns="0" rtlCol="0"/>
            <a:lstStyle/>
            <a:p>
              <a:endParaRPr sz="1266"/>
            </a:p>
          </p:txBody>
        </p:sp>
        <p:sp>
          <p:nvSpPr>
            <p:cNvPr id="361" name="object 361"/>
            <p:cNvSpPr/>
            <p:nvPr/>
          </p:nvSpPr>
          <p:spPr>
            <a:xfrm>
              <a:off x="1434384" y="8793006"/>
              <a:ext cx="2743835" cy="96520"/>
            </a:xfrm>
            <a:custGeom>
              <a:avLst/>
              <a:gdLst/>
              <a:ahLst/>
              <a:cxnLst/>
              <a:rect l="l" t="t" r="r" b="b"/>
              <a:pathLst>
                <a:path w="2743835" h="96520">
                  <a:moveTo>
                    <a:pt x="2743377" y="0"/>
                  </a:moveTo>
                  <a:lnTo>
                    <a:pt x="0" y="95952"/>
                  </a:lnTo>
                </a:path>
              </a:pathLst>
            </a:custGeom>
            <a:ln w="10888">
              <a:solidFill>
                <a:srgbClr val="EABA20"/>
              </a:solidFill>
            </a:ln>
          </p:spPr>
          <p:txBody>
            <a:bodyPr wrap="square" lIns="0" tIns="0" rIns="0" bIns="0" rtlCol="0"/>
            <a:lstStyle/>
            <a:p>
              <a:endParaRPr sz="1266"/>
            </a:p>
          </p:txBody>
        </p:sp>
        <p:sp>
          <p:nvSpPr>
            <p:cNvPr id="362" name="object 362"/>
            <p:cNvSpPr/>
            <p:nvPr/>
          </p:nvSpPr>
          <p:spPr>
            <a:xfrm>
              <a:off x="1434846" y="8782457"/>
              <a:ext cx="2596515" cy="80645"/>
            </a:xfrm>
            <a:custGeom>
              <a:avLst/>
              <a:gdLst/>
              <a:ahLst/>
              <a:cxnLst/>
              <a:rect l="l" t="t" r="r" b="b"/>
              <a:pathLst>
                <a:path w="2596515" h="80645">
                  <a:moveTo>
                    <a:pt x="2595895" y="0"/>
                  </a:moveTo>
                  <a:lnTo>
                    <a:pt x="0" y="80229"/>
                  </a:lnTo>
                </a:path>
              </a:pathLst>
            </a:custGeom>
            <a:ln w="10888">
              <a:solidFill>
                <a:srgbClr val="EABA20"/>
              </a:solidFill>
            </a:ln>
          </p:spPr>
          <p:txBody>
            <a:bodyPr wrap="square" lIns="0" tIns="0" rIns="0" bIns="0" rtlCol="0"/>
            <a:lstStyle/>
            <a:p>
              <a:endParaRPr sz="1266"/>
            </a:p>
          </p:txBody>
        </p:sp>
        <p:sp>
          <p:nvSpPr>
            <p:cNvPr id="363" name="object 363"/>
            <p:cNvSpPr/>
            <p:nvPr/>
          </p:nvSpPr>
          <p:spPr>
            <a:xfrm>
              <a:off x="1433793" y="8763484"/>
              <a:ext cx="2596515" cy="71120"/>
            </a:xfrm>
            <a:custGeom>
              <a:avLst/>
              <a:gdLst/>
              <a:ahLst/>
              <a:cxnLst/>
              <a:rect l="l" t="t" r="r" b="b"/>
              <a:pathLst>
                <a:path w="2596515" h="71120">
                  <a:moveTo>
                    <a:pt x="2596243" y="0"/>
                  </a:moveTo>
                  <a:lnTo>
                    <a:pt x="0" y="70733"/>
                  </a:lnTo>
                </a:path>
              </a:pathLst>
            </a:custGeom>
            <a:ln w="10888">
              <a:solidFill>
                <a:srgbClr val="EABA20"/>
              </a:solidFill>
            </a:ln>
          </p:spPr>
          <p:txBody>
            <a:bodyPr wrap="square" lIns="0" tIns="0" rIns="0" bIns="0" rtlCol="0"/>
            <a:lstStyle/>
            <a:p>
              <a:endParaRPr sz="1266"/>
            </a:p>
          </p:txBody>
        </p:sp>
        <p:sp>
          <p:nvSpPr>
            <p:cNvPr id="364" name="object 364"/>
            <p:cNvSpPr/>
            <p:nvPr/>
          </p:nvSpPr>
          <p:spPr>
            <a:xfrm>
              <a:off x="4032786" y="8762243"/>
              <a:ext cx="2540" cy="19050"/>
            </a:xfrm>
            <a:custGeom>
              <a:avLst/>
              <a:gdLst/>
              <a:ahLst/>
              <a:cxnLst/>
              <a:rect l="l" t="t" r="r" b="b"/>
              <a:pathLst>
                <a:path w="2539" h="19050">
                  <a:moveTo>
                    <a:pt x="1566" y="9495"/>
                  </a:moveTo>
                  <a:lnTo>
                    <a:pt x="1262" y="11280"/>
                  </a:lnTo>
                  <a:lnTo>
                    <a:pt x="957" y="13153"/>
                  </a:lnTo>
                  <a:lnTo>
                    <a:pt x="652" y="14983"/>
                  </a:lnTo>
                  <a:lnTo>
                    <a:pt x="391" y="16812"/>
                  </a:lnTo>
                  <a:lnTo>
                    <a:pt x="2219" y="17117"/>
                  </a:lnTo>
                  <a:lnTo>
                    <a:pt x="1914" y="18990"/>
                  </a:lnTo>
                </a:path>
                <a:path w="2539" h="19050">
                  <a:moveTo>
                    <a:pt x="1566" y="9495"/>
                  </a:moveTo>
                  <a:lnTo>
                    <a:pt x="1871" y="7665"/>
                  </a:lnTo>
                  <a:lnTo>
                    <a:pt x="0" y="7360"/>
                  </a:lnTo>
                  <a:lnTo>
                    <a:pt x="304" y="5487"/>
                  </a:lnTo>
                  <a:lnTo>
                    <a:pt x="609" y="3702"/>
                  </a:lnTo>
                  <a:lnTo>
                    <a:pt x="913" y="1829"/>
                  </a:lnTo>
                  <a:lnTo>
                    <a:pt x="1218" y="0"/>
                  </a:lnTo>
                </a:path>
              </a:pathLst>
            </a:custGeom>
            <a:ln w="10884">
              <a:solidFill>
                <a:srgbClr val="EABA20"/>
              </a:solidFill>
            </a:ln>
          </p:spPr>
          <p:txBody>
            <a:bodyPr wrap="square" lIns="0" tIns="0" rIns="0" bIns="0" rtlCol="0"/>
            <a:lstStyle/>
            <a:p>
              <a:endParaRPr sz="1266"/>
            </a:p>
          </p:txBody>
        </p:sp>
        <p:sp>
          <p:nvSpPr>
            <p:cNvPr id="365" name="object 365"/>
            <p:cNvSpPr/>
            <p:nvPr/>
          </p:nvSpPr>
          <p:spPr>
            <a:xfrm>
              <a:off x="4038021" y="8768545"/>
              <a:ext cx="140335" cy="3810"/>
            </a:xfrm>
            <a:custGeom>
              <a:avLst/>
              <a:gdLst/>
              <a:ahLst/>
              <a:cxnLst/>
              <a:rect l="l" t="t" r="r" b="b"/>
              <a:pathLst>
                <a:path w="140335" h="3809">
                  <a:moveTo>
                    <a:pt x="139910" y="0"/>
                  </a:moveTo>
                  <a:lnTo>
                    <a:pt x="0" y="3789"/>
                  </a:lnTo>
                </a:path>
              </a:pathLst>
            </a:custGeom>
            <a:ln w="10888">
              <a:solidFill>
                <a:srgbClr val="EABA20"/>
              </a:solidFill>
            </a:ln>
          </p:spPr>
          <p:txBody>
            <a:bodyPr wrap="square" lIns="0" tIns="0" rIns="0" bIns="0" rtlCol="0"/>
            <a:lstStyle/>
            <a:p>
              <a:endParaRPr sz="1266"/>
            </a:p>
          </p:txBody>
        </p:sp>
        <p:sp>
          <p:nvSpPr>
            <p:cNvPr id="366" name="object 366"/>
            <p:cNvSpPr/>
            <p:nvPr/>
          </p:nvSpPr>
          <p:spPr>
            <a:xfrm>
              <a:off x="4179755" y="8766956"/>
              <a:ext cx="2540" cy="26670"/>
            </a:xfrm>
            <a:custGeom>
              <a:avLst/>
              <a:gdLst/>
              <a:ahLst/>
              <a:cxnLst/>
              <a:rect l="l" t="t" r="r" b="b"/>
              <a:pathLst>
                <a:path w="2539" h="26670">
                  <a:moveTo>
                    <a:pt x="1914" y="13502"/>
                  </a:moveTo>
                  <a:lnTo>
                    <a:pt x="1610" y="15331"/>
                  </a:lnTo>
                  <a:lnTo>
                    <a:pt x="1305" y="17160"/>
                  </a:lnTo>
                  <a:lnTo>
                    <a:pt x="1000" y="18990"/>
                  </a:lnTo>
                  <a:lnTo>
                    <a:pt x="739" y="20819"/>
                  </a:lnTo>
                  <a:lnTo>
                    <a:pt x="435" y="22648"/>
                  </a:lnTo>
                  <a:lnTo>
                    <a:pt x="2262" y="22997"/>
                  </a:lnTo>
                  <a:lnTo>
                    <a:pt x="2001" y="24783"/>
                  </a:lnTo>
                  <a:lnTo>
                    <a:pt x="1697" y="26655"/>
                  </a:lnTo>
                </a:path>
                <a:path w="2539" h="26670">
                  <a:moveTo>
                    <a:pt x="1914" y="13502"/>
                  </a:moveTo>
                  <a:lnTo>
                    <a:pt x="87" y="13197"/>
                  </a:lnTo>
                  <a:lnTo>
                    <a:pt x="391" y="11324"/>
                  </a:lnTo>
                  <a:lnTo>
                    <a:pt x="696" y="9538"/>
                  </a:lnTo>
                  <a:lnTo>
                    <a:pt x="1000" y="7665"/>
                  </a:lnTo>
                  <a:lnTo>
                    <a:pt x="1262" y="5836"/>
                  </a:lnTo>
                  <a:lnTo>
                    <a:pt x="1566" y="4007"/>
                  </a:lnTo>
                  <a:lnTo>
                    <a:pt x="0" y="1872"/>
                  </a:lnTo>
                  <a:lnTo>
                    <a:pt x="304" y="0"/>
                  </a:lnTo>
                </a:path>
              </a:pathLst>
            </a:custGeom>
            <a:ln w="10884">
              <a:solidFill>
                <a:srgbClr val="EABA20"/>
              </a:solidFill>
            </a:ln>
          </p:spPr>
          <p:txBody>
            <a:bodyPr wrap="square" lIns="0" tIns="0" rIns="0" bIns="0" rtlCol="0"/>
            <a:lstStyle/>
            <a:p>
              <a:endParaRPr sz="1266"/>
            </a:p>
          </p:txBody>
        </p:sp>
        <p:sp>
          <p:nvSpPr>
            <p:cNvPr id="367" name="object 367"/>
            <p:cNvSpPr/>
            <p:nvPr/>
          </p:nvSpPr>
          <p:spPr>
            <a:xfrm>
              <a:off x="4185356" y="8775736"/>
              <a:ext cx="142240" cy="5715"/>
            </a:xfrm>
            <a:custGeom>
              <a:avLst/>
              <a:gdLst/>
              <a:ahLst/>
              <a:cxnLst/>
              <a:rect l="l" t="t" r="r" b="b"/>
              <a:pathLst>
                <a:path w="142239" h="5715">
                  <a:moveTo>
                    <a:pt x="-5444" y="2656"/>
                  </a:moveTo>
                  <a:lnTo>
                    <a:pt x="147487" y="2656"/>
                  </a:lnTo>
                </a:path>
              </a:pathLst>
            </a:custGeom>
            <a:ln w="16202">
              <a:solidFill>
                <a:srgbClr val="EABA20"/>
              </a:solidFill>
            </a:ln>
          </p:spPr>
          <p:txBody>
            <a:bodyPr wrap="square" lIns="0" tIns="0" rIns="0" bIns="0" rtlCol="0"/>
            <a:lstStyle/>
            <a:p>
              <a:endParaRPr sz="1266"/>
            </a:p>
          </p:txBody>
        </p:sp>
        <p:sp>
          <p:nvSpPr>
            <p:cNvPr id="368" name="object 368"/>
            <p:cNvSpPr/>
            <p:nvPr/>
          </p:nvSpPr>
          <p:spPr>
            <a:xfrm>
              <a:off x="1432443" y="8739625"/>
              <a:ext cx="2893695" cy="68580"/>
            </a:xfrm>
            <a:custGeom>
              <a:avLst/>
              <a:gdLst/>
              <a:ahLst/>
              <a:cxnLst/>
              <a:rect l="l" t="t" r="r" b="b"/>
              <a:pathLst>
                <a:path w="2893695" h="68579">
                  <a:moveTo>
                    <a:pt x="2893254" y="0"/>
                  </a:moveTo>
                  <a:lnTo>
                    <a:pt x="0" y="68033"/>
                  </a:lnTo>
                </a:path>
              </a:pathLst>
            </a:custGeom>
            <a:ln w="10888">
              <a:solidFill>
                <a:srgbClr val="EABA20"/>
              </a:solidFill>
            </a:ln>
          </p:spPr>
          <p:txBody>
            <a:bodyPr wrap="square" lIns="0" tIns="0" rIns="0" bIns="0" rtlCol="0"/>
            <a:lstStyle/>
            <a:p>
              <a:endParaRPr sz="1266"/>
            </a:p>
          </p:txBody>
        </p:sp>
        <p:sp>
          <p:nvSpPr>
            <p:cNvPr id="369" name="object 369"/>
            <p:cNvSpPr/>
            <p:nvPr/>
          </p:nvSpPr>
          <p:spPr>
            <a:xfrm>
              <a:off x="4328761" y="8738326"/>
              <a:ext cx="3175" cy="38100"/>
            </a:xfrm>
            <a:custGeom>
              <a:avLst/>
              <a:gdLst/>
              <a:ahLst/>
              <a:cxnLst/>
              <a:rect l="l" t="t" r="r" b="b"/>
              <a:pathLst>
                <a:path w="3175" h="38100">
                  <a:moveTo>
                    <a:pt x="1610" y="19033"/>
                  </a:moveTo>
                  <a:lnTo>
                    <a:pt x="1305" y="20863"/>
                  </a:lnTo>
                  <a:lnTo>
                    <a:pt x="1000" y="22692"/>
                  </a:lnTo>
                  <a:lnTo>
                    <a:pt x="696" y="24565"/>
                  </a:lnTo>
                  <a:lnTo>
                    <a:pt x="2262" y="26655"/>
                  </a:lnTo>
                  <a:lnTo>
                    <a:pt x="1958" y="28485"/>
                  </a:lnTo>
                  <a:lnTo>
                    <a:pt x="1653" y="30358"/>
                  </a:lnTo>
                  <a:lnTo>
                    <a:pt x="1349" y="32143"/>
                  </a:lnTo>
                  <a:lnTo>
                    <a:pt x="1044" y="34016"/>
                  </a:lnTo>
                  <a:lnTo>
                    <a:pt x="739" y="35846"/>
                  </a:lnTo>
                  <a:lnTo>
                    <a:pt x="2611" y="36150"/>
                  </a:lnTo>
                  <a:lnTo>
                    <a:pt x="2306" y="38023"/>
                  </a:lnTo>
                </a:path>
                <a:path w="3175" h="38100">
                  <a:moveTo>
                    <a:pt x="1610" y="19033"/>
                  </a:moveTo>
                  <a:lnTo>
                    <a:pt x="1871" y="17160"/>
                  </a:lnTo>
                  <a:lnTo>
                    <a:pt x="2219" y="15331"/>
                  </a:lnTo>
                  <a:lnTo>
                    <a:pt x="348" y="15026"/>
                  </a:lnTo>
                  <a:lnTo>
                    <a:pt x="652" y="13197"/>
                  </a:lnTo>
                  <a:lnTo>
                    <a:pt x="913" y="11367"/>
                  </a:lnTo>
                  <a:lnTo>
                    <a:pt x="1218" y="9495"/>
                  </a:lnTo>
                  <a:lnTo>
                    <a:pt x="1566" y="7709"/>
                  </a:lnTo>
                  <a:lnTo>
                    <a:pt x="1827" y="5836"/>
                  </a:lnTo>
                  <a:lnTo>
                    <a:pt x="0" y="5575"/>
                  </a:lnTo>
                  <a:lnTo>
                    <a:pt x="304" y="3702"/>
                  </a:lnTo>
                  <a:lnTo>
                    <a:pt x="609" y="1872"/>
                  </a:lnTo>
                  <a:lnTo>
                    <a:pt x="870" y="0"/>
                  </a:lnTo>
                </a:path>
              </a:pathLst>
            </a:custGeom>
            <a:ln w="10884">
              <a:solidFill>
                <a:srgbClr val="EABA20"/>
              </a:solidFill>
            </a:ln>
          </p:spPr>
          <p:txBody>
            <a:bodyPr wrap="square" lIns="0" tIns="0" rIns="0" bIns="0" rtlCol="0"/>
            <a:lstStyle/>
            <a:p>
              <a:endParaRPr sz="1266"/>
            </a:p>
          </p:txBody>
        </p:sp>
        <p:sp>
          <p:nvSpPr>
            <p:cNvPr id="370" name="object 370"/>
            <p:cNvSpPr/>
            <p:nvPr/>
          </p:nvSpPr>
          <p:spPr>
            <a:xfrm>
              <a:off x="4334009" y="8756380"/>
              <a:ext cx="60960" cy="1905"/>
            </a:xfrm>
            <a:custGeom>
              <a:avLst/>
              <a:gdLst/>
              <a:ahLst/>
              <a:cxnLst/>
              <a:rect l="l" t="t" r="r" b="b"/>
              <a:pathLst>
                <a:path w="60960" h="1904">
                  <a:moveTo>
                    <a:pt x="-5444" y="783"/>
                  </a:moveTo>
                  <a:lnTo>
                    <a:pt x="65934" y="783"/>
                  </a:lnTo>
                </a:path>
              </a:pathLst>
            </a:custGeom>
            <a:ln w="12456">
              <a:solidFill>
                <a:srgbClr val="EABA20"/>
              </a:solidFill>
            </a:ln>
          </p:spPr>
          <p:txBody>
            <a:bodyPr wrap="square" lIns="0" tIns="0" rIns="0" bIns="0" rtlCol="0"/>
            <a:lstStyle/>
            <a:p>
              <a:endParaRPr sz="1266"/>
            </a:p>
          </p:txBody>
        </p:sp>
        <p:sp>
          <p:nvSpPr>
            <p:cNvPr id="371" name="object 371"/>
            <p:cNvSpPr/>
            <p:nvPr/>
          </p:nvSpPr>
          <p:spPr>
            <a:xfrm>
              <a:off x="1431372" y="8732603"/>
              <a:ext cx="2302510" cy="46990"/>
            </a:xfrm>
            <a:custGeom>
              <a:avLst/>
              <a:gdLst/>
              <a:ahLst/>
              <a:cxnLst/>
              <a:rect l="l" t="t" r="r" b="b"/>
              <a:pathLst>
                <a:path w="2302510" h="46990">
                  <a:moveTo>
                    <a:pt x="2302409" y="0"/>
                  </a:moveTo>
                  <a:lnTo>
                    <a:pt x="0" y="46604"/>
                  </a:lnTo>
                </a:path>
              </a:pathLst>
            </a:custGeom>
            <a:ln w="10888">
              <a:solidFill>
                <a:srgbClr val="EABA20"/>
              </a:solidFill>
            </a:ln>
          </p:spPr>
          <p:txBody>
            <a:bodyPr wrap="square" lIns="0" tIns="0" rIns="0" bIns="0" rtlCol="0"/>
            <a:lstStyle/>
            <a:p>
              <a:endParaRPr sz="1266"/>
            </a:p>
          </p:txBody>
        </p:sp>
        <p:sp>
          <p:nvSpPr>
            <p:cNvPr id="372" name="object 372"/>
            <p:cNvSpPr/>
            <p:nvPr/>
          </p:nvSpPr>
          <p:spPr>
            <a:xfrm>
              <a:off x="1431856" y="8715804"/>
              <a:ext cx="2303145" cy="37465"/>
            </a:xfrm>
            <a:custGeom>
              <a:avLst/>
              <a:gdLst/>
              <a:ahLst/>
              <a:cxnLst/>
              <a:rect l="l" t="t" r="r" b="b"/>
              <a:pathLst>
                <a:path w="2303145" h="37465">
                  <a:moveTo>
                    <a:pt x="2302757" y="0"/>
                  </a:moveTo>
                  <a:lnTo>
                    <a:pt x="0" y="37065"/>
                  </a:lnTo>
                </a:path>
              </a:pathLst>
            </a:custGeom>
            <a:ln w="10888">
              <a:solidFill>
                <a:srgbClr val="EABA20"/>
              </a:solidFill>
            </a:ln>
          </p:spPr>
          <p:txBody>
            <a:bodyPr wrap="square" lIns="0" tIns="0" rIns="0" bIns="0" rtlCol="0"/>
            <a:lstStyle/>
            <a:p>
              <a:endParaRPr sz="1266"/>
            </a:p>
          </p:txBody>
        </p:sp>
        <p:sp>
          <p:nvSpPr>
            <p:cNvPr id="373" name="object 373"/>
            <p:cNvSpPr/>
            <p:nvPr/>
          </p:nvSpPr>
          <p:spPr>
            <a:xfrm>
              <a:off x="1430755" y="8695006"/>
              <a:ext cx="2303780" cy="29845"/>
            </a:xfrm>
            <a:custGeom>
              <a:avLst/>
              <a:gdLst/>
              <a:ahLst/>
              <a:cxnLst/>
              <a:rect l="l" t="t" r="r" b="b"/>
              <a:pathLst>
                <a:path w="2303779" h="29845">
                  <a:moveTo>
                    <a:pt x="2303453" y="0"/>
                  </a:moveTo>
                  <a:lnTo>
                    <a:pt x="0" y="29443"/>
                  </a:lnTo>
                </a:path>
              </a:pathLst>
            </a:custGeom>
            <a:ln w="10888">
              <a:solidFill>
                <a:srgbClr val="EABA20"/>
              </a:solidFill>
            </a:ln>
          </p:spPr>
          <p:txBody>
            <a:bodyPr wrap="square" lIns="0" tIns="0" rIns="0" bIns="0" rtlCol="0"/>
            <a:lstStyle/>
            <a:p>
              <a:endParaRPr sz="1266"/>
            </a:p>
          </p:txBody>
        </p:sp>
        <p:sp>
          <p:nvSpPr>
            <p:cNvPr id="374" name="object 374"/>
            <p:cNvSpPr/>
            <p:nvPr/>
          </p:nvSpPr>
          <p:spPr>
            <a:xfrm>
              <a:off x="3737607" y="8695581"/>
              <a:ext cx="2540" cy="38100"/>
            </a:xfrm>
            <a:custGeom>
              <a:avLst/>
              <a:gdLst/>
              <a:ahLst/>
              <a:cxnLst/>
              <a:rect l="l" t="t" r="r" b="b"/>
              <a:pathLst>
                <a:path w="2539" h="38100">
                  <a:moveTo>
                    <a:pt x="957" y="18990"/>
                  </a:moveTo>
                  <a:lnTo>
                    <a:pt x="696" y="20819"/>
                  </a:lnTo>
                  <a:lnTo>
                    <a:pt x="391" y="22648"/>
                  </a:lnTo>
                  <a:lnTo>
                    <a:pt x="2219" y="22953"/>
                  </a:lnTo>
                  <a:lnTo>
                    <a:pt x="1914" y="24783"/>
                  </a:lnTo>
                  <a:lnTo>
                    <a:pt x="1610" y="26655"/>
                  </a:lnTo>
                  <a:lnTo>
                    <a:pt x="1349" y="28485"/>
                  </a:lnTo>
                  <a:lnTo>
                    <a:pt x="1000" y="30314"/>
                  </a:lnTo>
                  <a:lnTo>
                    <a:pt x="739" y="32187"/>
                  </a:lnTo>
                  <a:lnTo>
                    <a:pt x="435" y="33973"/>
                  </a:lnTo>
                  <a:lnTo>
                    <a:pt x="2262" y="34278"/>
                  </a:lnTo>
                  <a:lnTo>
                    <a:pt x="1958" y="36107"/>
                  </a:lnTo>
                  <a:lnTo>
                    <a:pt x="1697" y="37936"/>
                  </a:lnTo>
                </a:path>
                <a:path w="2539" h="38100">
                  <a:moveTo>
                    <a:pt x="957" y="18990"/>
                  </a:moveTo>
                  <a:lnTo>
                    <a:pt x="1262" y="17160"/>
                  </a:lnTo>
                  <a:lnTo>
                    <a:pt x="1566" y="15331"/>
                  </a:lnTo>
                  <a:lnTo>
                    <a:pt x="1871" y="13458"/>
                  </a:lnTo>
                  <a:lnTo>
                    <a:pt x="43" y="13197"/>
                  </a:lnTo>
                  <a:lnTo>
                    <a:pt x="304" y="11324"/>
                  </a:lnTo>
                  <a:lnTo>
                    <a:pt x="652" y="9495"/>
                  </a:lnTo>
                  <a:lnTo>
                    <a:pt x="913" y="7665"/>
                  </a:lnTo>
                  <a:lnTo>
                    <a:pt x="1218" y="5792"/>
                  </a:lnTo>
                  <a:lnTo>
                    <a:pt x="1479" y="3963"/>
                  </a:lnTo>
                  <a:lnTo>
                    <a:pt x="1827" y="2134"/>
                  </a:lnTo>
                  <a:lnTo>
                    <a:pt x="0" y="1829"/>
                  </a:lnTo>
                  <a:lnTo>
                    <a:pt x="261" y="0"/>
                  </a:lnTo>
                </a:path>
              </a:pathLst>
            </a:custGeom>
            <a:ln w="10884">
              <a:solidFill>
                <a:srgbClr val="EABA20"/>
              </a:solidFill>
            </a:ln>
          </p:spPr>
          <p:txBody>
            <a:bodyPr wrap="square" lIns="0" tIns="0" rIns="0" bIns="0" rtlCol="0"/>
            <a:lstStyle/>
            <a:p>
              <a:endParaRPr sz="1266"/>
            </a:p>
          </p:txBody>
        </p:sp>
        <p:sp>
          <p:nvSpPr>
            <p:cNvPr id="375" name="object 375"/>
            <p:cNvSpPr/>
            <p:nvPr/>
          </p:nvSpPr>
          <p:spPr>
            <a:xfrm>
              <a:off x="3742273" y="8703513"/>
              <a:ext cx="651510" cy="12065"/>
            </a:xfrm>
            <a:custGeom>
              <a:avLst/>
              <a:gdLst/>
              <a:ahLst/>
              <a:cxnLst/>
              <a:rect l="l" t="t" r="r" b="b"/>
              <a:pathLst>
                <a:path w="651510" h="12065">
                  <a:moveTo>
                    <a:pt x="651378" y="0"/>
                  </a:moveTo>
                  <a:lnTo>
                    <a:pt x="0" y="11629"/>
                  </a:lnTo>
                </a:path>
              </a:pathLst>
            </a:custGeom>
            <a:ln w="10888">
              <a:solidFill>
                <a:srgbClr val="EABA20"/>
              </a:solidFill>
            </a:ln>
          </p:spPr>
          <p:txBody>
            <a:bodyPr wrap="square" lIns="0" tIns="0" rIns="0" bIns="0" rtlCol="0"/>
            <a:lstStyle/>
            <a:p>
              <a:endParaRPr sz="1266"/>
            </a:p>
          </p:txBody>
        </p:sp>
        <p:sp>
          <p:nvSpPr>
            <p:cNvPr id="376" name="object 376"/>
            <p:cNvSpPr/>
            <p:nvPr/>
          </p:nvSpPr>
          <p:spPr>
            <a:xfrm>
              <a:off x="4395830" y="8704087"/>
              <a:ext cx="3175" cy="51435"/>
            </a:xfrm>
            <a:custGeom>
              <a:avLst/>
              <a:gdLst/>
              <a:ahLst/>
              <a:cxnLst/>
              <a:rect l="l" t="t" r="r" b="b"/>
              <a:pathLst>
                <a:path w="3175" h="51434">
                  <a:moveTo>
                    <a:pt x="1305" y="24478"/>
                  </a:moveTo>
                  <a:lnTo>
                    <a:pt x="696" y="28180"/>
                  </a:lnTo>
                  <a:lnTo>
                    <a:pt x="1958" y="32143"/>
                  </a:lnTo>
                  <a:lnTo>
                    <a:pt x="1349" y="35802"/>
                  </a:lnTo>
                  <a:lnTo>
                    <a:pt x="1044" y="37631"/>
                  </a:lnTo>
                  <a:lnTo>
                    <a:pt x="2262" y="41638"/>
                  </a:lnTo>
                  <a:lnTo>
                    <a:pt x="1740" y="45297"/>
                  </a:lnTo>
                  <a:lnTo>
                    <a:pt x="1392" y="47083"/>
                  </a:lnTo>
                  <a:lnTo>
                    <a:pt x="2654" y="51046"/>
                  </a:lnTo>
                </a:path>
                <a:path w="3175" h="51434">
                  <a:moveTo>
                    <a:pt x="1305" y="24478"/>
                  </a:moveTo>
                  <a:lnTo>
                    <a:pt x="1610" y="22648"/>
                  </a:lnTo>
                  <a:lnTo>
                    <a:pt x="1871" y="20775"/>
                  </a:lnTo>
                  <a:lnTo>
                    <a:pt x="2219" y="18946"/>
                  </a:lnTo>
                  <a:lnTo>
                    <a:pt x="348" y="18641"/>
                  </a:lnTo>
                  <a:lnTo>
                    <a:pt x="609" y="16812"/>
                  </a:lnTo>
                  <a:lnTo>
                    <a:pt x="913" y="14983"/>
                  </a:lnTo>
                  <a:lnTo>
                    <a:pt x="1262" y="13110"/>
                  </a:lnTo>
                  <a:lnTo>
                    <a:pt x="1523" y="11280"/>
                  </a:lnTo>
                  <a:lnTo>
                    <a:pt x="1827" y="9451"/>
                  </a:lnTo>
                  <a:lnTo>
                    <a:pt x="0" y="9190"/>
                  </a:lnTo>
                  <a:lnTo>
                    <a:pt x="304" y="7317"/>
                  </a:lnTo>
                  <a:lnTo>
                    <a:pt x="565" y="5531"/>
                  </a:lnTo>
                  <a:lnTo>
                    <a:pt x="870" y="3658"/>
                  </a:lnTo>
                  <a:lnTo>
                    <a:pt x="1174" y="1829"/>
                  </a:lnTo>
                  <a:lnTo>
                    <a:pt x="1479" y="0"/>
                  </a:lnTo>
                </a:path>
              </a:pathLst>
            </a:custGeom>
            <a:ln w="10884">
              <a:solidFill>
                <a:srgbClr val="EABA20"/>
              </a:solidFill>
            </a:ln>
          </p:spPr>
          <p:txBody>
            <a:bodyPr wrap="square" lIns="0" tIns="0" rIns="0" bIns="0" rtlCol="0"/>
            <a:lstStyle/>
            <a:p>
              <a:endParaRPr sz="1266"/>
            </a:p>
          </p:txBody>
        </p:sp>
        <p:sp>
          <p:nvSpPr>
            <p:cNvPr id="377" name="object 377"/>
            <p:cNvSpPr/>
            <p:nvPr/>
          </p:nvSpPr>
          <p:spPr>
            <a:xfrm>
              <a:off x="4400787" y="8721889"/>
              <a:ext cx="270510" cy="7620"/>
            </a:xfrm>
            <a:custGeom>
              <a:avLst/>
              <a:gdLst/>
              <a:ahLst/>
              <a:cxnLst/>
              <a:rect l="l" t="t" r="r" b="b"/>
              <a:pathLst>
                <a:path w="270510" h="7620">
                  <a:moveTo>
                    <a:pt x="270377" y="0"/>
                  </a:moveTo>
                  <a:lnTo>
                    <a:pt x="0" y="7230"/>
                  </a:lnTo>
                </a:path>
              </a:pathLst>
            </a:custGeom>
            <a:ln w="10888">
              <a:solidFill>
                <a:srgbClr val="EABA20"/>
              </a:solidFill>
            </a:ln>
          </p:spPr>
          <p:txBody>
            <a:bodyPr wrap="square" lIns="0" tIns="0" rIns="0" bIns="0" rtlCol="0"/>
            <a:lstStyle/>
            <a:p>
              <a:endParaRPr sz="1266"/>
            </a:p>
          </p:txBody>
        </p:sp>
        <p:sp>
          <p:nvSpPr>
            <p:cNvPr id="378" name="object 378"/>
            <p:cNvSpPr/>
            <p:nvPr/>
          </p:nvSpPr>
          <p:spPr>
            <a:xfrm>
              <a:off x="1431259" y="8670337"/>
              <a:ext cx="3107055" cy="27940"/>
            </a:xfrm>
            <a:custGeom>
              <a:avLst/>
              <a:gdLst/>
              <a:ahLst/>
              <a:cxnLst/>
              <a:rect l="l" t="t" r="r" b="b"/>
              <a:pathLst>
                <a:path w="3107054" h="27940">
                  <a:moveTo>
                    <a:pt x="3107014" y="0"/>
                  </a:moveTo>
                  <a:lnTo>
                    <a:pt x="0" y="27831"/>
                  </a:lnTo>
                </a:path>
              </a:pathLst>
            </a:custGeom>
            <a:ln w="10888">
              <a:solidFill>
                <a:srgbClr val="EABA20"/>
              </a:solidFill>
            </a:ln>
          </p:spPr>
          <p:txBody>
            <a:bodyPr wrap="square" lIns="0" tIns="0" rIns="0" bIns="0" rtlCol="0"/>
            <a:lstStyle/>
            <a:p>
              <a:endParaRPr sz="1266"/>
            </a:p>
          </p:txBody>
        </p:sp>
        <p:sp>
          <p:nvSpPr>
            <p:cNvPr id="379" name="object 379"/>
            <p:cNvSpPr/>
            <p:nvPr/>
          </p:nvSpPr>
          <p:spPr>
            <a:xfrm>
              <a:off x="1430193" y="8652853"/>
              <a:ext cx="3058795" cy="17145"/>
            </a:xfrm>
            <a:custGeom>
              <a:avLst/>
              <a:gdLst/>
              <a:ahLst/>
              <a:cxnLst/>
              <a:rect l="l" t="t" r="r" b="b"/>
              <a:pathLst>
                <a:path w="3058795" h="17145">
                  <a:moveTo>
                    <a:pt x="3058187" y="0"/>
                  </a:moveTo>
                  <a:lnTo>
                    <a:pt x="0" y="16855"/>
                  </a:lnTo>
                </a:path>
              </a:pathLst>
            </a:custGeom>
            <a:ln w="10888">
              <a:solidFill>
                <a:srgbClr val="EABA20"/>
              </a:solidFill>
            </a:ln>
          </p:spPr>
          <p:txBody>
            <a:bodyPr wrap="square" lIns="0" tIns="0" rIns="0" bIns="0" rtlCol="0"/>
            <a:lstStyle/>
            <a:p>
              <a:endParaRPr sz="1266"/>
            </a:p>
          </p:txBody>
        </p:sp>
        <p:sp>
          <p:nvSpPr>
            <p:cNvPr id="380" name="object 380"/>
            <p:cNvSpPr/>
            <p:nvPr/>
          </p:nvSpPr>
          <p:spPr>
            <a:xfrm>
              <a:off x="1430942" y="8637199"/>
              <a:ext cx="2190750" cy="4445"/>
            </a:xfrm>
            <a:custGeom>
              <a:avLst/>
              <a:gdLst/>
              <a:ahLst/>
              <a:cxnLst/>
              <a:rect l="l" t="t" r="r" b="b"/>
              <a:pathLst>
                <a:path w="2190750" h="4445">
                  <a:moveTo>
                    <a:pt x="2190219" y="0"/>
                  </a:moveTo>
                  <a:lnTo>
                    <a:pt x="0" y="4399"/>
                  </a:lnTo>
                </a:path>
              </a:pathLst>
            </a:custGeom>
            <a:ln w="10888">
              <a:solidFill>
                <a:srgbClr val="EABA20"/>
              </a:solidFill>
            </a:ln>
          </p:spPr>
          <p:txBody>
            <a:bodyPr wrap="square" lIns="0" tIns="0" rIns="0" bIns="0" rtlCol="0"/>
            <a:lstStyle/>
            <a:p>
              <a:endParaRPr sz="1266"/>
            </a:p>
          </p:txBody>
        </p:sp>
        <p:sp>
          <p:nvSpPr>
            <p:cNvPr id="381" name="object 381"/>
            <p:cNvSpPr/>
            <p:nvPr/>
          </p:nvSpPr>
          <p:spPr>
            <a:xfrm>
              <a:off x="1431446" y="8615261"/>
              <a:ext cx="2190750" cy="5715"/>
            </a:xfrm>
            <a:custGeom>
              <a:avLst/>
              <a:gdLst/>
              <a:ahLst/>
              <a:cxnLst/>
              <a:rect l="l" t="t" r="r" b="b"/>
              <a:pathLst>
                <a:path w="2190750" h="5715">
                  <a:moveTo>
                    <a:pt x="2190524" y="5095"/>
                  </a:moveTo>
                  <a:lnTo>
                    <a:pt x="0" y="0"/>
                  </a:lnTo>
                </a:path>
              </a:pathLst>
            </a:custGeom>
            <a:ln w="10888">
              <a:solidFill>
                <a:srgbClr val="EABA20"/>
              </a:solidFill>
            </a:ln>
          </p:spPr>
          <p:txBody>
            <a:bodyPr wrap="square" lIns="0" tIns="0" rIns="0" bIns="0" rtlCol="0"/>
            <a:lstStyle/>
            <a:p>
              <a:endParaRPr sz="1266"/>
            </a:p>
          </p:txBody>
        </p:sp>
        <p:sp>
          <p:nvSpPr>
            <p:cNvPr id="382" name="object 382"/>
            <p:cNvSpPr/>
            <p:nvPr/>
          </p:nvSpPr>
          <p:spPr>
            <a:xfrm>
              <a:off x="3623238" y="8618772"/>
              <a:ext cx="1905" cy="20955"/>
            </a:xfrm>
            <a:custGeom>
              <a:avLst/>
              <a:gdLst/>
              <a:ahLst/>
              <a:cxnLst/>
              <a:rect l="l" t="t" r="r" b="b"/>
              <a:pathLst>
                <a:path w="1904" h="20954">
                  <a:moveTo>
                    <a:pt x="1218" y="9538"/>
                  </a:moveTo>
                  <a:lnTo>
                    <a:pt x="957" y="11367"/>
                  </a:lnTo>
                  <a:lnTo>
                    <a:pt x="609" y="13197"/>
                  </a:lnTo>
                  <a:lnTo>
                    <a:pt x="304" y="15070"/>
                  </a:lnTo>
                  <a:lnTo>
                    <a:pt x="43" y="16855"/>
                  </a:lnTo>
                  <a:lnTo>
                    <a:pt x="1871" y="17204"/>
                  </a:lnTo>
                  <a:lnTo>
                    <a:pt x="1566" y="19033"/>
                  </a:lnTo>
                  <a:lnTo>
                    <a:pt x="1262" y="20863"/>
                  </a:lnTo>
                </a:path>
                <a:path w="1904" h="20954">
                  <a:moveTo>
                    <a:pt x="1218" y="9538"/>
                  </a:moveTo>
                  <a:lnTo>
                    <a:pt x="1523" y="7665"/>
                  </a:lnTo>
                  <a:lnTo>
                    <a:pt x="1827" y="5836"/>
                  </a:lnTo>
                  <a:lnTo>
                    <a:pt x="0" y="5531"/>
                  </a:lnTo>
                  <a:lnTo>
                    <a:pt x="261" y="3702"/>
                  </a:lnTo>
                  <a:lnTo>
                    <a:pt x="565" y="1872"/>
                  </a:lnTo>
                  <a:lnTo>
                    <a:pt x="870" y="0"/>
                  </a:lnTo>
                </a:path>
              </a:pathLst>
            </a:custGeom>
            <a:ln w="10884">
              <a:solidFill>
                <a:srgbClr val="EABA20"/>
              </a:solidFill>
            </a:ln>
          </p:spPr>
          <p:txBody>
            <a:bodyPr wrap="square" lIns="0" tIns="0" rIns="0" bIns="0" rtlCol="0"/>
            <a:lstStyle/>
            <a:p>
              <a:endParaRPr sz="1266"/>
            </a:p>
          </p:txBody>
        </p:sp>
        <p:sp>
          <p:nvSpPr>
            <p:cNvPr id="383" name="object 383"/>
            <p:cNvSpPr/>
            <p:nvPr/>
          </p:nvSpPr>
          <p:spPr>
            <a:xfrm>
              <a:off x="3628151" y="8628649"/>
              <a:ext cx="862330" cy="635"/>
            </a:xfrm>
            <a:custGeom>
              <a:avLst/>
              <a:gdLst/>
              <a:ahLst/>
              <a:cxnLst/>
              <a:rect l="l" t="t" r="r" b="b"/>
              <a:pathLst>
                <a:path w="862329" h="634">
                  <a:moveTo>
                    <a:pt x="862266" y="0"/>
                  </a:moveTo>
                  <a:lnTo>
                    <a:pt x="0" y="261"/>
                  </a:lnTo>
                </a:path>
              </a:pathLst>
            </a:custGeom>
            <a:ln w="10888">
              <a:solidFill>
                <a:srgbClr val="EABA20"/>
              </a:solidFill>
            </a:ln>
          </p:spPr>
          <p:txBody>
            <a:bodyPr wrap="square" lIns="0" tIns="0" rIns="0" bIns="0" rtlCol="0"/>
            <a:lstStyle/>
            <a:p>
              <a:endParaRPr sz="1266"/>
            </a:p>
          </p:txBody>
        </p:sp>
        <p:sp>
          <p:nvSpPr>
            <p:cNvPr id="384" name="object 384"/>
            <p:cNvSpPr/>
            <p:nvPr/>
          </p:nvSpPr>
          <p:spPr>
            <a:xfrm>
              <a:off x="4492058" y="8628972"/>
              <a:ext cx="2540" cy="25400"/>
            </a:xfrm>
            <a:custGeom>
              <a:avLst/>
              <a:gdLst/>
              <a:ahLst/>
              <a:cxnLst/>
              <a:rect l="l" t="t" r="r" b="b"/>
              <a:pathLst>
                <a:path w="2539" h="25400">
                  <a:moveTo>
                    <a:pt x="1784" y="13458"/>
                  </a:moveTo>
                  <a:lnTo>
                    <a:pt x="1523" y="15244"/>
                  </a:lnTo>
                  <a:lnTo>
                    <a:pt x="1174" y="17117"/>
                  </a:lnTo>
                  <a:lnTo>
                    <a:pt x="870" y="18946"/>
                  </a:lnTo>
                  <a:lnTo>
                    <a:pt x="609" y="20775"/>
                  </a:lnTo>
                  <a:lnTo>
                    <a:pt x="304" y="22648"/>
                  </a:lnTo>
                  <a:lnTo>
                    <a:pt x="0" y="24434"/>
                  </a:lnTo>
                  <a:lnTo>
                    <a:pt x="1827" y="24783"/>
                  </a:lnTo>
                </a:path>
                <a:path w="2539" h="25400">
                  <a:moveTo>
                    <a:pt x="1784" y="13458"/>
                  </a:moveTo>
                  <a:lnTo>
                    <a:pt x="2088" y="11585"/>
                  </a:lnTo>
                  <a:lnTo>
                    <a:pt x="217" y="11280"/>
                  </a:lnTo>
                  <a:lnTo>
                    <a:pt x="565" y="9451"/>
                  </a:lnTo>
                  <a:lnTo>
                    <a:pt x="826" y="7665"/>
                  </a:lnTo>
                  <a:lnTo>
                    <a:pt x="1131" y="5792"/>
                  </a:lnTo>
                  <a:lnTo>
                    <a:pt x="1436" y="3919"/>
                  </a:lnTo>
                  <a:lnTo>
                    <a:pt x="1740" y="2134"/>
                  </a:lnTo>
                  <a:lnTo>
                    <a:pt x="2001" y="304"/>
                  </a:lnTo>
                  <a:lnTo>
                    <a:pt x="174" y="0"/>
                  </a:lnTo>
                </a:path>
              </a:pathLst>
            </a:custGeom>
            <a:ln w="10884">
              <a:solidFill>
                <a:srgbClr val="EABA20"/>
              </a:solidFill>
            </a:ln>
          </p:spPr>
          <p:txBody>
            <a:bodyPr wrap="square" lIns="0" tIns="0" rIns="0" bIns="0" rtlCol="0"/>
            <a:lstStyle/>
            <a:p>
              <a:endParaRPr sz="1266"/>
            </a:p>
          </p:txBody>
        </p:sp>
        <p:sp>
          <p:nvSpPr>
            <p:cNvPr id="385" name="object 385"/>
            <p:cNvSpPr/>
            <p:nvPr/>
          </p:nvSpPr>
          <p:spPr>
            <a:xfrm>
              <a:off x="4497497" y="8642178"/>
              <a:ext cx="41910" cy="1270"/>
            </a:xfrm>
            <a:custGeom>
              <a:avLst/>
              <a:gdLst/>
              <a:ahLst/>
              <a:cxnLst/>
              <a:rect l="l" t="t" r="r" b="b"/>
              <a:pathLst>
                <a:path w="41910" h="1270">
                  <a:moveTo>
                    <a:pt x="-5444" y="435"/>
                  </a:moveTo>
                  <a:lnTo>
                    <a:pt x="47004" y="435"/>
                  </a:lnTo>
                </a:path>
              </a:pathLst>
            </a:custGeom>
            <a:ln w="11759">
              <a:solidFill>
                <a:srgbClr val="EABA20"/>
              </a:solidFill>
            </a:ln>
          </p:spPr>
          <p:txBody>
            <a:bodyPr wrap="square" lIns="0" tIns="0" rIns="0" bIns="0" rtlCol="0"/>
            <a:lstStyle/>
            <a:p>
              <a:endParaRPr sz="1266"/>
            </a:p>
          </p:txBody>
        </p:sp>
        <p:sp>
          <p:nvSpPr>
            <p:cNvPr id="386" name="object 386"/>
            <p:cNvSpPr/>
            <p:nvPr/>
          </p:nvSpPr>
          <p:spPr>
            <a:xfrm>
              <a:off x="4540606" y="8640636"/>
              <a:ext cx="2540" cy="28575"/>
            </a:xfrm>
            <a:custGeom>
              <a:avLst/>
              <a:gdLst/>
              <a:ahLst/>
              <a:cxnLst/>
              <a:rect l="l" t="t" r="r" b="b"/>
              <a:pathLst>
                <a:path w="2539" h="28575">
                  <a:moveTo>
                    <a:pt x="43" y="14983"/>
                  </a:moveTo>
                  <a:lnTo>
                    <a:pt x="1871" y="15331"/>
                  </a:lnTo>
                  <a:lnTo>
                    <a:pt x="1610" y="17117"/>
                  </a:lnTo>
                  <a:lnTo>
                    <a:pt x="1262" y="18946"/>
                  </a:lnTo>
                  <a:lnTo>
                    <a:pt x="957" y="20819"/>
                  </a:lnTo>
                  <a:lnTo>
                    <a:pt x="696" y="22648"/>
                  </a:lnTo>
                  <a:lnTo>
                    <a:pt x="435" y="24521"/>
                  </a:lnTo>
                  <a:lnTo>
                    <a:pt x="87" y="26307"/>
                  </a:lnTo>
                  <a:lnTo>
                    <a:pt x="1958" y="26655"/>
                  </a:lnTo>
                  <a:lnTo>
                    <a:pt x="1653" y="28441"/>
                  </a:lnTo>
                </a:path>
                <a:path w="2539" h="28575">
                  <a:moveTo>
                    <a:pt x="43" y="14983"/>
                  </a:moveTo>
                  <a:lnTo>
                    <a:pt x="348" y="13153"/>
                  </a:lnTo>
                  <a:lnTo>
                    <a:pt x="957" y="9495"/>
                  </a:lnTo>
                  <a:lnTo>
                    <a:pt x="1218" y="7622"/>
                  </a:lnTo>
                  <a:lnTo>
                    <a:pt x="1523" y="5792"/>
                  </a:lnTo>
                  <a:lnTo>
                    <a:pt x="0" y="3658"/>
                  </a:lnTo>
                  <a:lnTo>
                    <a:pt x="609" y="0"/>
                  </a:lnTo>
                </a:path>
              </a:pathLst>
            </a:custGeom>
            <a:ln w="10884">
              <a:solidFill>
                <a:srgbClr val="EABA20"/>
              </a:solidFill>
            </a:ln>
          </p:spPr>
          <p:txBody>
            <a:bodyPr wrap="square" lIns="0" tIns="0" rIns="0" bIns="0" rtlCol="0"/>
            <a:lstStyle/>
            <a:p>
              <a:endParaRPr sz="1266"/>
            </a:p>
          </p:txBody>
        </p:sp>
        <p:sp>
          <p:nvSpPr>
            <p:cNvPr id="387" name="object 387"/>
            <p:cNvSpPr/>
            <p:nvPr/>
          </p:nvSpPr>
          <p:spPr>
            <a:xfrm>
              <a:off x="4544345" y="8656041"/>
              <a:ext cx="81280" cy="635"/>
            </a:xfrm>
            <a:custGeom>
              <a:avLst/>
              <a:gdLst/>
              <a:ahLst/>
              <a:cxnLst/>
              <a:rect l="l" t="t" r="r" b="b"/>
              <a:pathLst>
                <a:path w="81279" h="634">
                  <a:moveTo>
                    <a:pt x="-5444" y="87"/>
                  </a:moveTo>
                  <a:lnTo>
                    <a:pt x="86387" y="87"/>
                  </a:lnTo>
                </a:path>
              </a:pathLst>
            </a:custGeom>
            <a:ln w="11063">
              <a:solidFill>
                <a:srgbClr val="EABA20"/>
              </a:solidFill>
            </a:ln>
          </p:spPr>
          <p:txBody>
            <a:bodyPr wrap="square" lIns="0" tIns="0" rIns="0" bIns="0" rtlCol="0"/>
            <a:lstStyle/>
            <a:p>
              <a:endParaRPr sz="1266"/>
            </a:p>
          </p:txBody>
        </p:sp>
        <p:sp>
          <p:nvSpPr>
            <p:cNvPr id="388" name="object 388"/>
            <p:cNvSpPr/>
            <p:nvPr/>
          </p:nvSpPr>
          <p:spPr>
            <a:xfrm>
              <a:off x="1430407" y="8586832"/>
              <a:ext cx="1796414" cy="11430"/>
            </a:xfrm>
            <a:custGeom>
              <a:avLst/>
              <a:gdLst/>
              <a:ahLst/>
              <a:cxnLst/>
              <a:rect l="l" t="t" r="r" b="b"/>
              <a:pathLst>
                <a:path w="1796414" h="11429">
                  <a:moveTo>
                    <a:pt x="1796076" y="11150"/>
                  </a:moveTo>
                  <a:lnTo>
                    <a:pt x="0" y="0"/>
                  </a:lnTo>
                </a:path>
              </a:pathLst>
            </a:custGeom>
            <a:ln w="10888">
              <a:solidFill>
                <a:srgbClr val="EABA20"/>
              </a:solidFill>
            </a:ln>
          </p:spPr>
          <p:txBody>
            <a:bodyPr wrap="square" lIns="0" tIns="0" rIns="0" bIns="0" rtlCol="0"/>
            <a:lstStyle/>
            <a:p>
              <a:endParaRPr sz="1266"/>
            </a:p>
          </p:txBody>
        </p:sp>
        <p:sp>
          <p:nvSpPr>
            <p:cNvPr id="389" name="object 389"/>
            <p:cNvSpPr/>
            <p:nvPr/>
          </p:nvSpPr>
          <p:spPr>
            <a:xfrm>
              <a:off x="1430851" y="8560503"/>
              <a:ext cx="1795780" cy="17145"/>
            </a:xfrm>
            <a:custGeom>
              <a:avLst/>
              <a:gdLst/>
              <a:ahLst/>
              <a:cxnLst/>
              <a:rect l="l" t="t" r="r" b="b"/>
              <a:pathLst>
                <a:path w="1795780" h="17145">
                  <a:moveTo>
                    <a:pt x="1795206" y="16681"/>
                  </a:moveTo>
                  <a:lnTo>
                    <a:pt x="0" y="0"/>
                  </a:lnTo>
                </a:path>
              </a:pathLst>
            </a:custGeom>
            <a:ln w="10888">
              <a:solidFill>
                <a:srgbClr val="EABA20"/>
              </a:solidFill>
            </a:ln>
          </p:spPr>
          <p:txBody>
            <a:bodyPr wrap="square" lIns="0" tIns="0" rIns="0" bIns="0" rtlCol="0"/>
            <a:lstStyle/>
            <a:p>
              <a:endParaRPr sz="1266"/>
            </a:p>
          </p:txBody>
        </p:sp>
        <p:sp>
          <p:nvSpPr>
            <p:cNvPr id="390" name="object 390"/>
            <p:cNvSpPr/>
            <p:nvPr/>
          </p:nvSpPr>
          <p:spPr>
            <a:xfrm>
              <a:off x="3229813" y="8576248"/>
              <a:ext cx="2540" cy="20955"/>
            </a:xfrm>
            <a:custGeom>
              <a:avLst/>
              <a:gdLst/>
              <a:ahLst/>
              <a:cxnLst/>
              <a:rect l="l" t="t" r="r" b="b"/>
              <a:pathLst>
                <a:path w="2539" h="20954">
                  <a:moveTo>
                    <a:pt x="261" y="10975"/>
                  </a:moveTo>
                  <a:lnTo>
                    <a:pt x="0" y="12805"/>
                  </a:lnTo>
                  <a:lnTo>
                    <a:pt x="1827" y="13110"/>
                  </a:lnTo>
                  <a:lnTo>
                    <a:pt x="1523" y="14983"/>
                  </a:lnTo>
                  <a:lnTo>
                    <a:pt x="1218" y="16768"/>
                  </a:lnTo>
                  <a:lnTo>
                    <a:pt x="913" y="18641"/>
                  </a:lnTo>
                  <a:lnTo>
                    <a:pt x="609" y="20514"/>
                  </a:lnTo>
                </a:path>
                <a:path w="2539" h="20954">
                  <a:moveTo>
                    <a:pt x="261" y="10975"/>
                  </a:moveTo>
                  <a:lnTo>
                    <a:pt x="565" y="9146"/>
                  </a:lnTo>
                  <a:lnTo>
                    <a:pt x="870" y="7317"/>
                  </a:lnTo>
                  <a:lnTo>
                    <a:pt x="1131" y="5444"/>
                  </a:lnTo>
                  <a:lnTo>
                    <a:pt x="1436" y="3658"/>
                  </a:lnTo>
                  <a:lnTo>
                    <a:pt x="1740" y="1785"/>
                  </a:lnTo>
                  <a:lnTo>
                    <a:pt x="2045" y="0"/>
                  </a:lnTo>
                </a:path>
              </a:pathLst>
            </a:custGeom>
            <a:ln w="10884">
              <a:solidFill>
                <a:srgbClr val="EABA20"/>
              </a:solidFill>
            </a:ln>
          </p:spPr>
          <p:txBody>
            <a:bodyPr wrap="square" lIns="0" tIns="0" rIns="0" bIns="0" rtlCol="0"/>
            <a:lstStyle/>
            <a:p>
              <a:endParaRPr sz="1266"/>
            </a:p>
          </p:txBody>
        </p:sp>
        <p:sp>
          <p:nvSpPr>
            <p:cNvPr id="391" name="object 391"/>
            <p:cNvSpPr/>
            <p:nvPr/>
          </p:nvSpPr>
          <p:spPr>
            <a:xfrm>
              <a:off x="3233746" y="8587821"/>
              <a:ext cx="208915" cy="1905"/>
            </a:xfrm>
            <a:custGeom>
              <a:avLst/>
              <a:gdLst/>
              <a:ahLst/>
              <a:cxnLst/>
              <a:rect l="l" t="t" r="r" b="b"/>
              <a:pathLst>
                <a:path w="208914" h="1904">
                  <a:moveTo>
                    <a:pt x="208712" y="1655"/>
                  </a:moveTo>
                  <a:lnTo>
                    <a:pt x="0" y="0"/>
                  </a:lnTo>
                </a:path>
              </a:pathLst>
            </a:custGeom>
            <a:ln w="10888">
              <a:solidFill>
                <a:srgbClr val="EABA20"/>
              </a:solidFill>
            </a:ln>
          </p:spPr>
          <p:txBody>
            <a:bodyPr wrap="square" lIns="0" tIns="0" rIns="0" bIns="0" rtlCol="0"/>
            <a:lstStyle/>
            <a:p>
              <a:endParaRPr sz="1266"/>
            </a:p>
          </p:txBody>
        </p:sp>
        <p:sp>
          <p:nvSpPr>
            <p:cNvPr id="392" name="object 392"/>
            <p:cNvSpPr/>
            <p:nvPr/>
          </p:nvSpPr>
          <p:spPr>
            <a:xfrm>
              <a:off x="1431638" y="8532396"/>
              <a:ext cx="2012314" cy="27305"/>
            </a:xfrm>
            <a:custGeom>
              <a:avLst/>
              <a:gdLst/>
              <a:ahLst/>
              <a:cxnLst/>
              <a:rect l="l" t="t" r="r" b="b"/>
              <a:pathLst>
                <a:path w="2012314" h="27304">
                  <a:moveTo>
                    <a:pt x="2011882" y="27091"/>
                  </a:moveTo>
                  <a:lnTo>
                    <a:pt x="0" y="0"/>
                  </a:lnTo>
                </a:path>
              </a:pathLst>
            </a:custGeom>
            <a:ln w="10888">
              <a:solidFill>
                <a:srgbClr val="EABA20"/>
              </a:solidFill>
            </a:ln>
          </p:spPr>
          <p:txBody>
            <a:bodyPr wrap="square" lIns="0" tIns="0" rIns="0" bIns="0" rtlCol="0"/>
            <a:lstStyle/>
            <a:p>
              <a:endParaRPr sz="1266"/>
            </a:p>
          </p:txBody>
        </p:sp>
        <p:sp>
          <p:nvSpPr>
            <p:cNvPr id="393" name="object 393"/>
            <p:cNvSpPr/>
            <p:nvPr/>
          </p:nvSpPr>
          <p:spPr>
            <a:xfrm>
              <a:off x="1432378" y="8504290"/>
              <a:ext cx="1834514" cy="30480"/>
            </a:xfrm>
            <a:custGeom>
              <a:avLst/>
              <a:gdLst/>
              <a:ahLst/>
              <a:cxnLst/>
              <a:rect l="l" t="t" r="r" b="b"/>
              <a:pathLst>
                <a:path w="1834514" h="30479">
                  <a:moveTo>
                    <a:pt x="1834416" y="30445"/>
                  </a:moveTo>
                  <a:lnTo>
                    <a:pt x="0" y="0"/>
                  </a:lnTo>
                </a:path>
              </a:pathLst>
            </a:custGeom>
            <a:ln w="10888">
              <a:solidFill>
                <a:srgbClr val="EABA20"/>
              </a:solidFill>
            </a:ln>
          </p:spPr>
          <p:txBody>
            <a:bodyPr wrap="square" lIns="0" tIns="0" rIns="0" bIns="0" rtlCol="0"/>
            <a:lstStyle/>
            <a:p>
              <a:endParaRPr sz="1266"/>
            </a:p>
          </p:txBody>
        </p:sp>
        <p:sp>
          <p:nvSpPr>
            <p:cNvPr id="394" name="object 394"/>
            <p:cNvSpPr/>
            <p:nvPr/>
          </p:nvSpPr>
          <p:spPr>
            <a:xfrm>
              <a:off x="1432875" y="8477913"/>
              <a:ext cx="1833245" cy="38100"/>
            </a:xfrm>
            <a:custGeom>
              <a:avLst/>
              <a:gdLst/>
              <a:ahLst/>
              <a:cxnLst/>
              <a:rect l="l" t="t" r="r" b="b"/>
              <a:pathLst>
                <a:path w="1833245" h="38100">
                  <a:moveTo>
                    <a:pt x="1833197" y="37893"/>
                  </a:moveTo>
                  <a:lnTo>
                    <a:pt x="0" y="0"/>
                  </a:lnTo>
                </a:path>
              </a:pathLst>
            </a:custGeom>
            <a:ln w="10888">
              <a:solidFill>
                <a:srgbClr val="EABA20"/>
              </a:solidFill>
            </a:ln>
          </p:spPr>
          <p:txBody>
            <a:bodyPr wrap="square" lIns="0" tIns="0" rIns="0" bIns="0" rtlCol="0"/>
            <a:lstStyle/>
            <a:p>
              <a:endParaRPr sz="1266"/>
            </a:p>
          </p:txBody>
        </p:sp>
        <p:pic>
          <p:nvPicPr>
            <p:cNvPr id="395" name="object 395"/>
            <p:cNvPicPr/>
            <p:nvPr/>
          </p:nvPicPr>
          <p:blipFill>
            <a:blip r:embed="rId55" cstate="print"/>
            <a:stretch>
              <a:fillRect/>
            </a:stretch>
          </p:blipFill>
          <p:spPr>
            <a:xfrm>
              <a:off x="3263212" y="8509081"/>
              <a:ext cx="190483" cy="84623"/>
            </a:xfrm>
            <a:prstGeom prst="rect">
              <a:avLst/>
            </a:prstGeom>
          </p:spPr>
        </p:pic>
        <p:sp>
          <p:nvSpPr>
            <p:cNvPr id="396" name="object 396"/>
            <p:cNvSpPr/>
            <p:nvPr/>
          </p:nvSpPr>
          <p:spPr>
            <a:xfrm>
              <a:off x="3451167" y="8558895"/>
              <a:ext cx="791210" cy="11430"/>
            </a:xfrm>
            <a:custGeom>
              <a:avLst/>
              <a:gdLst/>
              <a:ahLst/>
              <a:cxnLst/>
              <a:rect l="l" t="t" r="r" b="b"/>
              <a:pathLst>
                <a:path w="791210" h="11429">
                  <a:moveTo>
                    <a:pt x="790810" y="10845"/>
                  </a:moveTo>
                  <a:lnTo>
                    <a:pt x="0" y="0"/>
                  </a:lnTo>
                </a:path>
              </a:pathLst>
            </a:custGeom>
            <a:ln w="10888">
              <a:solidFill>
                <a:srgbClr val="EABA20"/>
              </a:solidFill>
            </a:ln>
          </p:spPr>
          <p:txBody>
            <a:bodyPr wrap="square" lIns="0" tIns="0" rIns="0" bIns="0" rtlCol="0"/>
            <a:lstStyle/>
            <a:p>
              <a:endParaRPr sz="1266"/>
            </a:p>
          </p:txBody>
        </p:sp>
        <p:sp>
          <p:nvSpPr>
            <p:cNvPr id="397" name="object 397"/>
            <p:cNvSpPr/>
            <p:nvPr/>
          </p:nvSpPr>
          <p:spPr>
            <a:xfrm>
              <a:off x="1433601" y="8449780"/>
              <a:ext cx="2811780" cy="67945"/>
            </a:xfrm>
            <a:custGeom>
              <a:avLst/>
              <a:gdLst/>
              <a:ahLst/>
              <a:cxnLst/>
              <a:rect l="l" t="t" r="r" b="b"/>
              <a:pathLst>
                <a:path w="2811779" h="67945">
                  <a:moveTo>
                    <a:pt x="2811178" y="67641"/>
                  </a:moveTo>
                  <a:lnTo>
                    <a:pt x="0" y="0"/>
                  </a:lnTo>
                </a:path>
              </a:pathLst>
            </a:custGeom>
            <a:ln w="10888">
              <a:solidFill>
                <a:srgbClr val="EABA20"/>
              </a:solidFill>
            </a:ln>
          </p:spPr>
          <p:txBody>
            <a:bodyPr wrap="square" lIns="0" tIns="0" rIns="0" bIns="0" rtlCol="0"/>
            <a:lstStyle/>
            <a:p>
              <a:endParaRPr sz="1266"/>
            </a:p>
          </p:txBody>
        </p:sp>
        <p:sp>
          <p:nvSpPr>
            <p:cNvPr id="398" name="object 398"/>
            <p:cNvSpPr/>
            <p:nvPr/>
          </p:nvSpPr>
          <p:spPr>
            <a:xfrm>
              <a:off x="4245010" y="8544009"/>
              <a:ext cx="2540" cy="26670"/>
            </a:xfrm>
            <a:custGeom>
              <a:avLst/>
              <a:gdLst/>
              <a:ahLst/>
              <a:cxnLst/>
              <a:rect l="l" t="t" r="r" b="b"/>
              <a:pathLst>
                <a:path w="2539" h="26670">
                  <a:moveTo>
                    <a:pt x="-5439" y="13153"/>
                  </a:moveTo>
                  <a:lnTo>
                    <a:pt x="7485" y="13153"/>
                  </a:lnTo>
                </a:path>
              </a:pathLst>
            </a:custGeom>
            <a:ln w="37187">
              <a:solidFill>
                <a:srgbClr val="EABA20"/>
              </a:solidFill>
            </a:ln>
          </p:spPr>
          <p:txBody>
            <a:bodyPr wrap="square" lIns="0" tIns="0" rIns="0" bIns="0" rtlCol="0"/>
            <a:lstStyle/>
            <a:p>
              <a:endParaRPr sz="1266"/>
            </a:p>
          </p:txBody>
        </p:sp>
        <p:sp>
          <p:nvSpPr>
            <p:cNvPr id="399" name="object 399"/>
            <p:cNvSpPr/>
            <p:nvPr/>
          </p:nvSpPr>
          <p:spPr>
            <a:xfrm>
              <a:off x="4245445" y="8517701"/>
              <a:ext cx="2540" cy="26670"/>
            </a:xfrm>
            <a:custGeom>
              <a:avLst/>
              <a:gdLst/>
              <a:ahLst/>
              <a:cxnLst/>
              <a:rect l="l" t="t" r="r" b="b"/>
              <a:pathLst>
                <a:path w="2539" h="26670">
                  <a:moveTo>
                    <a:pt x="696" y="26307"/>
                  </a:moveTo>
                  <a:lnTo>
                    <a:pt x="957" y="24434"/>
                  </a:lnTo>
                  <a:lnTo>
                    <a:pt x="1262" y="22648"/>
                  </a:lnTo>
                  <a:lnTo>
                    <a:pt x="1610" y="20863"/>
                  </a:lnTo>
                  <a:lnTo>
                    <a:pt x="1827" y="18990"/>
                  </a:lnTo>
                  <a:lnTo>
                    <a:pt x="0" y="18685"/>
                  </a:lnTo>
                  <a:lnTo>
                    <a:pt x="304" y="16812"/>
                  </a:lnTo>
                  <a:lnTo>
                    <a:pt x="609" y="14983"/>
                  </a:lnTo>
                  <a:lnTo>
                    <a:pt x="913" y="13110"/>
                  </a:lnTo>
                  <a:lnTo>
                    <a:pt x="1218" y="11324"/>
                  </a:lnTo>
                  <a:lnTo>
                    <a:pt x="1523" y="9495"/>
                  </a:lnTo>
                  <a:lnTo>
                    <a:pt x="1784" y="7665"/>
                  </a:lnTo>
                  <a:lnTo>
                    <a:pt x="2088" y="5792"/>
                  </a:lnTo>
                  <a:lnTo>
                    <a:pt x="261" y="5531"/>
                  </a:lnTo>
                  <a:lnTo>
                    <a:pt x="565" y="3658"/>
                  </a:lnTo>
                  <a:lnTo>
                    <a:pt x="870" y="1829"/>
                  </a:lnTo>
                  <a:lnTo>
                    <a:pt x="1174" y="0"/>
                  </a:lnTo>
                </a:path>
              </a:pathLst>
            </a:custGeom>
            <a:ln w="10879">
              <a:solidFill>
                <a:srgbClr val="EABA20"/>
              </a:solidFill>
            </a:ln>
          </p:spPr>
          <p:txBody>
            <a:bodyPr wrap="square" lIns="0" tIns="0" rIns="0" bIns="0" rtlCol="0"/>
            <a:lstStyle/>
            <a:p>
              <a:endParaRPr sz="1266"/>
            </a:p>
          </p:txBody>
        </p:sp>
        <p:sp>
          <p:nvSpPr>
            <p:cNvPr id="400" name="object 400"/>
            <p:cNvSpPr/>
            <p:nvPr/>
          </p:nvSpPr>
          <p:spPr>
            <a:xfrm>
              <a:off x="4249788" y="8544623"/>
              <a:ext cx="111125" cy="1270"/>
            </a:xfrm>
            <a:custGeom>
              <a:avLst/>
              <a:gdLst/>
              <a:ahLst/>
              <a:cxnLst/>
              <a:rect l="l" t="t" r="r" b="b"/>
              <a:pathLst>
                <a:path w="111125" h="1270">
                  <a:moveTo>
                    <a:pt x="110927" y="958"/>
                  </a:moveTo>
                  <a:lnTo>
                    <a:pt x="0" y="0"/>
                  </a:lnTo>
                </a:path>
              </a:pathLst>
            </a:custGeom>
            <a:ln w="10888">
              <a:solidFill>
                <a:srgbClr val="EABA20"/>
              </a:solidFill>
            </a:ln>
          </p:spPr>
          <p:txBody>
            <a:bodyPr wrap="square" lIns="0" tIns="0" rIns="0" bIns="0" rtlCol="0"/>
            <a:lstStyle/>
            <a:p>
              <a:endParaRPr sz="1266"/>
            </a:p>
          </p:txBody>
        </p:sp>
        <p:sp>
          <p:nvSpPr>
            <p:cNvPr id="401" name="object 401"/>
            <p:cNvSpPr/>
            <p:nvPr/>
          </p:nvSpPr>
          <p:spPr>
            <a:xfrm>
              <a:off x="1434066" y="8423530"/>
              <a:ext cx="2927985" cy="83185"/>
            </a:xfrm>
            <a:custGeom>
              <a:avLst/>
              <a:gdLst/>
              <a:ahLst/>
              <a:cxnLst/>
              <a:rect l="l" t="t" r="r" b="b"/>
              <a:pathLst>
                <a:path w="2927985" h="83184">
                  <a:moveTo>
                    <a:pt x="2927372" y="82581"/>
                  </a:moveTo>
                  <a:lnTo>
                    <a:pt x="0" y="0"/>
                  </a:lnTo>
                </a:path>
              </a:pathLst>
            </a:custGeom>
            <a:ln w="10888">
              <a:solidFill>
                <a:srgbClr val="EABA20"/>
              </a:solidFill>
            </a:ln>
          </p:spPr>
          <p:txBody>
            <a:bodyPr wrap="square" lIns="0" tIns="0" rIns="0" bIns="0" rtlCol="0"/>
            <a:lstStyle/>
            <a:p>
              <a:endParaRPr sz="1266"/>
            </a:p>
          </p:txBody>
        </p:sp>
        <p:sp>
          <p:nvSpPr>
            <p:cNvPr id="402" name="object 402"/>
            <p:cNvSpPr/>
            <p:nvPr/>
          </p:nvSpPr>
          <p:spPr>
            <a:xfrm>
              <a:off x="4363119" y="8504861"/>
              <a:ext cx="2540" cy="41910"/>
            </a:xfrm>
            <a:custGeom>
              <a:avLst/>
              <a:gdLst/>
              <a:ahLst/>
              <a:cxnLst/>
              <a:rect l="l" t="t" r="r" b="b"/>
              <a:pathLst>
                <a:path w="2539" h="41909">
                  <a:moveTo>
                    <a:pt x="870" y="20514"/>
                  </a:moveTo>
                  <a:lnTo>
                    <a:pt x="565" y="22343"/>
                  </a:lnTo>
                  <a:lnTo>
                    <a:pt x="261" y="24173"/>
                  </a:lnTo>
                  <a:lnTo>
                    <a:pt x="2088" y="24478"/>
                  </a:lnTo>
                  <a:lnTo>
                    <a:pt x="1784" y="26307"/>
                  </a:lnTo>
                  <a:lnTo>
                    <a:pt x="1523" y="28136"/>
                  </a:lnTo>
                  <a:lnTo>
                    <a:pt x="1218" y="30009"/>
                  </a:lnTo>
                  <a:lnTo>
                    <a:pt x="913" y="31838"/>
                  </a:lnTo>
                  <a:lnTo>
                    <a:pt x="609" y="33711"/>
                  </a:lnTo>
                  <a:lnTo>
                    <a:pt x="304" y="35497"/>
                  </a:lnTo>
                  <a:lnTo>
                    <a:pt x="0" y="37326"/>
                  </a:lnTo>
                  <a:lnTo>
                    <a:pt x="1566" y="39504"/>
                  </a:lnTo>
                  <a:lnTo>
                    <a:pt x="1305" y="41290"/>
                  </a:lnTo>
                </a:path>
                <a:path w="2539" h="41909">
                  <a:moveTo>
                    <a:pt x="870" y="20514"/>
                  </a:moveTo>
                  <a:lnTo>
                    <a:pt x="1131" y="18641"/>
                  </a:lnTo>
                  <a:lnTo>
                    <a:pt x="1436" y="16855"/>
                  </a:lnTo>
                  <a:lnTo>
                    <a:pt x="1784" y="14983"/>
                  </a:lnTo>
                  <a:lnTo>
                    <a:pt x="2045" y="13153"/>
                  </a:lnTo>
                  <a:lnTo>
                    <a:pt x="2349" y="11324"/>
                  </a:lnTo>
                  <a:lnTo>
                    <a:pt x="522" y="11019"/>
                  </a:lnTo>
                  <a:lnTo>
                    <a:pt x="826" y="9190"/>
                  </a:lnTo>
                  <a:lnTo>
                    <a:pt x="1087" y="7360"/>
                  </a:lnTo>
                  <a:lnTo>
                    <a:pt x="1392" y="5531"/>
                  </a:lnTo>
                  <a:lnTo>
                    <a:pt x="1697" y="3658"/>
                  </a:lnTo>
                  <a:lnTo>
                    <a:pt x="1958" y="1829"/>
                  </a:lnTo>
                  <a:lnTo>
                    <a:pt x="2262" y="0"/>
                  </a:lnTo>
                </a:path>
              </a:pathLst>
            </a:custGeom>
            <a:ln w="10884">
              <a:solidFill>
                <a:srgbClr val="EABA20"/>
              </a:solidFill>
            </a:ln>
          </p:spPr>
          <p:txBody>
            <a:bodyPr wrap="square" lIns="0" tIns="0" rIns="0" bIns="0" rtlCol="0"/>
            <a:lstStyle/>
            <a:p>
              <a:endParaRPr sz="1266"/>
            </a:p>
          </p:txBody>
        </p:sp>
        <p:sp>
          <p:nvSpPr>
            <p:cNvPr id="403" name="object 403"/>
            <p:cNvSpPr/>
            <p:nvPr/>
          </p:nvSpPr>
          <p:spPr>
            <a:xfrm>
              <a:off x="4367661" y="8525920"/>
              <a:ext cx="165100" cy="4445"/>
            </a:xfrm>
            <a:custGeom>
              <a:avLst/>
              <a:gdLst/>
              <a:ahLst/>
              <a:cxnLst/>
              <a:rect l="l" t="t" r="r" b="b"/>
              <a:pathLst>
                <a:path w="165100" h="4445">
                  <a:moveTo>
                    <a:pt x="165020" y="4050"/>
                  </a:moveTo>
                  <a:lnTo>
                    <a:pt x="0" y="0"/>
                  </a:lnTo>
                </a:path>
              </a:pathLst>
            </a:custGeom>
            <a:ln w="10888">
              <a:solidFill>
                <a:srgbClr val="EABA20"/>
              </a:solidFill>
            </a:ln>
          </p:spPr>
          <p:txBody>
            <a:bodyPr wrap="square" lIns="0" tIns="0" rIns="0" bIns="0" rtlCol="0"/>
            <a:lstStyle/>
            <a:p>
              <a:endParaRPr sz="1266"/>
            </a:p>
          </p:txBody>
        </p:sp>
        <p:sp>
          <p:nvSpPr>
            <p:cNvPr id="404" name="object 404"/>
            <p:cNvSpPr/>
            <p:nvPr/>
          </p:nvSpPr>
          <p:spPr>
            <a:xfrm>
              <a:off x="1434849" y="8395367"/>
              <a:ext cx="2496820" cy="79375"/>
            </a:xfrm>
            <a:custGeom>
              <a:avLst/>
              <a:gdLst/>
              <a:ahLst/>
              <a:cxnLst/>
              <a:rect l="l" t="t" r="r" b="b"/>
              <a:pathLst>
                <a:path w="2496820" h="79375">
                  <a:moveTo>
                    <a:pt x="2496804" y="79053"/>
                  </a:moveTo>
                  <a:lnTo>
                    <a:pt x="0" y="0"/>
                  </a:lnTo>
                </a:path>
              </a:pathLst>
            </a:custGeom>
            <a:ln w="10888">
              <a:solidFill>
                <a:srgbClr val="EABA20"/>
              </a:solidFill>
            </a:ln>
          </p:spPr>
          <p:txBody>
            <a:bodyPr wrap="square" lIns="0" tIns="0" rIns="0" bIns="0" rtlCol="0"/>
            <a:lstStyle/>
            <a:p>
              <a:endParaRPr sz="1266"/>
            </a:p>
          </p:txBody>
        </p:sp>
        <p:sp>
          <p:nvSpPr>
            <p:cNvPr id="405" name="object 405"/>
            <p:cNvSpPr/>
            <p:nvPr/>
          </p:nvSpPr>
          <p:spPr>
            <a:xfrm>
              <a:off x="1435651" y="8367243"/>
              <a:ext cx="2497455" cy="88900"/>
            </a:xfrm>
            <a:custGeom>
              <a:avLst/>
              <a:gdLst/>
              <a:ahLst/>
              <a:cxnLst/>
              <a:rect l="l" t="t" r="r" b="b"/>
              <a:pathLst>
                <a:path w="2497454" h="88900">
                  <a:moveTo>
                    <a:pt x="2497152" y="88461"/>
                  </a:moveTo>
                  <a:lnTo>
                    <a:pt x="0" y="0"/>
                  </a:lnTo>
                </a:path>
              </a:pathLst>
            </a:custGeom>
            <a:ln w="10888">
              <a:solidFill>
                <a:srgbClr val="EABA20"/>
              </a:solidFill>
            </a:ln>
          </p:spPr>
          <p:txBody>
            <a:bodyPr wrap="square" lIns="0" tIns="0" rIns="0" bIns="0" rtlCol="0"/>
            <a:lstStyle/>
            <a:p>
              <a:endParaRPr sz="1266"/>
            </a:p>
          </p:txBody>
        </p:sp>
        <p:sp>
          <p:nvSpPr>
            <p:cNvPr id="406" name="object 406"/>
            <p:cNvSpPr/>
            <p:nvPr/>
          </p:nvSpPr>
          <p:spPr>
            <a:xfrm>
              <a:off x="3934056" y="8455992"/>
              <a:ext cx="2540" cy="19050"/>
            </a:xfrm>
            <a:custGeom>
              <a:avLst/>
              <a:gdLst/>
              <a:ahLst/>
              <a:cxnLst/>
              <a:rect l="l" t="t" r="r" b="b"/>
              <a:pathLst>
                <a:path w="2539" h="19050">
                  <a:moveTo>
                    <a:pt x="913" y="9495"/>
                  </a:moveTo>
                  <a:lnTo>
                    <a:pt x="652" y="11367"/>
                  </a:lnTo>
                  <a:lnTo>
                    <a:pt x="304" y="13153"/>
                  </a:lnTo>
                  <a:lnTo>
                    <a:pt x="0" y="15026"/>
                  </a:lnTo>
                  <a:lnTo>
                    <a:pt x="1871" y="15331"/>
                  </a:lnTo>
                  <a:lnTo>
                    <a:pt x="1610" y="17160"/>
                  </a:lnTo>
                  <a:lnTo>
                    <a:pt x="1262" y="19033"/>
                  </a:lnTo>
                </a:path>
                <a:path w="2539" h="19050">
                  <a:moveTo>
                    <a:pt x="913" y="9495"/>
                  </a:moveTo>
                  <a:lnTo>
                    <a:pt x="1218" y="7709"/>
                  </a:lnTo>
                  <a:lnTo>
                    <a:pt x="1523" y="5836"/>
                  </a:lnTo>
                  <a:lnTo>
                    <a:pt x="1827" y="4007"/>
                  </a:lnTo>
                  <a:lnTo>
                    <a:pt x="2088" y="2177"/>
                  </a:lnTo>
                  <a:lnTo>
                    <a:pt x="2393" y="304"/>
                  </a:lnTo>
                  <a:lnTo>
                    <a:pt x="565" y="0"/>
                  </a:lnTo>
                </a:path>
              </a:pathLst>
            </a:custGeom>
            <a:ln w="10884">
              <a:solidFill>
                <a:srgbClr val="EABA20"/>
              </a:solidFill>
            </a:ln>
          </p:spPr>
          <p:txBody>
            <a:bodyPr wrap="square" lIns="0" tIns="0" rIns="0" bIns="0" rtlCol="0"/>
            <a:lstStyle/>
            <a:p>
              <a:endParaRPr sz="1266"/>
            </a:p>
          </p:txBody>
        </p:sp>
        <p:sp>
          <p:nvSpPr>
            <p:cNvPr id="407" name="object 407"/>
            <p:cNvSpPr/>
            <p:nvPr/>
          </p:nvSpPr>
          <p:spPr>
            <a:xfrm>
              <a:off x="3938626" y="8466066"/>
              <a:ext cx="595630" cy="19050"/>
            </a:xfrm>
            <a:custGeom>
              <a:avLst/>
              <a:gdLst/>
              <a:ahLst/>
              <a:cxnLst/>
              <a:rect l="l" t="t" r="r" b="b"/>
              <a:pathLst>
                <a:path w="595629" h="19050">
                  <a:moveTo>
                    <a:pt x="595631" y="18990"/>
                  </a:moveTo>
                  <a:lnTo>
                    <a:pt x="0" y="0"/>
                  </a:lnTo>
                </a:path>
              </a:pathLst>
            </a:custGeom>
            <a:ln w="10888">
              <a:solidFill>
                <a:srgbClr val="EABA20"/>
              </a:solidFill>
            </a:ln>
          </p:spPr>
          <p:txBody>
            <a:bodyPr wrap="square" lIns="0" tIns="0" rIns="0" bIns="0" rtlCol="0"/>
            <a:lstStyle/>
            <a:p>
              <a:endParaRPr sz="1266"/>
            </a:p>
          </p:txBody>
        </p:sp>
        <p:sp>
          <p:nvSpPr>
            <p:cNvPr id="408" name="object 408"/>
            <p:cNvSpPr/>
            <p:nvPr/>
          </p:nvSpPr>
          <p:spPr>
            <a:xfrm>
              <a:off x="4535667" y="8485592"/>
              <a:ext cx="3175" cy="45085"/>
            </a:xfrm>
            <a:custGeom>
              <a:avLst/>
              <a:gdLst/>
              <a:ahLst/>
              <a:cxnLst/>
              <a:rect l="l" t="t" r="r" b="b"/>
              <a:pathLst>
                <a:path w="3175" h="45084">
                  <a:moveTo>
                    <a:pt x="565" y="22343"/>
                  </a:moveTo>
                  <a:lnTo>
                    <a:pt x="2088" y="24478"/>
                  </a:lnTo>
                  <a:lnTo>
                    <a:pt x="1784" y="26351"/>
                  </a:lnTo>
                  <a:lnTo>
                    <a:pt x="1479" y="28136"/>
                  </a:lnTo>
                  <a:lnTo>
                    <a:pt x="1218" y="30009"/>
                  </a:lnTo>
                  <a:lnTo>
                    <a:pt x="913" y="31882"/>
                  </a:lnTo>
                  <a:lnTo>
                    <a:pt x="609" y="33668"/>
                  </a:lnTo>
                  <a:lnTo>
                    <a:pt x="304" y="35497"/>
                  </a:lnTo>
                  <a:lnTo>
                    <a:pt x="0" y="37326"/>
                  </a:lnTo>
                  <a:lnTo>
                    <a:pt x="1871" y="37675"/>
                  </a:lnTo>
                  <a:lnTo>
                    <a:pt x="1566" y="39504"/>
                  </a:lnTo>
                  <a:lnTo>
                    <a:pt x="1305" y="41334"/>
                  </a:lnTo>
                  <a:lnTo>
                    <a:pt x="1000" y="43163"/>
                  </a:lnTo>
                  <a:lnTo>
                    <a:pt x="652" y="44992"/>
                  </a:lnTo>
                </a:path>
                <a:path w="3175" h="45084">
                  <a:moveTo>
                    <a:pt x="565" y="22343"/>
                  </a:moveTo>
                  <a:lnTo>
                    <a:pt x="870" y="20514"/>
                  </a:lnTo>
                  <a:lnTo>
                    <a:pt x="1174" y="18685"/>
                  </a:lnTo>
                  <a:lnTo>
                    <a:pt x="1479" y="16855"/>
                  </a:lnTo>
                  <a:lnTo>
                    <a:pt x="1740" y="15026"/>
                  </a:lnTo>
                  <a:lnTo>
                    <a:pt x="2045" y="13153"/>
                  </a:lnTo>
                  <a:lnTo>
                    <a:pt x="2349" y="11367"/>
                  </a:lnTo>
                  <a:lnTo>
                    <a:pt x="2611" y="9495"/>
                  </a:lnTo>
                  <a:lnTo>
                    <a:pt x="783" y="9233"/>
                  </a:lnTo>
                  <a:lnTo>
                    <a:pt x="1087" y="7360"/>
                  </a:lnTo>
                  <a:lnTo>
                    <a:pt x="1392" y="5531"/>
                  </a:lnTo>
                  <a:lnTo>
                    <a:pt x="1653" y="3658"/>
                  </a:lnTo>
                  <a:lnTo>
                    <a:pt x="1958" y="1829"/>
                  </a:lnTo>
                  <a:lnTo>
                    <a:pt x="2262" y="0"/>
                  </a:lnTo>
                </a:path>
              </a:pathLst>
            </a:custGeom>
            <a:ln w="10884">
              <a:solidFill>
                <a:srgbClr val="EABA20"/>
              </a:solidFill>
            </a:ln>
          </p:spPr>
          <p:txBody>
            <a:bodyPr wrap="square" lIns="0" tIns="0" rIns="0" bIns="0" rtlCol="0"/>
            <a:lstStyle/>
            <a:p>
              <a:endParaRPr sz="1266"/>
            </a:p>
          </p:txBody>
        </p:sp>
        <p:sp>
          <p:nvSpPr>
            <p:cNvPr id="409" name="object 409"/>
            <p:cNvSpPr/>
            <p:nvPr/>
          </p:nvSpPr>
          <p:spPr>
            <a:xfrm>
              <a:off x="4539897" y="8508537"/>
              <a:ext cx="45085" cy="1905"/>
            </a:xfrm>
            <a:custGeom>
              <a:avLst/>
              <a:gdLst/>
              <a:ahLst/>
              <a:cxnLst/>
              <a:rect l="l" t="t" r="r" b="b"/>
              <a:pathLst>
                <a:path w="45085" h="1904">
                  <a:moveTo>
                    <a:pt x="-5444" y="805"/>
                  </a:moveTo>
                  <a:lnTo>
                    <a:pt x="50355" y="805"/>
                  </a:lnTo>
                </a:path>
              </a:pathLst>
            </a:custGeom>
            <a:ln w="12500">
              <a:solidFill>
                <a:srgbClr val="EABA20"/>
              </a:solidFill>
            </a:ln>
          </p:spPr>
          <p:txBody>
            <a:bodyPr wrap="square" lIns="0" tIns="0" rIns="0" bIns="0" rtlCol="0"/>
            <a:lstStyle/>
            <a:p>
              <a:endParaRPr sz="1266"/>
            </a:p>
          </p:txBody>
        </p:sp>
        <p:sp>
          <p:nvSpPr>
            <p:cNvPr id="410" name="object 410"/>
            <p:cNvSpPr/>
            <p:nvPr/>
          </p:nvSpPr>
          <p:spPr>
            <a:xfrm>
              <a:off x="1436116" y="8340958"/>
              <a:ext cx="2957830" cy="116205"/>
            </a:xfrm>
            <a:custGeom>
              <a:avLst/>
              <a:gdLst/>
              <a:ahLst/>
              <a:cxnLst/>
              <a:rect l="l" t="t" r="r" b="b"/>
              <a:pathLst>
                <a:path w="2957829" h="116204">
                  <a:moveTo>
                    <a:pt x="2957747" y="115726"/>
                  </a:moveTo>
                  <a:lnTo>
                    <a:pt x="0" y="0"/>
                  </a:lnTo>
                </a:path>
              </a:pathLst>
            </a:custGeom>
            <a:ln w="10888">
              <a:solidFill>
                <a:srgbClr val="EABA20"/>
              </a:solidFill>
            </a:ln>
          </p:spPr>
          <p:txBody>
            <a:bodyPr wrap="square" lIns="0" tIns="0" rIns="0" bIns="0" rtlCol="0"/>
            <a:lstStyle/>
            <a:p>
              <a:endParaRPr sz="1266"/>
            </a:p>
          </p:txBody>
        </p:sp>
        <p:sp>
          <p:nvSpPr>
            <p:cNvPr id="411" name="object 411"/>
            <p:cNvSpPr/>
            <p:nvPr/>
          </p:nvSpPr>
          <p:spPr>
            <a:xfrm>
              <a:off x="1436878" y="8312777"/>
              <a:ext cx="2475865" cy="106045"/>
            </a:xfrm>
            <a:custGeom>
              <a:avLst/>
              <a:gdLst/>
              <a:ahLst/>
              <a:cxnLst/>
              <a:rect l="l" t="t" r="r" b="b"/>
              <a:pathLst>
                <a:path w="2475865" h="106045">
                  <a:moveTo>
                    <a:pt x="2475567" y="105752"/>
                  </a:moveTo>
                  <a:lnTo>
                    <a:pt x="0" y="0"/>
                  </a:lnTo>
                </a:path>
              </a:pathLst>
            </a:custGeom>
            <a:ln w="10888">
              <a:solidFill>
                <a:srgbClr val="EABA20"/>
              </a:solidFill>
            </a:ln>
          </p:spPr>
          <p:txBody>
            <a:bodyPr wrap="square" lIns="0" tIns="0" rIns="0" bIns="0" rtlCol="0"/>
            <a:lstStyle/>
            <a:p>
              <a:endParaRPr sz="1266"/>
            </a:p>
          </p:txBody>
        </p:sp>
        <p:sp>
          <p:nvSpPr>
            <p:cNvPr id="412" name="object 412"/>
            <p:cNvSpPr/>
            <p:nvPr/>
          </p:nvSpPr>
          <p:spPr>
            <a:xfrm>
              <a:off x="1439485" y="8284958"/>
              <a:ext cx="2474595" cy="114935"/>
            </a:xfrm>
            <a:custGeom>
              <a:avLst/>
              <a:gdLst/>
              <a:ahLst/>
              <a:cxnLst/>
              <a:rect l="l" t="t" r="r" b="b"/>
              <a:pathLst>
                <a:path w="2474595" h="114934">
                  <a:moveTo>
                    <a:pt x="2474088" y="114899"/>
                  </a:moveTo>
                  <a:lnTo>
                    <a:pt x="0" y="0"/>
                  </a:lnTo>
                </a:path>
              </a:pathLst>
            </a:custGeom>
            <a:ln w="10888">
              <a:solidFill>
                <a:srgbClr val="EABA20"/>
              </a:solidFill>
            </a:ln>
          </p:spPr>
          <p:txBody>
            <a:bodyPr wrap="square" lIns="0" tIns="0" rIns="0" bIns="0" rtlCol="0"/>
            <a:lstStyle/>
            <a:p>
              <a:endParaRPr sz="1266"/>
            </a:p>
          </p:txBody>
        </p:sp>
        <p:sp>
          <p:nvSpPr>
            <p:cNvPr id="413" name="object 413"/>
            <p:cNvSpPr/>
            <p:nvPr/>
          </p:nvSpPr>
          <p:spPr>
            <a:xfrm>
              <a:off x="3915457" y="8400493"/>
              <a:ext cx="1905" cy="19050"/>
            </a:xfrm>
            <a:custGeom>
              <a:avLst/>
              <a:gdLst/>
              <a:ahLst/>
              <a:cxnLst/>
              <a:rect l="l" t="t" r="r" b="b"/>
              <a:pathLst>
                <a:path w="1904" h="19050">
                  <a:moveTo>
                    <a:pt x="304" y="9190"/>
                  </a:moveTo>
                  <a:lnTo>
                    <a:pt x="0" y="11019"/>
                  </a:lnTo>
                  <a:lnTo>
                    <a:pt x="1827" y="11324"/>
                  </a:lnTo>
                  <a:lnTo>
                    <a:pt x="1523" y="13153"/>
                  </a:lnTo>
                  <a:lnTo>
                    <a:pt x="1218" y="14983"/>
                  </a:lnTo>
                  <a:lnTo>
                    <a:pt x="957" y="16855"/>
                  </a:lnTo>
                  <a:lnTo>
                    <a:pt x="652" y="18641"/>
                  </a:lnTo>
                </a:path>
                <a:path w="1904" h="19050">
                  <a:moveTo>
                    <a:pt x="304" y="9190"/>
                  </a:moveTo>
                  <a:lnTo>
                    <a:pt x="609" y="7317"/>
                  </a:lnTo>
                  <a:lnTo>
                    <a:pt x="870" y="5487"/>
                  </a:lnTo>
                  <a:lnTo>
                    <a:pt x="1174" y="3658"/>
                  </a:lnTo>
                  <a:lnTo>
                    <a:pt x="1479" y="1829"/>
                  </a:lnTo>
                  <a:lnTo>
                    <a:pt x="1784" y="0"/>
                  </a:lnTo>
                </a:path>
              </a:pathLst>
            </a:custGeom>
            <a:ln w="10884">
              <a:solidFill>
                <a:srgbClr val="EABA20"/>
              </a:solidFill>
            </a:ln>
          </p:spPr>
          <p:txBody>
            <a:bodyPr wrap="square" lIns="0" tIns="0" rIns="0" bIns="0" rtlCol="0"/>
            <a:lstStyle/>
            <a:p>
              <a:endParaRPr sz="1266"/>
            </a:p>
          </p:txBody>
        </p:sp>
        <p:sp>
          <p:nvSpPr>
            <p:cNvPr id="414" name="object 414"/>
            <p:cNvSpPr/>
            <p:nvPr/>
          </p:nvSpPr>
          <p:spPr>
            <a:xfrm>
              <a:off x="3919417" y="8410232"/>
              <a:ext cx="474980" cy="20320"/>
            </a:xfrm>
            <a:custGeom>
              <a:avLst/>
              <a:gdLst/>
              <a:ahLst/>
              <a:cxnLst/>
              <a:rect l="l" t="t" r="r" b="b"/>
              <a:pathLst>
                <a:path w="474979" h="20320">
                  <a:moveTo>
                    <a:pt x="474912" y="20166"/>
                  </a:moveTo>
                  <a:lnTo>
                    <a:pt x="0" y="0"/>
                  </a:lnTo>
                </a:path>
              </a:pathLst>
            </a:custGeom>
            <a:ln w="10888">
              <a:solidFill>
                <a:srgbClr val="EABA20"/>
              </a:solidFill>
            </a:ln>
          </p:spPr>
          <p:txBody>
            <a:bodyPr wrap="square" lIns="0" tIns="0" rIns="0" bIns="0" rtlCol="0"/>
            <a:lstStyle/>
            <a:p>
              <a:endParaRPr sz="1266"/>
            </a:p>
          </p:txBody>
        </p:sp>
        <p:sp>
          <p:nvSpPr>
            <p:cNvPr id="415" name="object 415"/>
            <p:cNvSpPr/>
            <p:nvPr/>
          </p:nvSpPr>
          <p:spPr>
            <a:xfrm>
              <a:off x="4396292" y="8430981"/>
              <a:ext cx="2540" cy="26670"/>
            </a:xfrm>
            <a:custGeom>
              <a:avLst/>
              <a:gdLst/>
              <a:ahLst/>
              <a:cxnLst/>
              <a:rect l="l" t="t" r="r" b="b"/>
              <a:pathLst>
                <a:path w="2539" h="26670">
                  <a:moveTo>
                    <a:pt x="1479" y="13153"/>
                  </a:moveTo>
                  <a:lnTo>
                    <a:pt x="1174" y="14983"/>
                  </a:lnTo>
                  <a:lnTo>
                    <a:pt x="870" y="16812"/>
                  </a:lnTo>
                  <a:lnTo>
                    <a:pt x="565" y="18641"/>
                  </a:lnTo>
                  <a:lnTo>
                    <a:pt x="304" y="20558"/>
                  </a:lnTo>
                  <a:lnTo>
                    <a:pt x="0" y="22343"/>
                  </a:lnTo>
                  <a:lnTo>
                    <a:pt x="1827" y="22692"/>
                  </a:lnTo>
                  <a:lnTo>
                    <a:pt x="1523" y="24478"/>
                  </a:lnTo>
                  <a:lnTo>
                    <a:pt x="1262" y="26351"/>
                  </a:lnTo>
                </a:path>
                <a:path w="2539" h="26670">
                  <a:moveTo>
                    <a:pt x="1479" y="13153"/>
                  </a:moveTo>
                  <a:lnTo>
                    <a:pt x="1784" y="11280"/>
                  </a:lnTo>
                  <a:lnTo>
                    <a:pt x="2088" y="9495"/>
                  </a:lnTo>
                  <a:lnTo>
                    <a:pt x="2393" y="7665"/>
                  </a:lnTo>
                  <a:lnTo>
                    <a:pt x="565" y="7360"/>
                  </a:lnTo>
                  <a:lnTo>
                    <a:pt x="826" y="5487"/>
                  </a:lnTo>
                  <a:lnTo>
                    <a:pt x="1131" y="3702"/>
                  </a:lnTo>
                  <a:lnTo>
                    <a:pt x="1436" y="1829"/>
                  </a:lnTo>
                  <a:lnTo>
                    <a:pt x="1740" y="0"/>
                  </a:lnTo>
                </a:path>
              </a:pathLst>
            </a:custGeom>
            <a:ln w="10884">
              <a:solidFill>
                <a:srgbClr val="EABA20"/>
              </a:solidFill>
            </a:ln>
          </p:spPr>
          <p:txBody>
            <a:bodyPr wrap="square" lIns="0" tIns="0" rIns="0" bIns="0" rtlCol="0"/>
            <a:lstStyle/>
            <a:p>
              <a:endParaRPr sz="1266"/>
            </a:p>
          </p:txBody>
        </p:sp>
        <p:sp>
          <p:nvSpPr>
            <p:cNvPr id="416" name="object 416"/>
            <p:cNvSpPr/>
            <p:nvPr/>
          </p:nvSpPr>
          <p:spPr>
            <a:xfrm>
              <a:off x="4401489" y="8444715"/>
              <a:ext cx="120014" cy="4445"/>
            </a:xfrm>
            <a:custGeom>
              <a:avLst/>
              <a:gdLst/>
              <a:ahLst/>
              <a:cxnLst/>
              <a:rect l="l" t="t" r="r" b="b"/>
              <a:pathLst>
                <a:path w="120014" h="4445">
                  <a:moveTo>
                    <a:pt x="-5444" y="2134"/>
                  </a:moveTo>
                  <a:lnTo>
                    <a:pt x="125206" y="2134"/>
                  </a:lnTo>
                </a:path>
              </a:pathLst>
            </a:custGeom>
            <a:ln w="15157">
              <a:solidFill>
                <a:srgbClr val="EABA20"/>
              </a:solidFill>
            </a:ln>
          </p:spPr>
          <p:txBody>
            <a:bodyPr wrap="square" lIns="0" tIns="0" rIns="0" bIns="0" rtlCol="0"/>
            <a:lstStyle/>
            <a:p>
              <a:endParaRPr sz="1266"/>
            </a:p>
          </p:txBody>
        </p:sp>
        <p:sp>
          <p:nvSpPr>
            <p:cNvPr id="417" name="object 417"/>
            <p:cNvSpPr/>
            <p:nvPr/>
          </p:nvSpPr>
          <p:spPr>
            <a:xfrm>
              <a:off x="1439977" y="8258673"/>
              <a:ext cx="2299335" cy="114935"/>
            </a:xfrm>
            <a:custGeom>
              <a:avLst/>
              <a:gdLst/>
              <a:ahLst/>
              <a:cxnLst/>
              <a:rect l="l" t="t" r="r" b="b"/>
              <a:pathLst>
                <a:path w="2299335" h="114934">
                  <a:moveTo>
                    <a:pt x="2298971" y="114899"/>
                  </a:moveTo>
                  <a:lnTo>
                    <a:pt x="0" y="0"/>
                  </a:lnTo>
                </a:path>
              </a:pathLst>
            </a:custGeom>
            <a:ln w="10888">
              <a:solidFill>
                <a:srgbClr val="EABA20"/>
              </a:solidFill>
            </a:ln>
          </p:spPr>
          <p:txBody>
            <a:bodyPr wrap="square" lIns="0" tIns="0" rIns="0" bIns="0" rtlCol="0"/>
            <a:lstStyle/>
            <a:p>
              <a:endParaRPr sz="1266"/>
            </a:p>
          </p:txBody>
        </p:sp>
        <p:sp>
          <p:nvSpPr>
            <p:cNvPr id="418" name="object 418"/>
            <p:cNvSpPr/>
            <p:nvPr/>
          </p:nvSpPr>
          <p:spPr>
            <a:xfrm>
              <a:off x="1440711" y="8230548"/>
              <a:ext cx="2299970" cy="124460"/>
            </a:xfrm>
            <a:custGeom>
              <a:avLst/>
              <a:gdLst/>
              <a:ahLst/>
              <a:cxnLst/>
              <a:rect l="l" t="t" r="r" b="b"/>
              <a:pathLst>
                <a:path w="2299970" h="124459">
                  <a:moveTo>
                    <a:pt x="2299363" y="124350"/>
                  </a:moveTo>
                  <a:lnTo>
                    <a:pt x="0" y="0"/>
                  </a:lnTo>
                </a:path>
              </a:pathLst>
            </a:custGeom>
            <a:ln w="10888">
              <a:solidFill>
                <a:srgbClr val="EABA20"/>
              </a:solidFill>
            </a:ln>
          </p:spPr>
          <p:txBody>
            <a:bodyPr wrap="square" lIns="0" tIns="0" rIns="0" bIns="0" rtlCol="0"/>
            <a:lstStyle/>
            <a:p>
              <a:endParaRPr sz="1266"/>
            </a:p>
          </p:txBody>
        </p:sp>
        <p:sp>
          <p:nvSpPr>
            <p:cNvPr id="419" name="object 419"/>
            <p:cNvSpPr/>
            <p:nvPr/>
          </p:nvSpPr>
          <p:spPr>
            <a:xfrm>
              <a:off x="1443310" y="8202687"/>
              <a:ext cx="2298700" cy="132080"/>
            </a:xfrm>
            <a:custGeom>
              <a:avLst/>
              <a:gdLst/>
              <a:ahLst/>
              <a:cxnLst/>
              <a:rect l="l" t="t" r="r" b="b"/>
              <a:pathLst>
                <a:path w="2298700" h="132079">
                  <a:moveTo>
                    <a:pt x="2298188" y="131711"/>
                  </a:moveTo>
                  <a:lnTo>
                    <a:pt x="0" y="0"/>
                  </a:lnTo>
                </a:path>
              </a:pathLst>
            </a:custGeom>
            <a:ln w="10888">
              <a:solidFill>
                <a:srgbClr val="EABA20"/>
              </a:solidFill>
            </a:ln>
          </p:spPr>
          <p:txBody>
            <a:bodyPr wrap="square" lIns="0" tIns="0" rIns="0" bIns="0" rtlCol="0"/>
            <a:lstStyle/>
            <a:p>
              <a:endParaRPr sz="1266"/>
            </a:p>
          </p:txBody>
        </p:sp>
        <p:sp>
          <p:nvSpPr>
            <p:cNvPr id="420" name="object 420"/>
            <p:cNvSpPr/>
            <p:nvPr/>
          </p:nvSpPr>
          <p:spPr>
            <a:xfrm>
              <a:off x="3742594" y="8336807"/>
              <a:ext cx="3810" cy="37465"/>
            </a:xfrm>
            <a:custGeom>
              <a:avLst/>
              <a:gdLst/>
              <a:ahLst/>
              <a:cxnLst/>
              <a:rect l="l" t="t" r="r" b="b"/>
              <a:pathLst>
                <a:path w="3810" h="37465">
                  <a:moveTo>
                    <a:pt x="1131" y="18728"/>
                  </a:moveTo>
                  <a:lnTo>
                    <a:pt x="826" y="20514"/>
                  </a:lnTo>
                  <a:lnTo>
                    <a:pt x="522" y="22343"/>
                  </a:lnTo>
                  <a:lnTo>
                    <a:pt x="2349" y="22648"/>
                  </a:lnTo>
                  <a:lnTo>
                    <a:pt x="2088" y="24478"/>
                  </a:lnTo>
                  <a:lnTo>
                    <a:pt x="1784" y="26351"/>
                  </a:lnTo>
                  <a:lnTo>
                    <a:pt x="1479" y="28180"/>
                  </a:lnTo>
                  <a:lnTo>
                    <a:pt x="1174" y="30009"/>
                  </a:lnTo>
                  <a:lnTo>
                    <a:pt x="913" y="31882"/>
                  </a:lnTo>
                  <a:lnTo>
                    <a:pt x="609" y="33711"/>
                  </a:lnTo>
                  <a:lnTo>
                    <a:pt x="304" y="35541"/>
                  </a:lnTo>
                  <a:lnTo>
                    <a:pt x="0" y="37370"/>
                  </a:lnTo>
                </a:path>
                <a:path w="3810" h="37465">
                  <a:moveTo>
                    <a:pt x="1131" y="18728"/>
                  </a:moveTo>
                  <a:lnTo>
                    <a:pt x="1436" y="16855"/>
                  </a:lnTo>
                  <a:lnTo>
                    <a:pt x="1740" y="15026"/>
                  </a:lnTo>
                  <a:lnTo>
                    <a:pt x="2045" y="13153"/>
                  </a:lnTo>
                  <a:lnTo>
                    <a:pt x="2306" y="11367"/>
                  </a:lnTo>
                  <a:lnTo>
                    <a:pt x="2611" y="9495"/>
                  </a:lnTo>
                  <a:lnTo>
                    <a:pt x="2915" y="7665"/>
                  </a:lnTo>
                  <a:lnTo>
                    <a:pt x="3220" y="5836"/>
                  </a:lnTo>
                  <a:lnTo>
                    <a:pt x="1392" y="5531"/>
                  </a:lnTo>
                  <a:lnTo>
                    <a:pt x="1697" y="3702"/>
                  </a:lnTo>
                  <a:lnTo>
                    <a:pt x="2001" y="1872"/>
                  </a:lnTo>
                  <a:lnTo>
                    <a:pt x="2262" y="0"/>
                  </a:lnTo>
                </a:path>
              </a:pathLst>
            </a:custGeom>
            <a:ln w="10884">
              <a:solidFill>
                <a:srgbClr val="EABA20"/>
              </a:solidFill>
            </a:ln>
          </p:spPr>
          <p:txBody>
            <a:bodyPr wrap="square" lIns="0" tIns="0" rIns="0" bIns="0" rtlCol="0"/>
            <a:lstStyle/>
            <a:p>
              <a:endParaRPr sz="1266"/>
            </a:p>
          </p:txBody>
        </p:sp>
        <p:sp>
          <p:nvSpPr>
            <p:cNvPr id="421" name="object 421"/>
            <p:cNvSpPr/>
            <p:nvPr/>
          </p:nvSpPr>
          <p:spPr>
            <a:xfrm>
              <a:off x="3747413" y="8356088"/>
              <a:ext cx="369570" cy="20320"/>
            </a:xfrm>
            <a:custGeom>
              <a:avLst/>
              <a:gdLst/>
              <a:ahLst/>
              <a:cxnLst/>
              <a:rect l="l" t="t" r="r" b="b"/>
              <a:pathLst>
                <a:path w="369570" h="20320">
                  <a:moveTo>
                    <a:pt x="369511" y="20079"/>
                  </a:moveTo>
                  <a:lnTo>
                    <a:pt x="0" y="0"/>
                  </a:lnTo>
                </a:path>
              </a:pathLst>
            </a:custGeom>
            <a:ln w="10888">
              <a:solidFill>
                <a:srgbClr val="EABA20"/>
              </a:solidFill>
            </a:ln>
          </p:spPr>
          <p:txBody>
            <a:bodyPr wrap="square" lIns="0" tIns="0" rIns="0" bIns="0" rtlCol="0"/>
            <a:lstStyle/>
            <a:p>
              <a:endParaRPr sz="1266"/>
            </a:p>
          </p:txBody>
        </p:sp>
        <p:sp>
          <p:nvSpPr>
            <p:cNvPr id="422" name="object 422"/>
            <p:cNvSpPr/>
            <p:nvPr/>
          </p:nvSpPr>
          <p:spPr>
            <a:xfrm>
              <a:off x="1443805" y="8176357"/>
              <a:ext cx="2675255" cy="164465"/>
            </a:xfrm>
            <a:custGeom>
              <a:avLst/>
              <a:gdLst/>
              <a:ahLst/>
              <a:cxnLst/>
              <a:rect l="l" t="t" r="r" b="b"/>
              <a:pathLst>
                <a:path w="2675254" h="164465">
                  <a:moveTo>
                    <a:pt x="2675054" y="164378"/>
                  </a:moveTo>
                  <a:lnTo>
                    <a:pt x="0" y="0"/>
                  </a:lnTo>
                </a:path>
              </a:pathLst>
            </a:custGeom>
            <a:ln w="10888">
              <a:solidFill>
                <a:srgbClr val="EABA20"/>
              </a:solidFill>
            </a:ln>
          </p:spPr>
          <p:txBody>
            <a:bodyPr wrap="square" lIns="0" tIns="0" rIns="0" bIns="0" rtlCol="0"/>
            <a:lstStyle/>
            <a:p>
              <a:endParaRPr sz="1266"/>
            </a:p>
          </p:txBody>
        </p:sp>
        <p:sp>
          <p:nvSpPr>
            <p:cNvPr id="423" name="object 423"/>
            <p:cNvSpPr/>
            <p:nvPr/>
          </p:nvSpPr>
          <p:spPr>
            <a:xfrm>
              <a:off x="4119943" y="8339403"/>
              <a:ext cx="3175" cy="36195"/>
            </a:xfrm>
            <a:custGeom>
              <a:avLst/>
              <a:gdLst/>
              <a:ahLst/>
              <a:cxnLst/>
              <a:rect l="l" t="t" r="r" b="b"/>
              <a:pathLst>
                <a:path w="3175" h="36195">
                  <a:moveTo>
                    <a:pt x="1784" y="18728"/>
                  </a:moveTo>
                  <a:lnTo>
                    <a:pt x="1523" y="20514"/>
                  </a:lnTo>
                  <a:lnTo>
                    <a:pt x="1174" y="22387"/>
                  </a:lnTo>
                  <a:lnTo>
                    <a:pt x="870" y="24216"/>
                  </a:lnTo>
                  <a:lnTo>
                    <a:pt x="609" y="26046"/>
                  </a:lnTo>
                  <a:lnTo>
                    <a:pt x="304" y="27919"/>
                  </a:lnTo>
                  <a:lnTo>
                    <a:pt x="0" y="29748"/>
                  </a:lnTo>
                  <a:lnTo>
                    <a:pt x="1827" y="30009"/>
                  </a:lnTo>
                  <a:lnTo>
                    <a:pt x="1566" y="31882"/>
                  </a:lnTo>
                  <a:lnTo>
                    <a:pt x="1262" y="33711"/>
                  </a:lnTo>
                  <a:lnTo>
                    <a:pt x="913" y="35584"/>
                  </a:lnTo>
                </a:path>
                <a:path w="3175" h="36195">
                  <a:moveTo>
                    <a:pt x="1784" y="18728"/>
                  </a:moveTo>
                  <a:lnTo>
                    <a:pt x="2045" y="16855"/>
                  </a:lnTo>
                  <a:lnTo>
                    <a:pt x="2349" y="15070"/>
                  </a:lnTo>
                  <a:lnTo>
                    <a:pt x="2654" y="13197"/>
                  </a:lnTo>
                  <a:lnTo>
                    <a:pt x="2959" y="11367"/>
                  </a:lnTo>
                  <a:lnTo>
                    <a:pt x="1131" y="11063"/>
                  </a:lnTo>
                  <a:lnTo>
                    <a:pt x="1436" y="9233"/>
                  </a:lnTo>
                  <a:lnTo>
                    <a:pt x="1740" y="7404"/>
                  </a:lnTo>
                  <a:lnTo>
                    <a:pt x="2001" y="5531"/>
                  </a:lnTo>
                  <a:lnTo>
                    <a:pt x="2306" y="3702"/>
                  </a:lnTo>
                  <a:lnTo>
                    <a:pt x="2611" y="1872"/>
                  </a:lnTo>
                  <a:lnTo>
                    <a:pt x="2915" y="0"/>
                  </a:lnTo>
                </a:path>
              </a:pathLst>
            </a:custGeom>
            <a:ln w="10884">
              <a:solidFill>
                <a:srgbClr val="EABA20"/>
              </a:solidFill>
            </a:ln>
          </p:spPr>
          <p:txBody>
            <a:bodyPr wrap="square" lIns="0" tIns="0" rIns="0" bIns="0" rtlCol="0"/>
            <a:lstStyle/>
            <a:p>
              <a:endParaRPr sz="1266"/>
            </a:p>
          </p:txBody>
        </p:sp>
        <p:sp>
          <p:nvSpPr>
            <p:cNvPr id="424" name="object 424"/>
            <p:cNvSpPr/>
            <p:nvPr/>
          </p:nvSpPr>
          <p:spPr>
            <a:xfrm>
              <a:off x="4118051" y="8357534"/>
              <a:ext cx="7620" cy="1270"/>
            </a:xfrm>
            <a:custGeom>
              <a:avLst/>
              <a:gdLst/>
              <a:ahLst/>
              <a:cxnLst/>
              <a:rect l="l" t="t" r="r" b="b"/>
              <a:pathLst>
                <a:path w="7620" h="1270">
                  <a:moveTo>
                    <a:pt x="0" y="0"/>
                  </a:moveTo>
                  <a:lnTo>
                    <a:pt x="7354" y="1175"/>
                  </a:lnTo>
                </a:path>
              </a:pathLst>
            </a:custGeom>
            <a:ln w="10888">
              <a:solidFill>
                <a:srgbClr val="EABA20"/>
              </a:solidFill>
            </a:ln>
          </p:spPr>
          <p:txBody>
            <a:bodyPr wrap="square" lIns="0" tIns="0" rIns="0" bIns="0" rtlCol="0"/>
            <a:lstStyle/>
            <a:p>
              <a:endParaRPr sz="1266"/>
            </a:p>
          </p:txBody>
        </p:sp>
        <p:sp>
          <p:nvSpPr>
            <p:cNvPr id="425" name="object 425"/>
            <p:cNvSpPr/>
            <p:nvPr/>
          </p:nvSpPr>
          <p:spPr>
            <a:xfrm>
              <a:off x="1446387" y="8148495"/>
              <a:ext cx="2673985" cy="173990"/>
            </a:xfrm>
            <a:custGeom>
              <a:avLst/>
              <a:gdLst/>
              <a:ahLst/>
              <a:cxnLst/>
              <a:rect l="l" t="t" r="r" b="b"/>
              <a:pathLst>
                <a:path w="2673985" h="173990">
                  <a:moveTo>
                    <a:pt x="2673618" y="173524"/>
                  </a:moveTo>
                  <a:lnTo>
                    <a:pt x="0" y="0"/>
                  </a:lnTo>
                </a:path>
              </a:pathLst>
            </a:custGeom>
            <a:ln w="10888">
              <a:solidFill>
                <a:srgbClr val="EABA20"/>
              </a:solidFill>
            </a:ln>
          </p:spPr>
          <p:txBody>
            <a:bodyPr wrap="square" lIns="0" tIns="0" rIns="0" bIns="0" rtlCol="0"/>
            <a:lstStyle/>
            <a:p>
              <a:endParaRPr sz="1266"/>
            </a:p>
          </p:txBody>
        </p:sp>
        <p:sp>
          <p:nvSpPr>
            <p:cNvPr id="426" name="object 426"/>
            <p:cNvSpPr/>
            <p:nvPr/>
          </p:nvSpPr>
          <p:spPr>
            <a:xfrm>
              <a:off x="4121376" y="8322603"/>
              <a:ext cx="3175" cy="35560"/>
            </a:xfrm>
            <a:custGeom>
              <a:avLst/>
              <a:gdLst/>
              <a:ahLst/>
              <a:cxnLst/>
              <a:rect l="l" t="t" r="r" b="b"/>
              <a:pathLst>
                <a:path w="3175" h="35559">
                  <a:moveTo>
                    <a:pt x="1479" y="16812"/>
                  </a:moveTo>
                  <a:lnTo>
                    <a:pt x="0" y="26046"/>
                  </a:lnTo>
                  <a:lnTo>
                    <a:pt x="348" y="35541"/>
                  </a:lnTo>
                </a:path>
                <a:path w="3175" h="35559">
                  <a:moveTo>
                    <a:pt x="1479" y="16812"/>
                  </a:moveTo>
                  <a:lnTo>
                    <a:pt x="1740" y="15026"/>
                  </a:lnTo>
                  <a:lnTo>
                    <a:pt x="2045" y="13153"/>
                  </a:lnTo>
                  <a:lnTo>
                    <a:pt x="2393" y="11367"/>
                  </a:lnTo>
                  <a:lnTo>
                    <a:pt x="2654" y="9495"/>
                  </a:lnTo>
                  <a:lnTo>
                    <a:pt x="826" y="9190"/>
                  </a:lnTo>
                  <a:lnTo>
                    <a:pt x="1087" y="7360"/>
                  </a:lnTo>
                  <a:lnTo>
                    <a:pt x="1436" y="5531"/>
                  </a:lnTo>
                  <a:lnTo>
                    <a:pt x="1697" y="3702"/>
                  </a:lnTo>
                  <a:lnTo>
                    <a:pt x="2001" y="1829"/>
                  </a:lnTo>
                  <a:lnTo>
                    <a:pt x="2306" y="0"/>
                  </a:lnTo>
                </a:path>
              </a:pathLst>
            </a:custGeom>
            <a:ln w="10884">
              <a:solidFill>
                <a:srgbClr val="EABA20"/>
              </a:solidFill>
            </a:ln>
          </p:spPr>
          <p:txBody>
            <a:bodyPr wrap="square" lIns="0" tIns="0" rIns="0" bIns="0" rtlCol="0"/>
            <a:lstStyle/>
            <a:p>
              <a:endParaRPr sz="1266"/>
            </a:p>
          </p:txBody>
        </p:sp>
        <p:sp>
          <p:nvSpPr>
            <p:cNvPr id="427" name="object 427"/>
            <p:cNvSpPr/>
            <p:nvPr/>
          </p:nvSpPr>
          <p:spPr>
            <a:xfrm>
              <a:off x="4126507" y="8340052"/>
              <a:ext cx="162560" cy="9525"/>
            </a:xfrm>
            <a:custGeom>
              <a:avLst/>
              <a:gdLst/>
              <a:ahLst/>
              <a:cxnLst/>
              <a:rect l="l" t="t" r="r" b="b"/>
              <a:pathLst>
                <a:path w="162560" h="9525">
                  <a:moveTo>
                    <a:pt x="-5444" y="4616"/>
                  </a:moveTo>
                  <a:lnTo>
                    <a:pt x="167766" y="4616"/>
                  </a:lnTo>
                </a:path>
              </a:pathLst>
            </a:custGeom>
            <a:ln w="20122">
              <a:solidFill>
                <a:srgbClr val="EABA20"/>
              </a:solidFill>
            </a:ln>
          </p:spPr>
          <p:txBody>
            <a:bodyPr wrap="square" lIns="0" tIns="0" rIns="0" bIns="0" rtlCol="0"/>
            <a:lstStyle/>
            <a:p>
              <a:endParaRPr sz="1266"/>
            </a:p>
          </p:txBody>
        </p:sp>
        <p:sp>
          <p:nvSpPr>
            <p:cNvPr id="428" name="object 428"/>
            <p:cNvSpPr/>
            <p:nvPr/>
          </p:nvSpPr>
          <p:spPr>
            <a:xfrm>
              <a:off x="1449019" y="8120659"/>
              <a:ext cx="2251710" cy="154940"/>
            </a:xfrm>
            <a:custGeom>
              <a:avLst/>
              <a:gdLst/>
              <a:ahLst/>
              <a:cxnLst/>
              <a:rect l="l" t="t" r="r" b="b"/>
              <a:pathLst>
                <a:path w="2251710" h="154940">
                  <a:moveTo>
                    <a:pt x="2251232" y="154316"/>
                  </a:moveTo>
                  <a:lnTo>
                    <a:pt x="0" y="0"/>
                  </a:lnTo>
                </a:path>
              </a:pathLst>
            </a:custGeom>
            <a:ln w="10888">
              <a:solidFill>
                <a:srgbClr val="EABA20"/>
              </a:solidFill>
            </a:ln>
          </p:spPr>
          <p:txBody>
            <a:bodyPr wrap="square" lIns="0" tIns="0" rIns="0" bIns="0" rtlCol="0"/>
            <a:lstStyle/>
            <a:p>
              <a:endParaRPr sz="1266"/>
            </a:p>
          </p:txBody>
        </p:sp>
        <p:sp>
          <p:nvSpPr>
            <p:cNvPr id="429" name="object 429"/>
            <p:cNvSpPr/>
            <p:nvPr/>
          </p:nvSpPr>
          <p:spPr>
            <a:xfrm>
              <a:off x="1449524" y="8094325"/>
              <a:ext cx="2249805" cy="163830"/>
            </a:xfrm>
            <a:custGeom>
              <a:avLst/>
              <a:gdLst/>
              <a:ahLst/>
              <a:cxnLst/>
              <a:rect l="l" t="t" r="r" b="b"/>
              <a:pathLst>
                <a:path w="2249804" h="163829">
                  <a:moveTo>
                    <a:pt x="2249709" y="163594"/>
                  </a:moveTo>
                  <a:lnTo>
                    <a:pt x="0" y="0"/>
                  </a:lnTo>
                </a:path>
              </a:pathLst>
            </a:custGeom>
            <a:ln w="10888">
              <a:solidFill>
                <a:srgbClr val="EABA20"/>
              </a:solidFill>
            </a:ln>
          </p:spPr>
          <p:txBody>
            <a:bodyPr wrap="square" lIns="0" tIns="0" rIns="0" bIns="0" rtlCol="0"/>
            <a:lstStyle/>
            <a:p>
              <a:endParaRPr sz="1266"/>
            </a:p>
          </p:txBody>
        </p:sp>
        <p:sp>
          <p:nvSpPr>
            <p:cNvPr id="430" name="object 430"/>
            <p:cNvSpPr/>
            <p:nvPr/>
          </p:nvSpPr>
          <p:spPr>
            <a:xfrm>
              <a:off x="3702088" y="8256634"/>
              <a:ext cx="3175" cy="19050"/>
            </a:xfrm>
            <a:custGeom>
              <a:avLst/>
              <a:gdLst/>
              <a:ahLst/>
              <a:cxnLst/>
              <a:rect l="l" t="t" r="r" b="b"/>
              <a:pathLst>
                <a:path w="3175" h="19050">
                  <a:moveTo>
                    <a:pt x="1479" y="9451"/>
                  </a:moveTo>
                  <a:lnTo>
                    <a:pt x="1174" y="11324"/>
                  </a:lnTo>
                  <a:lnTo>
                    <a:pt x="870" y="13153"/>
                  </a:lnTo>
                  <a:lnTo>
                    <a:pt x="565" y="14983"/>
                  </a:lnTo>
                  <a:lnTo>
                    <a:pt x="261" y="16855"/>
                  </a:lnTo>
                  <a:lnTo>
                    <a:pt x="0" y="18641"/>
                  </a:lnTo>
                </a:path>
                <a:path w="3175" h="19050">
                  <a:moveTo>
                    <a:pt x="1479" y="9451"/>
                  </a:moveTo>
                  <a:lnTo>
                    <a:pt x="1784" y="7622"/>
                  </a:lnTo>
                  <a:lnTo>
                    <a:pt x="2045" y="5792"/>
                  </a:lnTo>
                  <a:lnTo>
                    <a:pt x="2349" y="3963"/>
                  </a:lnTo>
                  <a:lnTo>
                    <a:pt x="2654" y="2134"/>
                  </a:lnTo>
                  <a:lnTo>
                    <a:pt x="2959" y="304"/>
                  </a:lnTo>
                  <a:lnTo>
                    <a:pt x="1087" y="0"/>
                  </a:lnTo>
                </a:path>
              </a:pathLst>
            </a:custGeom>
            <a:ln w="10884">
              <a:solidFill>
                <a:srgbClr val="EABA20"/>
              </a:solidFill>
            </a:ln>
          </p:spPr>
          <p:txBody>
            <a:bodyPr wrap="square" lIns="0" tIns="0" rIns="0" bIns="0" rtlCol="0"/>
            <a:lstStyle/>
            <a:p>
              <a:endParaRPr sz="1266"/>
            </a:p>
          </p:txBody>
        </p:sp>
        <p:sp>
          <p:nvSpPr>
            <p:cNvPr id="431" name="object 431"/>
            <p:cNvSpPr/>
            <p:nvPr/>
          </p:nvSpPr>
          <p:spPr>
            <a:xfrm>
              <a:off x="3707202" y="8266661"/>
              <a:ext cx="452755" cy="31750"/>
            </a:xfrm>
            <a:custGeom>
              <a:avLst/>
              <a:gdLst/>
              <a:ahLst/>
              <a:cxnLst/>
              <a:rect l="l" t="t" r="r" b="b"/>
              <a:pathLst>
                <a:path w="452754" h="31750">
                  <a:moveTo>
                    <a:pt x="452413" y="31664"/>
                  </a:moveTo>
                  <a:lnTo>
                    <a:pt x="0" y="0"/>
                  </a:lnTo>
                </a:path>
              </a:pathLst>
            </a:custGeom>
            <a:ln w="10888">
              <a:solidFill>
                <a:srgbClr val="EABA20"/>
              </a:solidFill>
            </a:ln>
          </p:spPr>
          <p:txBody>
            <a:bodyPr wrap="square" lIns="0" tIns="0" rIns="0" bIns="0" rtlCol="0"/>
            <a:lstStyle/>
            <a:p>
              <a:endParaRPr sz="1266"/>
            </a:p>
          </p:txBody>
        </p:sp>
        <p:sp>
          <p:nvSpPr>
            <p:cNvPr id="432" name="object 432"/>
            <p:cNvSpPr/>
            <p:nvPr/>
          </p:nvSpPr>
          <p:spPr>
            <a:xfrm>
              <a:off x="1452082" y="8066549"/>
              <a:ext cx="2708275" cy="205740"/>
            </a:xfrm>
            <a:custGeom>
              <a:avLst/>
              <a:gdLst/>
              <a:ahLst/>
              <a:cxnLst/>
              <a:rect l="l" t="t" r="r" b="b"/>
              <a:pathLst>
                <a:path w="2708275" h="205740">
                  <a:moveTo>
                    <a:pt x="2707997" y="205407"/>
                  </a:moveTo>
                  <a:lnTo>
                    <a:pt x="0" y="0"/>
                  </a:lnTo>
                </a:path>
              </a:pathLst>
            </a:custGeom>
            <a:ln w="10888">
              <a:solidFill>
                <a:srgbClr val="EABA20"/>
              </a:solidFill>
            </a:ln>
          </p:spPr>
          <p:txBody>
            <a:bodyPr wrap="square" lIns="0" tIns="0" rIns="0" bIns="0" rtlCol="0"/>
            <a:lstStyle/>
            <a:p>
              <a:endParaRPr sz="1266"/>
            </a:p>
          </p:txBody>
        </p:sp>
        <p:pic>
          <p:nvPicPr>
            <p:cNvPr id="433" name="object 433"/>
            <p:cNvPicPr/>
            <p:nvPr/>
          </p:nvPicPr>
          <p:blipFill>
            <a:blip r:embed="rId56" cstate="print"/>
            <a:stretch>
              <a:fillRect/>
            </a:stretch>
          </p:blipFill>
          <p:spPr>
            <a:xfrm>
              <a:off x="4156299" y="8267100"/>
              <a:ext cx="376835" cy="88234"/>
            </a:xfrm>
            <a:prstGeom prst="rect">
              <a:avLst/>
            </a:prstGeom>
          </p:spPr>
        </p:pic>
        <p:sp>
          <p:nvSpPr>
            <p:cNvPr id="434" name="object 434"/>
            <p:cNvSpPr/>
            <p:nvPr/>
          </p:nvSpPr>
          <p:spPr>
            <a:xfrm>
              <a:off x="1454733" y="8038691"/>
              <a:ext cx="1650364" cy="132715"/>
            </a:xfrm>
            <a:custGeom>
              <a:avLst/>
              <a:gdLst/>
              <a:ahLst/>
              <a:cxnLst/>
              <a:rect l="l" t="t" r="r" b="b"/>
              <a:pathLst>
                <a:path w="1650364" h="132715">
                  <a:moveTo>
                    <a:pt x="1650335" y="132669"/>
                  </a:moveTo>
                  <a:lnTo>
                    <a:pt x="0" y="0"/>
                  </a:lnTo>
                </a:path>
              </a:pathLst>
            </a:custGeom>
            <a:ln w="10888">
              <a:solidFill>
                <a:srgbClr val="EABA20"/>
              </a:solidFill>
            </a:ln>
          </p:spPr>
          <p:txBody>
            <a:bodyPr wrap="square" lIns="0" tIns="0" rIns="0" bIns="0" rtlCol="0"/>
            <a:lstStyle/>
            <a:p>
              <a:endParaRPr sz="1266"/>
            </a:p>
          </p:txBody>
        </p:sp>
        <p:sp>
          <p:nvSpPr>
            <p:cNvPr id="435" name="object 435"/>
            <p:cNvSpPr/>
            <p:nvPr/>
          </p:nvSpPr>
          <p:spPr>
            <a:xfrm>
              <a:off x="1457005" y="8012659"/>
              <a:ext cx="1649730" cy="138430"/>
            </a:xfrm>
            <a:custGeom>
              <a:avLst/>
              <a:gdLst/>
              <a:ahLst/>
              <a:cxnLst/>
              <a:rect l="l" t="t" r="r" b="b"/>
              <a:pathLst>
                <a:path w="1649730" h="138429">
                  <a:moveTo>
                    <a:pt x="1649508" y="138244"/>
                  </a:moveTo>
                  <a:lnTo>
                    <a:pt x="0" y="0"/>
                  </a:lnTo>
                </a:path>
              </a:pathLst>
            </a:custGeom>
            <a:ln w="10888">
              <a:solidFill>
                <a:srgbClr val="EABA20"/>
              </a:solidFill>
            </a:ln>
          </p:spPr>
          <p:txBody>
            <a:bodyPr wrap="square" lIns="0" tIns="0" rIns="0" bIns="0" rtlCol="0"/>
            <a:lstStyle/>
            <a:p>
              <a:endParaRPr sz="1266"/>
            </a:p>
          </p:txBody>
        </p:sp>
        <p:sp>
          <p:nvSpPr>
            <p:cNvPr id="436" name="object 436"/>
            <p:cNvSpPr/>
            <p:nvPr/>
          </p:nvSpPr>
          <p:spPr>
            <a:xfrm>
              <a:off x="3106918" y="8149623"/>
              <a:ext cx="3810" cy="22860"/>
            </a:xfrm>
            <a:custGeom>
              <a:avLst/>
              <a:gdLst/>
              <a:ahLst/>
              <a:cxnLst/>
              <a:rect l="l" t="t" r="r" b="b"/>
              <a:pathLst>
                <a:path w="3810" h="22859">
                  <a:moveTo>
                    <a:pt x="1784" y="11019"/>
                  </a:moveTo>
                  <a:lnTo>
                    <a:pt x="1479" y="12848"/>
                  </a:lnTo>
                  <a:lnTo>
                    <a:pt x="1174" y="14678"/>
                  </a:lnTo>
                  <a:lnTo>
                    <a:pt x="870" y="16507"/>
                  </a:lnTo>
                  <a:lnTo>
                    <a:pt x="609" y="18380"/>
                  </a:lnTo>
                  <a:lnTo>
                    <a:pt x="304" y="20166"/>
                  </a:lnTo>
                  <a:lnTo>
                    <a:pt x="0" y="22039"/>
                  </a:lnTo>
                  <a:lnTo>
                    <a:pt x="1827" y="22343"/>
                  </a:lnTo>
                </a:path>
                <a:path w="3810" h="22859">
                  <a:moveTo>
                    <a:pt x="1784" y="11019"/>
                  </a:moveTo>
                  <a:lnTo>
                    <a:pt x="2045" y="9190"/>
                  </a:lnTo>
                  <a:lnTo>
                    <a:pt x="2393" y="7360"/>
                  </a:lnTo>
                  <a:lnTo>
                    <a:pt x="2698" y="5531"/>
                  </a:lnTo>
                  <a:lnTo>
                    <a:pt x="2959" y="3658"/>
                  </a:lnTo>
                  <a:lnTo>
                    <a:pt x="3263" y="1829"/>
                  </a:lnTo>
                  <a:lnTo>
                    <a:pt x="3568" y="0"/>
                  </a:lnTo>
                </a:path>
              </a:pathLst>
            </a:custGeom>
            <a:ln w="10884">
              <a:solidFill>
                <a:srgbClr val="EABA20"/>
              </a:solidFill>
            </a:ln>
          </p:spPr>
          <p:txBody>
            <a:bodyPr wrap="square" lIns="0" tIns="0" rIns="0" bIns="0" rtlCol="0"/>
            <a:lstStyle/>
            <a:p>
              <a:endParaRPr sz="1266"/>
            </a:p>
          </p:txBody>
        </p:sp>
        <p:sp>
          <p:nvSpPr>
            <p:cNvPr id="437" name="object 437"/>
            <p:cNvSpPr/>
            <p:nvPr/>
          </p:nvSpPr>
          <p:spPr>
            <a:xfrm>
              <a:off x="3112366" y="8161217"/>
              <a:ext cx="85725" cy="6350"/>
            </a:xfrm>
            <a:custGeom>
              <a:avLst/>
              <a:gdLst/>
              <a:ahLst/>
              <a:cxnLst/>
              <a:rect l="l" t="t" r="r" b="b"/>
              <a:pathLst>
                <a:path w="85725" h="6350">
                  <a:moveTo>
                    <a:pt x="-5444" y="3135"/>
                  </a:moveTo>
                  <a:lnTo>
                    <a:pt x="91044" y="3135"/>
                  </a:lnTo>
                </a:path>
              </a:pathLst>
            </a:custGeom>
            <a:ln w="17160">
              <a:solidFill>
                <a:srgbClr val="EABA20"/>
              </a:solidFill>
            </a:ln>
          </p:spPr>
          <p:txBody>
            <a:bodyPr wrap="square" lIns="0" tIns="0" rIns="0" bIns="0" rtlCol="0"/>
            <a:lstStyle/>
            <a:p>
              <a:endParaRPr sz="1266"/>
            </a:p>
          </p:txBody>
        </p:sp>
        <p:sp>
          <p:nvSpPr>
            <p:cNvPr id="438" name="object 438"/>
            <p:cNvSpPr/>
            <p:nvPr/>
          </p:nvSpPr>
          <p:spPr>
            <a:xfrm>
              <a:off x="1459607" y="7984827"/>
              <a:ext cx="1743710" cy="151765"/>
            </a:xfrm>
            <a:custGeom>
              <a:avLst/>
              <a:gdLst/>
              <a:ahLst/>
              <a:cxnLst/>
              <a:rect l="l" t="t" r="r" b="b"/>
              <a:pathLst>
                <a:path w="1743710" h="151765">
                  <a:moveTo>
                    <a:pt x="1743376" y="151442"/>
                  </a:moveTo>
                  <a:lnTo>
                    <a:pt x="0" y="0"/>
                  </a:lnTo>
                </a:path>
              </a:pathLst>
            </a:custGeom>
            <a:ln w="10888">
              <a:solidFill>
                <a:srgbClr val="EABA20"/>
              </a:solidFill>
            </a:ln>
          </p:spPr>
          <p:txBody>
            <a:bodyPr wrap="square" lIns="0" tIns="0" rIns="0" bIns="0" rtlCol="0"/>
            <a:lstStyle/>
            <a:p>
              <a:endParaRPr sz="1266"/>
            </a:p>
          </p:txBody>
        </p:sp>
        <p:sp>
          <p:nvSpPr>
            <p:cNvPr id="439" name="object 439"/>
            <p:cNvSpPr/>
            <p:nvPr/>
          </p:nvSpPr>
          <p:spPr>
            <a:xfrm>
              <a:off x="3201914" y="8136599"/>
              <a:ext cx="3810" cy="32384"/>
            </a:xfrm>
            <a:custGeom>
              <a:avLst/>
              <a:gdLst/>
              <a:ahLst/>
              <a:cxnLst/>
              <a:rect l="l" t="t" r="r" b="b"/>
              <a:pathLst>
                <a:path w="3810" h="32384">
                  <a:moveTo>
                    <a:pt x="2088" y="16812"/>
                  </a:moveTo>
                  <a:lnTo>
                    <a:pt x="1784" y="18641"/>
                  </a:lnTo>
                  <a:lnTo>
                    <a:pt x="1479" y="20514"/>
                  </a:lnTo>
                  <a:lnTo>
                    <a:pt x="1174" y="22300"/>
                  </a:lnTo>
                  <a:lnTo>
                    <a:pt x="913" y="24173"/>
                  </a:lnTo>
                  <a:lnTo>
                    <a:pt x="565" y="26002"/>
                  </a:lnTo>
                  <a:lnTo>
                    <a:pt x="304" y="27831"/>
                  </a:lnTo>
                  <a:lnTo>
                    <a:pt x="0" y="29661"/>
                  </a:lnTo>
                  <a:lnTo>
                    <a:pt x="1566" y="31838"/>
                  </a:lnTo>
                </a:path>
                <a:path w="3810" h="32384">
                  <a:moveTo>
                    <a:pt x="2088" y="16812"/>
                  </a:moveTo>
                  <a:lnTo>
                    <a:pt x="2349" y="14983"/>
                  </a:lnTo>
                  <a:lnTo>
                    <a:pt x="2654" y="13110"/>
                  </a:lnTo>
                  <a:lnTo>
                    <a:pt x="2959" y="11324"/>
                  </a:lnTo>
                  <a:lnTo>
                    <a:pt x="3220" y="9451"/>
                  </a:lnTo>
                  <a:lnTo>
                    <a:pt x="3524" y="7665"/>
                  </a:lnTo>
                  <a:lnTo>
                    <a:pt x="1697" y="7360"/>
                  </a:lnTo>
                  <a:lnTo>
                    <a:pt x="2045" y="5487"/>
                  </a:lnTo>
                  <a:lnTo>
                    <a:pt x="2306" y="3658"/>
                  </a:lnTo>
                  <a:lnTo>
                    <a:pt x="2611" y="1829"/>
                  </a:lnTo>
                  <a:lnTo>
                    <a:pt x="2915" y="0"/>
                  </a:lnTo>
                </a:path>
              </a:pathLst>
            </a:custGeom>
            <a:ln w="10884">
              <a:solidFill>
                <a:srgbClr val="EABA20"/>
              </a:solidFill>
            </a:ln>
          </p:spPr>
          <p:txBody>
            <a:bodyPr wrap="square" lIns="0" tIns="0" rIns="0" bIns="0" rtlCol="0"/>
            <a:lstStyle/>
            <a:p>
              <a:endParaRPr sz="1266"/>
            </a:p>
          </p:txBody>
        </p:sp>
        <p:sp>
          <p:nvSpPr>
            <p:cNvPr id="440" name="object 440"/>
            <p:cNvSpPr/>
            <p:nvPr/>
          </p:nvSpPr>
          <p:spPr>
            <a:xfrm>
              <a:off x="3207662" y="8154014"/>
              <a:ext cx="67310" cy="5715"/>
            </a:xfrm>
            <a:custGeom>
              <a:avLst/>
              <a:gdLst/>
              <a:ahLst/>
              <a:cxnLst/>
              <a:rect l="l" t="t" r="r" b="b"/>
              <a:pathLst>
                <a:path w="67310" h="5715">
                  <a:moveTo>
                    <a:pt x="-5444" y="2591"/>
                  </a:moveTo>
                  <a:lnTo>
                    <a:pt x="72375" y="2591"/>
                  </a:lnTo>
                </a:path>
              </a:pathLst>
            </a:custGeom>
            <a:ln w="16071">
              <a:solidFill>
                <a:srgbClr val="EABA20"/>
              </a:solidFill>
            </a:ln>
          </p:spPr>
          <p:txBody>
            <a:bodyPr wrap="square" lIns="0" tIns="0" rIns="0" bIns="0" rtlCol="0"/>
            <a:lstStyle/>
            <a:p>
              <a:endParaRPr sz="1266"/>
            </a:p>
          </p:txBody>
        </p:sp>
        <p:sp>
          <p:nvSpPr>
            <p:cNvPr id="441" name="object 441"/>
            <p:cNvSpPr/>
            <p:nvPr/>
          </p:nvSpPr>
          <p:spPr>
            <a:xfrm>
              <a:off x="1462227" y="7956986"/>
              <a:ext cx="1816735" cy="165735"/>
            </a:xfrm>
            <a:custGeom>
              <a:avLst/>
              <a:gdLst/>
              <a:ahLst/>
              <a:cxnLst/>
              <a:rect l="l" t="t" r="r" b="b"/>
              <a:pathLst>
                <a:path w="1816735" h="165734">
                  <a:moveTo>
                    <a:pt x="1816443" y="165162"/>
                  </a:moveTo>
                  <a:lnTo>
                    <a:pt x="0" y="0"/>
                  </a:lnTo>
                </a:path>
              </a:pathLst>
            </a:custGeom>
            <a:ln w="10888">
              <a:solidFill>
                <a:srgbClr val="EABA20"/>
              </a:solidFill>
            </a:ln>
          </p:spPr>
          <p:txBody>
            <a:bodyPr wrap="square" lIns="0" tIns="0" rIns="0" bIns="0" rtlCol="0"/>
            <a:lstStyle/>
            <a:p>
              <a:endParaRPr sz="1266"/>
            </a:p>
          </p:txBody>
        </p:sp>
        <p:sp>
          <p:nvSpPr>
            <p:cNvPr id="442" name="object 442"/>
            <p:cNvSpPr/>
            <p:nvPr/>
          </p:nvSpPr>
          <p:spPr>
            <a:xfrm>
              <a:off x="3277042" y="8122479"/>
              <a:ext cx="4445" cy="37465"/>
            </a:xfrm>
            <a:custGeom>
              <a:avLst/>
              <a:gdLst/>
              <a:ahLst/>
              <a:cxnLst/>
              <a:rect l="l" t="t" r="r" b="b"/>
              <a:pathLst>
                <a:path w="4445" h="37465">
                  <a:moveTo>
                    <a:pt x="2349" y="18641"/>
                  </a:moveTo>
                  <a:lnTo>
                    <a:pt x="2045" y="20427"/>
                  </a:lnTo>
                  <a:lnTo>
                    <a:pt x="1740" y="22300"/>
                  </a:lnTo>
                  <a:lnTo>
                    <a:pt x="1436" y="24129"/>
                  </a:lnTo>
                  <a:lnTo>
                    <a:pt x="1174" y="25959"/>
                  </a:lnTo>
                  <a:lnTo>
                    <a:pt x="870" y="27831"/>
                  </a:lnTo>
                  <a:lnTo>
                    <a:pt x="565" y="29617"/>
                  </a:lnTo>
                  <a:lnTo>
                    <a:pt x="304" y="31490"/>
                  </a:lnTo>
                  <a:lnTo>
                    <a:pt x="0" y="33319"/>
                  </a:lnTo>
                  <a:lnTo>
                    <a:pt x="1262" y="37283"/>
                  </a:lnTo>
                </a:path>
                <a:path w="4445" h="37465">
                  <a:moveTo>
                    <a:pt x="2349" y="18641"/>
                  </a:moveTo>
                  <a:lnTo>
                    <a:pt x="2654" y="16768"/>
                  </a:lnTo>
                  <a:lnTo>
                    <a:pt x="2959" y="14939"/>
                  </a:lnTo>
                  <a:lnTo>
                    <a:pt x="3263" y="13110"/>
                  </a:lnTo>
                  <a:lnTo>
                    <a:pt x="3524" y="11280"/>
                  </a:lnTo>
                  <a:lnTo>
                    <a:pt x="3829" y="9451"/>
                  </a:lnTo>
                  <a:lnTo>
                    <a:pt x="2001" y="9103"/>
                  </a:lnTo>
                  <a:lnTo>
                    <a:pt x="2306" y="7273"/>
                  </a:lnTo>
                  <a:lnTo>
                    <a:pt x="2611" y="5444"/>
                  </a:lnTo>
                  <a:lnTo>
                    <a:pt x="2915" y="3615"/>
                  </a:lnTo>
                  <a:lnTo>
                    <a:pt x="3176" y="1785"/>
                  </a:lnTo>
                  <a:lnTo>
                    <a:pt x="3481" y="0"/>
                  </a:lnTo>
                </a:path>
              </a:pathLst>
            </a:custGeom>
            <a:ln w="10884">
              <a:solidFill>
                <a:srgbClr val="EABA20"/>
              </a:solidFill>
            </a:ln>
          </p:spPr>
          <p:txBody>
            <a:bodyPr wrap="square" lIns="0" tIns="0" rIns="0" bIns="0" rtlCol="0"/>
            <a:lstStyle/>
            <a:p>
              <a:endParaRPr sz="1266"/>
            </a:p>
          </p:txBody>
        </p:sp>
        <p:sp>
          <p:nvSpPr>
            <p:cNvPr id="443" name="object 443"/>
            <p:cNvSpPr/>
            <p:nvPr/>
          </p:nvSpPr>
          <p:spPr>
            <a:xfrm>
              <a:off x="3283066" y="8141669"/>
              <a:ext cx="126364" cy="11430"/>
            </a:xfrm>
            <a:custGeom>
              <a:avLst/>
              <a:gdLst/>
              <a:ahLst/>
              <a:cxnLst/>
              <a:rect l="l" t="t" r="r" b="b"/>
              <a:pathLst>
                <a:path w="126364" h="11429">
                  <a:moveTo>
                    <a:pt x="-5444" y="5487"/>
                  </a:moveTo>
                  <a:lnTo>
                    <a:pt x="131690" y="5487"/>
                  </a:lnTo>
                </a:path>
              </a:pathLst>
            </a:custGeom>
            <a:ln w="21864">
              <a:solidFill>
                <a:srgbClr val="EABA20"/>
              </a:solidFill>
            </a:ln>
          </p:spPr>
          <p:txBody>
            <a:bodyPr wrap="square" lIns="0" tIns="0" rIns="0" bIns="0" rtlCol="0"/>
            <a:lstStyle/>
            <a:p>
              <a:endParaRPr sz="1266"/>
            </a:p>
          </p:txBody>
        </p:sp>
        <p:sp>
          <p:nvSpPr>
            <p:cNvPr id="444" name="object 444"/>
            <p:cNvSpPr/>
            <p:nvPr/>
          </p:nvSpPr>
          <p:spPr>
            <a:xfrm>
              <a:off x="1464846" y="7929158"/>
              <a:ext cx="1852930" cy="175260"/>
            </a:xfrm>
            <a:custGeom>
              <a:avLst/>
              <a:gdLst/>
              <a:ahLst/>
              <a:cxnLst/>
              <a:rect l="l" t="t" r="r" b="b"/>
              <a:pathLst>
                <a:path w="1852929" h="175259">
                  <a:moveTo>
                    <a:pt x="1852563" y="174744"/>
                  </a:moveTo>
                  <a:lnTo>
                    <a:pt x="0" y="0"/>
                  </a:lnTo>
                </a:path>
              </a:pathLst>
            </a:custGeom>
            <a:ln w="10888">
              <a:solidFill>
                <a:srgbClr val="EABA20"/>
              </a:solidFill>
            </a:ln>
          </p:spPr>
          <p:txBody>
            <a:bodyPr wrap="square" lIns="0" tIns="0" rIns="0" bIns="0" rtlCol="0"/>
            <a:lstStyle/>
            <a:p>
              <a:endParaRPr sz="1266"/>
            </a:p>
          </p:txBody>
        </p:sp>
        <p:sp>
          <p:nvSpPr>
            <p:cNvPr id="445" name="object 445"/>
            <p:cNvSpPr/>
            <p:nvPr/>
          </p:nvSpPr>
          <p:spPr>
            <a:xfrm>
              <a:off x="1467166" y="7903126"/>
              <a:ext cx="1851660" cy="182245"/>
            </a:xfrm>
            <a:custGeom>
              <a:avLst/>
              <a:gdLst/>
              <a:ahLst/>
              <a:cxnLst/>
              <a:rect l="l" t="t" r="r" b="b"/>
              <a:pathLst>
                <a:path w="1851660" h="182245">
                  <a:moveTo>
                    <a:pt x="1851344" y="182105"/>
                  </a:moveTo>
                  <a:lnTo>
                    <a:pt x="0" y="0"/>
                  </a:lnTo>
                </a:path>
              </a:pathLst>
            </a:custGeom>
            <a:ln w="10888">
              <a:solidFill>
                <a:srgbClr val="EABA20"/>
              </a:solidFill>
            </a:ln>
          </p:spPr>
          <p:txBody>
            <a:bodyPr wrap="square" lIns="0" tIns="0" rIns="0" bIns="0" rtlCol="0"/>
            <a:lstStyle/>
            <a:p>
              <a:endParaRPr sz="1266"/>
            </a:p>
          </p:txBody>
        </p:sp>
        <p:pic>
          <p:nvPicPr>
            <p:cNvPr id="446" name="object 446"/>
            <p:cNvPicPr/>
            <p:nvPr/>
          </p:nvPicPr>
          <p:blipFill>
            <a:blip r:embed="rId57" cstate="print"/>
            <a:stretch>
              <a:fillRect/>
            </a:stretch>
          </p:blipFill>
          <p:spPr>
            <a:xfrm>
              <a:off x="3313520" y="8080384"/>
              <a:ext cx="157057" cy="78007"/>
            </a:xfrm>
            <a:prstGeom prst="rect">
              <a:avLst/>
            </a:prstGeom>
          </p:spPr>
        </p:pic>
        <p:sp>
          <p:nvSpPr>
            <p:cNvPr id="447" name="object 447"/>
            <p:cNvSpPr/>
            <p:nvPr/>
          </p:nvSpPr>
          <p:spPr>
            <a:xfrm>
              <a:off x="1469734" y="7875341"/>
              <a:ext cx="2000885" cy="204470"/>
            </a:xfrm>
            <a:custGeom>
              <a:avLst/>
              <a:gdLst/>
              <a:ahLst/>
              <a:cxnLst/>
              <a:rect l="l" t="t" r="r" b="b"/>
              <a:pathLst>
                <a:path w="2000885" h="204470">
                  <a:moveTo>
                    <a:pt x="2000307" y="204187"/>
                  </a:moveTo>
                  <a:lnTo>
                    <a:pt x="0" y="0"/>
                  </a:lnTo>
                </a:path>
              </a:pathLst>
            </a:custGeom>
            <a:ln w="10888">
              <a:solidFill>
                <a:srgbClr val="EABA20"/>
              </a:solidFill>
            </a:ln>
          </p:spPr>
          <p:txBody>
            <a:bodyPr wrap="square" lIns="0" tIns="0" rIns="0" bIns="0" rtlCol="0"/>
            <a:lstStyle/>
            <a:p>
              <a:endParaRPr sz="1266"/>
            </a:p>
          </p:txBody>
        </p:sp>
        <p:pic>
          <p:nvPicPr>
            <p:cNvPr id="448" name="object 448"/>
            <p:cNvPicPr/>
            <p:nvPr/>
          </p:nvPicPr>
          <p:blipFill>
            <a:blip r:embed="rId58" cstate="print"/>
            <a:stretch>
              <a:fillRect/>
            </a:stretch>
          </p:blipFill>
          <p:spPr>
            <a:xfrm>
              <a:off x="3461520" y="8074677"/>
              <a:ext cx="96963" cy="64496"/>
            </a:xfrm>
            <a:prstGeom prst="rect">
              <a:avLst/>
            </a:prstGeom>
          </p:spPr>
        </p:pic>
        <p:sp>
          <p:nvSpPr>
            <p:cNvPr id="449" name="object 449"/>
            <p:cNvSpPr/>
            <p:nvPr/>
          </p:nvSpPr>
          <p:spPr>
            <a:xfrm>
              <a:off x="1472314" y="7847449"/>
              <a:ext cx="2086610" cy="222250"/>
            </a:xfrm>
            <a:custGeom>
              <a:avLst/>
              <a:gdLst/>
              <a:ahLst/>
              <a:cxnLst/>
              <a:rect l="l" t="t" r="r" b="b"/>
              <a:pathLst>
                <a:path w="2086610" h="222250">
                  <a:moveTo>
                    <a:pt x="2085994" y="221871"/>
                  </a:moveTo>
                  <a:lnTo>
                    <a:pt x="0" y="0"/>
                  </a:lnTo>
                </a:path>
              </a:pathLst>
            </a:custGeom>
            <a:ln w="10888">
              <a:solidFill>
                <a:srgbClr val="EABA20"/>
              </a:solidFill>
            </a:ln>
          </p:spPr>
          <p:txBody>
            <a:bodyPr wrap="square" lIns="0" tIns="0" rIns="0" bIns="0" rtlCol="0"/>
            <a:lstStyle/>
            <a:p>
              <a:endParaRPr sz="1266"/>
            </a:p>
          </p:txBody>
        </p:sp>
        <p:sp>
          <p:nvSpPr>
            <p:cNvPr id="450" name="object 450"/>
            <p:cNvSpPr/>
            <p:nvPr/>
          </p:nvSpPr>
          <p:spPr>
            <a:xfrm>
              <a:off x="3556390" y="8069913"/>
              <a:ext cx="5715" cy="46355"/>
            </a:xfrm>
            <a:custGeom>
              <a:avLst/>
              <a:gdLst/>
              <a:ahLst/>
              <a:cxnLst/>
              <a:rect l="l" t="t" r="r" b="b"/>
              <a:pathLst>
                <a:path w="5714" h="46354">
                  <a:moveTo>
                    <a:pt x="2045" y="22039"/>
                  </a:moveTo>
                  <a:lnTo>
                    <a:pt x="1740" y="23868"/>
                  </a:lnTo>
                  <a:lnTo>
                    <a:pt x="3263" y="26046"/>
                  </a:lnTo>
                  <a:lnTo>
                    <a:pt x="2698" y="29704"/>
                  </a:lnTo>
                  <a:lnTo>
                    <a:pt x="2393" y="31490"/>
                  </a:lnTo>
                  <a:lnTo>
                    <a:pt x="2088" y="33319"/>
                  </a:lnTo>
                  <a:lnTo>
                    <a:pt x="1784" y="35192"/>
                  </a:lnTo>
                  <a:lnTo>
                    <a:pt x="1479" y="37022"/>
                  </a:lnTo>
                  <a:lnTo>
                    <a:pt x="1174" y="38851"/>
                  </a:lnTo>
                  <a:lnTo>
                    <a:pt x="913" y="40680"/>
                  </a:lnTo>
                  <a:lnTo>
                    <a:pt x="609" y="42510"/>
                  </a:lnTo>
                  <a:lnTo>
                    <a:pt x="0" y="46212"/>
                  </a:lnTo>
                </a:path>
                <a:path w="5714" h="46354">
                  <a:moveTo>
                    <a:pt x="2045" y="22039"/>
                  </a:moveTo>
                  <a:lnTo>
                    <a:pt x="2306" y="20166"/>
                  </a:lnTo>
                  <a:lnTo>
                    <a:pt x="2654" y="18336"/>
                  </a:lnTo>
                  <a:lnTo>
                    <a:pt x="2959" y="16507"/>
                  </a:lnTo>
                  <a:lnTo>
                    <a:pt x="3220" y="14678"/>
                  </a:lnTo>
                  <a:lnTo>
                    <a:pt x="3524" y="12848"/>
                  </a:lnTo>
                  <a:lnTo>
                    <a:pt x="3829" y="11019"/>
                  </a:lnTo>
                  <a:lnTo>
                    <a:pt x="4090" y="9190"/>
                  </a:lnTo>
                  <a:lnTo>
                    <a:pt x="4395" y="7317"/>
                  </a:lnTo>
                  <a:lnTo>
                    <a:pt x="4699" y="5487"/>
                  </a:lnTo>
                  <a:lnTo>
                    <a:pt x="4961" y="3658"/>
                  </a:lnTo>
                  <a:lnTo>
                    <a:pt x="5309" y="1829"/>
                  </a:lnTo>
                  <a:lnTo>
                    <a:pt x="5613" y="0"/>
                  </a:lnTo>
                </a:path>
              </a:pathLst>
            </a:custGeom>
            <a:ln w="10884">
              <a:solidFill>
                <a:srgbClr val="EABA20"/>
              </a:solidFill>
            </a:ln>
          </p:spPr>
          <p:txBody>
            <a:bodyPr wrap="square" lIns="0" tIns="0" rIns="0" bIns="0" rtlCol="0"/>
            <a:lstStyle/>
            <a:p>
              <a:endParaRPr sz="1266"/>
            </a:p>
          </p:txBody>
        </p:sp>
        <p:sp>
          <p:nvSpPr>
            <p:cNvPr id="451" name="object 451"/>
            <p:cNvSpPr/>
            <p:nvPr/>
          </p:nvSpPr>
          <p:spPr>
            <a:xfrm>
              <a:off x="3562112" y="8092544"/>
              <a:ext cx="137160" cy="14604"/>
            </a:xfrm>
            <a:custGeom>
              <a:avLst/>
              <a:gdLst/>
              <a:ahLst/>
              <a:cxnLst/>
              <a:rect l="l" t="t" r="r" b="b"/>
              <a:pathLst>
                <a:path w="137160" h="14604">
                  <a:moveTo>
                    <a:pt x="-5444" y="7273"/>
                  </a:moveTo>
                  <a:lnTo>
                    <a:pt x="142395" y="7273"/>
                  </a:lnTo>
                </a:path>
              </a:pathLst>
            </a:custGeom>
            <a:ln w="25436">
              <a:solidFill>
                <a:srgbClr val="EABA20"/>
              </a:solidFill>
            </a:ln>
          </p:spPr>
          <p:txBody>
            <a:bodyPr wrap="square" lIns="0" tIns="0" rIns="0" bIns="0" rtlCol="0"/>
            <a:lstStyle/>
            <a:p>
              <a:endParaRPr sz="1266"/>
            </a:p>
          </p:txBody>
        </p:sp>
        <p:sp>
          <p:nvSpPr>
            <p:cNvPr id="452" name="object 452"/>
            <p:cNvSpPr/>
            <p:nvPr/>
          </p:nvSpPr>
          <p:spPr>
            <a:xfrm>
              <a:off x="1474656" y="7821471"/>
              <a:ext cx="2229485" cy="245110"/>
            </a:xfrm>
            <a:custGeom>
              <a:avLst/>
              <a:gdLst/>
              <a:ahLst/>
              <a:cxnLst/>
              <a:rect l="l" t="t" r="r" b="b"/>
              <a:pathLst>
                <a:path w="2229485" h="245109">
                  <a:moveTo>
                    <a:pt x="2229081" y="244955"/>
                  </a:moveTo>
                  <a:lnTo>
                    <a:pt x="0" y="0"/>
                  </a:lnTo>
                </a:path>
              </a:pathLst>
            </a:custGeom>
            <a:ln w="10888">
              <a:solidFill>
                <a:srgbClr val="EABA20"/>
              </a:solidFill>
            </a:ln>
          </p:spPr>
          <p:txBody>
            <a:bodyPr wrap="square" lIns="0" tIns="0" rIns="0" bIns="0" rtlCol="0"/>
            <a:lstStyle/>
            <a:p>
              <a:endParaRPr sz="1266"/>
            </a:p>
          </p:txBody>
        </p:sp>
        <p:sp>
          <p:nvSpPr>
            <p:cNvPr id="453" name="object 453"/>
            <p:cNvSpPr/>
            <p:nvPr/>
          </p:nvSpPr>
          <p:spPr>
            <a:xfrm>
              <a:off x="3702719" y="8065139"/>
              <a:ext cx="5080" cy="43180"/>
            </a:xfrm>
            <a:custGeom>
              <a:avLst/>
              <a:gdLst/>
              <a:ahLst/>
              <a:cxnLst/>
              <a:rect l="l" t="t" r="r" b="b"/>
              <a:pathLst>
                <a:path w="5079" h="43179">
                  <a:moveTo>
                    <a:pt x="3568" y="20558"/>
                  </a:moveTo>
                  <a:lnTo>
                    <a:pt x="3263" y="22387"/>
                  </a:lnTo>
                  <a:lnTo>
                    <a:pt x="2959" y="24173"/>
                  </a:lnTo>
                  <a:lnTo>
                    <a:pt x="2654" y="26046"/>
                  </a:lnTo>
                  <a:lnTo>
                    <a:pt x="2393" y="27875"/>
                  </a:lnTo>
                  <a:lnTo>
                    <a:pt x="2088" y="29704"/>
                  </a:lnTo>
                  <a:lnTo>
                    <a:pt x="1784" y="31534"/>
                  </a:lnTo>
                  <a:lnTo>
                    <a:pt x="1479" y="33363"/>
                  </a:lnTo>
                  <a:lnTo>
                    <a:pt x="1174" y="35236"/>
                  </a:lnTo>
                  <a:lnTo>
                    <a:pt x="870" y="37065"/>
                  </a:lnTo>
                  <a:lnTo>
                    <a:pt x="609" y="38894"/>
                  </a:lnTo>
                  <a:lnTo>
                    <a:pt x="304" y="40724"/>
                  </a:lnTo>
                  <a:lnTo>
                    <a:pt x="0" y="42553"/>
                  </a:lnTo>
                </a:path>
                <a:path w="5079" h="43179">
                  <a:moveTo>
                    <a:pt x="3568" y="20558"/>
                  </a:moveTo>
                  <a:lnTo>
                    <a:pt x="3873" y="18685"/>
                  </a:lnTo>
                  <a:lnTo>
                    <a:pt x="4134" y="16855"/>
                  </a:lnTo>
                  <a:lnTo>
                    <a:pt x="2306" y="16551"/>
                  </a:lnTo>
                  <a:lnTo>
                    <a:pt x="2611" y="14721"/>
                  </a:lnTo>
                  <a:lnTo>
                    <a:pt x="2872" y="12892"/>
                  </a:lnTo>
                  <a:lnTo>
                    <a:pt x="3176" y="11063"/>
                  </a:lnTo>
                  <a:lnTo>
                    <a:pt x="3524" y="9190"/>
                  </a:lnTo>
                  <a:lnTo>
                    <a:pt x="3786" y="7360"/>
                  </a:lnTo>
                  <a:lnTo>
                    <a:pt x="4090" y="5531"/>
                  </a:lnTo>
                  <a:lnTo>
                    <a:pt x="4395" y="3658"/>
                  </a:lnTo>
                  <a:lnTo>
                    <a:pt x="4656" y="1872"/>
                  </a:lnTo>
                  <a:lnTo>
                    <a:pt x="4961" y="0"/>
                  </a:lnTo>
                </a:path>
              </a:pathLst>
            </a:custGeom>
            <a:ln w="10884">
              <a:solidFill>
                <a:srgbClr val="EABA20"/>
              </a:solidFill>
            </a:ln>
          </p:spPr>
          <p:txBody>
            <a:bodyPr wrap="square" lIns="0" tIns="0" rIns="0" bIns="0" rtlCol="0"/>
            <a:lstStyle/>
            <a:p>
              <a:endParaRPr sz="1266"/>
            </a:p>
          </p:txBody>
        </p:sp>
        <p:sp>
          <p:nvSpPr>
            <p:cNvPr id="454" name="object 454"/>
            <p:cNvSpPr/>
            <p:nvPr/>
          </p:nvSpPr>
          <p:spPr>
            <a:xfrm>
              <a:off x="3709925" y="8086263"/>
              <a:ext cx="213360" cy="23495"/>
            </a:xfrm>
            <a:custGeom>
              <a:avLst/>
              <a:gdLst/>
              <a:ahLst/>
              <a:cxnLst/>
              <a:rect l="l" t="t" r="r" b="b"/>
              <a:pathLst>
                <a:path w="213360" h="23495">
                  <a:moveTo>
                    <a:pt x="212803" y="23040"/>
                  </a:moveTo>
                  <a:lnTo>
                    <a:pt x="0" y="0"/>
                  </a:lnTo>
                </a:path>
              </a:pathLst>
            </a:custGeom>
            <a:ln w="10888">
              <a:solidFill>
                <a:srgbClr val="EABA20"/>
              </a:solidFill>
            </a:ln>
          </p:spPr>
          <p:txBody>
            <a:bodyPr wrap="square" lIns="0" tIns="0" rIns="0" bIns="0" rtlCol="0"/>
            <a:lstStyle/>
            <a:p>
              <a:endParaRPr sz="1266"/>
            </a:p>
          </p:txBody>
        </p:sp>
        <p:sp>
          <p:nvSpPr>
            <p:cNvPr id="455" name="object 455"/>
            <p:cNvSpPr/>
            <p:nvPr/>
          </p:nvSpPr>
          <p:spPr>
            <a:xfrm>
              <a:off x="1477267" y="7793597"/>
              <a:ext cx="2447925" cy="278765"/>
            </a:xfrm>
            <a:custGeom>
              <a:avLst/>
              <a:gdLst/>
              <a:ahLst/>
              <a:cxnLst/>
              <a:rect l="l" t="t" r="r" b="b"/>
              <a:pathLst>
                <a:path w="2447925" h="278765">
                  <a:moveTo>
                    <a:pt x="2447716" y="278362"/>
                  </a:moveTo>
                  <a:lnTo>
                    <a:pt x="0" y="0"/>
                  </a:lnTo>
                </a:path>
              </a:pathLst>
            </a:custGeom>
            <a:ln w="10888">
              <a:solidFill>
                <a:srgbClr val="EABA20"/>
              </a:solidFill>
            </a:ln>
          </p:spPr>
          <p:txBody>
            <a:bodyPr wrap="square" lIns="0" tIns="0" rIns="0" bIns="0" rtlCol="0"/>
            <a:lstStyle/>
            <a:p>
              <a:endParaRPr sz="1266"/>
            </a:p>
          </p:txBody>
        </p:sp>
        <p:sp>
          <p:nvSpPr>
            <p:cNvPr id="456" name="object 456"/>
            <p:cNvSpPr/>
            <p:nvPr/>
          </p:nvSpPr>
          <p:spPr>
            <a:xfrm>
              <a:off x="3924574" y="8070757"/>
              <a:ext cx="4445" cy="39370"/>
            </a:xfrm>
            <a:custGeom>
              <a:avLst/>
              <a:gdLst/>
              <a:ahLst/>
              <a:cxnLst/>
              <a:rect l="l" t="t" r="r" b="b"/>
              <a:pathLst>
                <a:path w="4445" h="39370">
                  <a:moveTo>
                    <a:pt x="2959" y="20471"/>
                  </a:moveTo>
                  <a:lnTo>
                    <a:pt x="2654" y="22300"/>
                  </a:lnTo>
                  <a:lnTo>
                    <a:pt x="2349" y="24173"/>
                  </a:lnTo>
                  <a:lnTo>
                    <a:pt x="2045" y="25959"/>
                  </a:lnTo>
                  <a:lnTo>
                    <a:pt x="1784" y="27831"/>
                  </a:lnTo>
                  <a:lnTo>
                    <a:pt x="1479" y="29661"/>
                  </a:lnTo>
                  <a:lnTo>
                    <a:pt x="1174" y="31490"/>
                  </a:lnTo>
                  <a:lnTo>
                    <a:pt x="870" y="33319"/>
                  </a:lnTo>
                  <a:lnTo>
                    <a:pt x="565" y="35192"/>
                  </a:lnTo>
                  <a:lnTo>
                    <a:pt x="261" y="37022"/>
                  </a:lnTo>
                  <a:lnTo>
                    <a:pt x="0" y="38851"/>
                  </a:lnTo>
                </a:path>
                <a:path w="4445" h="39370">
                  <a:moveTo>
                    <a:pt x="2959" y="20471"/>
                  </a:moveTo>
                  <a:lnTo>
                    <a:pt x="3263" y="18641"/>
                  </a:lnTo>
                  <a:lnTo>
                    <a:pt x="3568" y="16812"/>
                  </a:lnTo>
                  <a:lnTo>
                    <a:pt x="3873" y="14983"/>
                  </a:lnTo>
                  <a:lnTo>
                    <a:pt x="4134" y="13110"/>
                  </a:lnTo>
                  <a:lnTo>
                    <a:pt x="4438" y="11280"/>
                  </a:lnTo>
                  <a:lnTo>
                    <a:pt x="2611" y="10975"/>
                  </a:lnTo>
                  <a:lnTo>
                    <a:pt x="2915" y="9146"/>
                  </a:lnTo>
                  <a:lnTo>
                    <a:pt x="3176" y="7317"/>
                  </a:lnTo>
                  <a:lnTo>
                    <a:pt x="3481" y="5487"/>
                  </a:lnTo>
                  <a:lnTo>
                    <a:pt x="3786" y="3658"/>
                  </a:lnTo>
                  <a:lnTo>
                    <a:pt x="4047" y="1785"/>
                  </a:lnTo>
                  <a:lnTo>
                    <a:pt x="4351" y="0"/>
                  </a:lnTo>
                </a:path>
              </a:pathLst>
            </a:custGeom>
            <a:ln w="10884">
              <a:solidFill>
                <a:srgbClr val="EABA20"/>
              </a:solidFill>
            </a:ln>
          </p:spPr>
          <p:txBody>
            <a:bodyPr wrap="square" lIns="0" tIns="0" rIns="0" bIns="0" rtlCol="0"/>
            <a:lstStyle/>
            <a:p>
              <a:endParaRPr sz="1266"/>
            </a:p>
          </p:txBody>
        </p:sp>
        <p:sp>
          <p:nvSpPr>
            <p:cNvPr id="457" name="object 457"/>
            <p:cNvSpPr/>
            <p:nvPr/>
          </p:nvSpPr>
          <p:spPr>
            <a:xfrm>
              <a:off x="3931171" y="8091820"/>
              <a:ext cx="80010" cy="9525"/>
            </a:xfrm>
            <a:custGeom>
              <a:avLst/>
              <a:gdLst/>
              <a:ahLst/>
              <a:cxnLst/>
              <a:rect l="l" t="t" r="r" b="b"/>
              <a:pathLst>
                <a:path w="80010" h="9525">
                  <a:moveTo>
                    <a:pt x="79507" y="9059"/>
                  </a:moveTo>
                  <a:lnTo>
                    <a:pt x="0" y="0"/>
                  </a:lnTo>
                </a:path>
              </a:pathLst>
            </a:custGeom>
            <a:ln w="10888">
              <a:solidFill>
                <a:srgbClr val="EABA20"/>
              </a:solidFill>
            </a:ln>
          </p:spPr>
          <p:txBody>
            <a:bodyPr wrap="square" lIns="0" tIns="0" rIns="0" bIns="0" rtlCol="0"/>
            <a:lstStyle/>
            <a:p>
              <a:endParaRPr sz="1266"/>
            </a:p>
          </p:txBody>
        </p:sp>
        <p:sp>
          <p:nvSpPr>
            <p:cNvPr id="458" name="object 458"/>
            <p:cNvSpPr/>
            <p:nvPr/>
          </p:nvSpPr>
          <p:spPr>
            <a:xfrm>
              <a:off x="1481683" y="7766044"/>
              <a:ext cx="2533650" cy="298450"/>
            </a:xfrm>
            <a:custGeom>
              <a:avLst/>
              <a:gdLst/>
              <a:ahLst/>
              <a:cxnLst/>
              <a:rect l="l" t="t" r="r" b="b"/>
              <a:pathLst>
                <a:path w="2533650" h="298450">
                  <a:moveTo>
                    <a:pt x="2533098" y="297831"/>
                  </a:moveTo>
                  <a:lnTo>
                    <a:pt x="0" y="0"/>
                  </a:lnTo>
                </a:path>
              </a:pathLst>
            </a:custGeom>
            <a:ln w="10888">
              <a:solidFill>
                <a:srgbClr val="EABA20"/>
              </a:solidFill>
            </a:ln>
          </p:spPr>
          <p:txBody>
            <a:bodyPr wrap="square" lIns="0" tIns="0" rIns="0" bIns="0" rtlCol="0"/>
            <a:lstStyle/>
            <a:p>
              <a:endParaRPr sz="1266"/>
            </a:p>
          </p:txBody>
        </p:sp>
        <p:sp>
          <p:nvSpPr>
            <p:cNvPr id="459" name="object 459"/>
            <p:cNvSpPr/>
            <p:nvPr/>
          </p:nvSpPr>
          <p:spPr>
            <a:xfrm>
              <a:off x="4012820" y="8064163"/>
              <a:ext cx="5715" cy="35560"/>
            </a:xfrm>
            <a:custGeom>
              <a:avLst/>
              <a:gdLst/>
              <a:ahLst/>
              <a:cxnLst/>
              <a:rect l="l" t="t" r="r" b="b"/>
              <a:pathLst>
                <a:path w="5714" h="35559">
                  <a:moveTo>
                    <a:pt x="2959" y="16812"/>
                  </a:moveTo>
                  <a:lnTo>
                    <a:pt x="2654" y="18641"/>
                  </a:lnTo>
                  <a:lnTo>
                    <a:pt x="2349" y="20514"/>
                  </a:lnTo>
                  <a:lnTo>
                    <a:pt x="2088" y="22343"/>
                  </a:lnTo>
                  <a:lnTo>
                    <a:pt x="1784" y="24173"/>
                  </a:lnTo>
                  <a:lnTo>
                    <a:pt x="1436" y="26002"/>
                  </a:lnTo>
                  <a:lnTo>
                    <a:pt x="1174" y="27875"/>
                  </a:lnTo>
                  <a:lnTo>
                    <a:pt x="913" y="29704"/>
                  </a:lnTo>
                  <a:lnTo>
                    <a:pt x="609" y="31534"/>
                  </a:lnTo>
                  <a:lnTo>
                    <a:pt x="304" y="33319"/>
                  </a:lnTo>
                  <a:lnTo>
                    <a:pt x="0" y="35192"/>
                  </a:lnTo>
                </a:path>
                <a:path w="5714" h="35559">
                  <a:moveTo>
                    <a:pt x="2959" y="16812"/>
                  </a:moveTo>
                  <a:lnTo>
                    <a:pt x="3263" y="14983"/>
                  </a:lnTo>
                  <a:lnTo>
                    <a:pt x="3568" y="13153"/>
                  </a:lnTo>
                  <a:lnTo>
                    <a:pt x="3873" y="11324"/>
                  </a:lnTo>
                  <a:lnTo>
                    <a:pt x="4134" y="9495"/>
                  </a:lnTo>
                  <a:lnTo>
                    <a:pt x="4438" y="7622"/>
                  </a:lnTo>
                  <a:lnTo>
                    <a:pt x="4743" y="5792"/>
                  </a:lnTo>
                  <a:lnTo>
                    <a:pt x="5004" y="3963"/>
                  </a:lnTo>
                  <a:lnTo>
                    <a:pt x="5309" y="2134"/>
                  </a:lnTo>
                  <a:lnTo>
                    <a:pt x="5613" y="304"/>
                  </a:lnTo>
                  <a:lnTo>
                    <a:pt x="3786" y="0"/>
                  </a:lnTo>
                </a:path>
              </a:pathLst>
            </a:custGeom>
            <a:ln w="10884">
              <a:solidFill>
                <a:srgbClr val="EABA20"/>
              </a:solidFill>
            </a:ln>
          </p:spPr>
          <p:txBody>
            <a:bodyPr wrap="square" lIns="0" tIns="0" rIns="0" bIns="0" rtlCol="0"/>
            <a:lstStyle/>
            <a:p>
              <a:endParaRPr sz="1266"/>
            </a:p>
          </p:txBody>
        </p:sp>
        <p:sp>
          <p:nvSpPr>
            <p:cNvPr id="460" name="object 460"/>
            <p:cNvSpPr/>
            <p:nvPr/>
          </p:nvSpPr>
          <p:spPr>
            <a:xfrm>
              <a:off x="4019447" y="8081580"/>
              <a:ext cx="111125" cy="12700"/>
            </a:xfrm>
            <a:custGeom>
              <a:avLst/>
              <a:gdLst/>
              <a:ahLst/>
              <a:cxnLst/>
              <a:rect l="l" t="t" r="r" b="b"/>
              <a:pathLst>
                <a:path w="111125" h="12700">
                  <a:moveTo>
                    <a:pt x="110971" y="12282"/>
                  </a:moveTo>
                  <a:lnTo>
                    <a:pt x="0" y="0"/>
                  </a:lnTo>
                </a:path>
              </a:pathLst>
            </a:custGeom>
            <a:ln w="10888">
              <a:solidFill>
                <a:srgbClr val="EABA20"/>
              </a:solidFill>
            </a:ln>
          </p:spPr>
          <p:txBody>
            <a:bodyPr wrap="square" lIns="0" tIns="0" rIns="0" bIns="0" rtlCol="0"/>
            <a:lstStyle/>
            <a:p>
              <a:endParaRPr sz="1266"/>
            </a:p>
          </p:txBody>
        </p:sp>
        <p:sp>
          <p:nvSpPr>
            <p:cNvPr id="461" name="object 461"/>
            <p:cNvSpPr/>
            <p:nvPr/>
          </p:nvSpPr>
          <p:spPr>
            <a:xfrm>
              <a:off x="1484321" y="7738199"/>
              <a:ext cx="1892935" cy="228600"/>
            </a:xfrm>
            <a:custGeom>
              <a:avLst/>
              <a:gdLst/>
              <a:ahLst/>
              <a:cxnLst/>
              <a:rect l="l" t="t" r="r" b="b"/>
              <a:pathLst>
                <a:path w="1892935" h="228600">
                  <a:moveTo>
                    <a:pt x="1892861" y="228360"/>
                  </a:moveTo>
                  <a:lnTo>
                    <a:pt x="0" y="0"/>
                  </a:lnTo>
                </a:path>
              </a:pathLst>
            </a:custGeom>
            <a:ln w="10888">
              <a:solidFill>
                <a:srgbClr val="EABA20"/>
              </a:solidFill>
            </a:ln>
          </p:spPr>
          <p:txBody>
            <a:bodyPr wrap="square" lIns="0" tIns="0" rIns="0" bIns="0" rtlCol="0"/>
            <a:lstStyle/>
            <a:p>
              <a:endParaRPr sz="1266"/>
            </a:p>
          </p:txBody>
        </p:sp>
        <p:sp>
          <p:nvSpPr>
            <p:cNvPr id="462" name="object 462"/>
            <p:cNvSpPr/>
            <p:nvPr/>
          </p:nvSpPr>
          <p:spPr>
            <a:xfrm>
              <a:off x="1488472" y="7712549"/>
              <a:ext cx="1891664" cy="236220"/>
            </a:xfrm>
            <a:custGeom>
              <a:avLst/>
              <a:gdLst/>
              <a:ahLst/>
              <a:cxnLst/>
              <a:rect l="l" t="t" r="r" b="b"/>
              <a:pathLst>
                <a:path w="1891664" h="236220">
                  <a:moveTo>
                    <a:pt x="1891642" y="235678"/>
                  </a:moveTo>
                  <a:lnTo>
                    <a:pt x="0" y="0"/>
                  </a:lnTo>
                </a:path>
              </a:pathLst>
            </a:custGeom>
            <a:ln w="10888">
              <a:solidFill>
                <a:srgbClr val="EABA20"/>
              </a:solidFill>
            </a:ln>
          </p:spPr>
          <p:txBody>
            <a:bodyPr wrap="square" lIns="0" tIns="0" rIns="0" bIns="0" rtlCol="0"/>
            <a:lstStyle/>
            <a:p>
              <a:endParaRPr sz="1266"/>
            </a:p>
          </p:txBody>
        </p:sp>
        <p:sp>
          <p:nvSpPr>
            <p:cNvPr id="463" name="object 463"/>
            <p:cNvSpPr/>
            <p:nvPr/>
          </p:nvSpPr>
          <p:spPr>
            <a:xfrm>
              <a:off x="3379889" y="7948519"/>
              <a:ext cx="2540" cy="20955"/>
            </a:xfrm>
            <a:custGeom>
              <a:avLst/>
              <a:gdLst/>
              <a:ahLst/>
              <a:cxnLst/>
              <a:rect l="l" t="t" r="r" b="b"/>
              <a:pathLst>
                <a:path w="2539" h="20954">
                  <a:moveTo>
                    <a:pt x="609" y="9190"/>
                  </a:moveTo>
                  <a:lnTo>
                    <a:pt x="304" y="10975"/>
                  </a:lnTo>
                  <a:lnTo>
                    <a:pt x="0" y="12848"/>
                  </a:lnTo>
                  <a:lnTo>
                    <a:pt x="1827" y="13153"/>
                  </a:lnTo>
                  <a:lnTo>
                    <a:pt x="1523" y="14983"/>
                  </a:lnTo>
                  <a:lnTo>
                    <a:pt x="1262" y="16812"/>
                  </a:lnTo>
                  <a:lnTo>
                    <a:pt x="957" y="18641"/>
                  </a:lnTo>
                  <a:lnTo>
                    <a:pt x="652" y="20471"/>
                  </a:lnTo>
                </a:path>
                <a:path w="2539" h="20954">
                  <a:moveTo>
                    <a:pt x="609" y="9190"/>
                  </a:moveTo>
                  <a:lnTo>
                    <a:pt x="913" y="7317"/>
                  </a:lnTo>
                  <a:lnTo>
                    <a:pt x="1218" y="5487"/>
                  </a:lnTo>
                  <a:lnTo>
                    <a:pt x="1523" y="3658"/>
                  </a:lnTo>
                  <a:lnTo>
                    <a:pt x="1784" y="1785"/>
                  </a:lnTo>
                  <a:lnTo>
                    <a:pt x="2088" y="0"/>
                  </a:lnTo>
                </a:path>
              </a:pathLst>
            </a:custGeom>
            <a:ln w="10884">
              <a:solidFill>
                <a:srgbClr val="EABA20"/>
              </a:solidFill>
            </a:ln>
          </p:spPr>
          <p:txBody>
            <a:bodyPr wrap="square" lIns="0" tIns="0" rIns="0" bIns="0" rtlCol="0"/>
            <a:lstStyle/>
            <a:p>
              <a:endParaRPr sz="1266"/>
            </a:p>
          </p:txBody>
        </p:sp>
        <p:sp>
          <p:nvSpPr>
            <p:cNvPr id="464" name="object 464"/>
            <p:cNvSpPr/>
            <p:nvPr/>
          </p:nvSpPr>
          <p:spPr>
            <a:xfrm>
              <a:off x="3384154" y="7958271"/>
              <a:ext cx="406400" cy="50800"/>
            </a:xfrm>
            <a:custGeom>
              <a:avLst/>
              <a:gdLst/>
              <a:ahLst/>
              <a:cxnLst/>
              <a:rect l="l" t="t" r="r" b="b"/>
              <a:pathLst>
                <a:path w="406400" h="50800">
                  <a:moveTo>
                    <a:pt x="406066" y="50480"/>
                  </a:moveTo>
                  <a:lnTo>
                    <a:pt x="0" y="0"/>
                  </a:lnTo>
                </a:path>
              </a:pathLst>
            </a:custGeom>
            <a:ln w="10888">
              <a:solidFill>
                <a:srgbClr val="EABA20"/>
              </a:solidFill>
            </a:ln>
          </p:spPr>
          <p:txBody>
            <a:bodyPr wrap="square" lIns="0" tIns="0" rIns="0" bIns="0" rtlCol="0"/>
            <a:lstStyle/>
            <a:p>
              <a:endParaRPr sz="1266"/>
            </a:p>
          </p:txBody>
        </p:sp>
        <p:sp>
          <p:nvSpPr>
            <p:cNvPr id="465" name="object 465"/>
            <p:cNvSpPr/>
            <p:nvPr/>
          </p:nvSpPr>
          <p:spPr>
            <a:xfrm>
              <a:off x="1491057" y="7684622"/>
              <a:ext cx="2303780" cy="297180"/>
            </a:xfrm>
            <a:custGeom>
              <a:avLst/>
              <a:gdLst/>
              <a:ahLst/>
              <a:cxnLst/>
              <a:rect l="l" t="t" r="r" b="b"/>
              <a:pathLst>
                <a:path w="2303779" h="297179">
                  <a:moveTo>
                    <a:pt x="2303584" y="296568"/>
                  </a:moveTo>
                  <a:lnTo>
                    <a:pt x="0" y="0"/>
                  </a:lnTo>
                </a:path>
              </a:pathLst>
            </a:custGeom>
            <a:ln w="10888">
              <a:solidFill>
                <a:srgbClr val="EABA20"/>
              </a:solidFill>
            </a:ln>
          </p:spPr>
          <p:txBody>
            <a:bodyPr wrap="square" lIns="0" tIns="0" rIns="0" bIns="0" rtlCol="0"/>
            <a:lstStyle/>
            <a:p>
              <a:endParaRPr sz="1266"/>
            </a:p>
          </p:txBody>
        </p:sp>
        <p:sp>
          <p:nvSpPr>
            <p:cNvPr id="466" name="object 466"/>
            <p:cNvSpPr/>
            <p:nvPr/>
          </p:nvSpPr>
          <p:spPr>
            <a:xfrm>
              <a:off x="3795343" y="7979997"/>
              <a:ext cx="3810" cy="29845"/>
            </a:xfrm>
            <a:custGeom>
              <a:avLst/>
              <a:gdLst/>
              <a:ahLst/>
              <a:cxnLst/>
              <a:rect l="l" t="t" r="r" b="b"/>
              <a:pathLst>
                <a:path w="3810" h="29845">
                  <a:moveTo>
                    <a:pt x="913" y="14678"/>
                  </a:moveTo>
                  <a:lnTo>
                    <a:pt x="609" y="16507"/>
                  </a:lnTo>
                  <a:lnTo>
                    <a:pt x="304" y="18380"/>
                  </a:lnTo>
                  <a:lnTo>
                    <a:pt x="0" y="20166"/>
                  </a:lnTo>
                  <a:lnTo>
                    <a:pt x="1871" y="20514"/>
                  </a:lnTo>
                  <a:lnTo>
                    <a:pt x="1610" y="22300"/>
                  </a:lnTo>
                  <a:lnTo>
                    <a:pt x="1262" y="24173"/>
                  </a:lnTo>
                  <a:lnTo>
                    <a:pt x="1000" y="25959"/>
                  </a:lnTo>
                  <a:lnTo>
                    <a:pt x="696" y="27831"/>
                  </a:lnTo>
                  <a:lnTo>
                    <a:pt x="391" y="29661"/>
                  </a:lnTo>
                </a:path>
                <a:path w="3810" h="29845">
                  <a:moveTo>
                    <a:pt x="913" y="14678"/>
                  </a:moveTo>
                  <a:lnTo>
                    <a:pt x="1218" y="12848"/>
                  </a:lnTo>
                  <a:lnTo>
                    <a:pt x="1523" y="10975"/>
                  </a:lnTo>
                  <a:lnTo>
                    <a:pt x="1827" y="9146"/>
                  </a:lnTo>
                  <a:lnTo>
                    <a:pt x="2088" y="7317"/>
                  </a:lnTo>
                  <a:lnTo>
                    <a:pt x="2393" y="5531"/>
                  </a:lnTo>
                  <a:lnTo>
                    <a:pt x="2654" y="3658"/>
                  </a:lnTo>
                  <a:lnTo>
                    <a:pt x="2959" y="1829"/>
                  </a:lnTo>
                  <a:lnTo>
                    <a:pt x="3307" y="0"/>
                  </a:lnTo>
                </a:path>
              </a:pathLst>
            </a:custGeom>
            <a:ln w="10884">
              <a:solidFill>
                <a:srgbClr val="EABA20"/>
              </a:solidFill>
            </a:ln>
          </p:spPr>
          <p:txBody>
            <a:bodyPr wrap="square" lIns="0" tIns="0" rIns="0" bIns="0" rtlCol="0"/>
            <a:lstStyle/>
            <a:p>
              <a:endParaRPr sz="1266"/>
            </a:p>
          </p:txBody>
        </p:sp>
        <p:sp>
          <p:nvSpPr>
            <p:cNvPr id="467" name="object 467"/>
            <p:cNvSpPr/>
            <p:nvPr/>
          </p:nvSpPr>
          <p:spPr>
            <a:xfrm>
              <a:off x="3799925" y="7995206"/>
              <a:ext cx="175260" cy="22860"/>
            </a:xfrm>
            <a:custGeom>
              <a:avLst/>
              <a:gdLst/>
              <a:ahLst/>
              <a:cxnLst/>
              <a:rect l="l" t="t" r="r" b="b"/>
              <a:pathLst>
                <a:path w="175260" h="22859">
                  <a:moveTo>
                    <a:pt x="175203" y="22692"/>
                  </a:moveTo>
                  <a:lnTo>
                    <a:pt x="0" y="0"/>
                  </a:lnTo>
                </a:path>
              </a:pathLst>
            </a:custGeom>
            <a:ln w="10888">
              <a:solidFill>
                <a:srgbClr val="EABA20"/>
              </a:solidFill>
            </a:ln>
          </p:spPr>
          <p:txBody>
            <a:bodyPr wrap="square" lIns="0" tIns="0" rIns="0" bIns="0" rtlCol="0"/>
            <a:lstStyle/>
            <a:p>
              <a:endParaRPr sz="1266"/>
            </a:p>
          </p:txBody>
        </p:sp>
        <p:sp>
          <p:nvSpPr>
            <p:cNvPr id="468" name="object 468"/>
            <p:cNvSpPr/>
            <p:nvPr/>
          </p:nvSpPr>
          <p:spPr>
            <a:xfrm>
              <a:off x="1495475" y="7657138"/>
              <a:ext cx="2485390" cy="328295"/>
            </a:xfrm>
            <a:custGeom>
              <a:avLst/>
              <a:gdLst/>
              <a:ahLst/>
              <a:cxnLst/>
              <a:rect l="l" t="t" r="r" b="b"/>
              <a:pathLst>
                <a:path w="2485390" h="328295">
                  <a:moveTo>
                    <a:pt x="2484967" y="327710"/>
                  </a:moveTo>
                  <a:lnTo>
                    <a:pt x="0" y="0"/>
                  </a:lnTo>
                </a:path>
              </a:pathLst>
            </a:custGeom>
            <a:ln w="10888">
              <a:solidFill>
                <a:srgbClr val="EABA20"/>
              </a:solidFill>
            </a:ln>
          </p:spPr>
          <p:txBody>
            <a:bodyPr wrap="square" lIns="0" tIns="0" rIns="0" bIns="0" rtlCol="0"/>
            <a:lstStyle/>
            <a:p>
              <a:endParaRPr sz="1266"/>
            </a:p>
          </p:txBody>
        </p:sp>
        <p:sp>
          <p:nvSpPr>
            <p:cNvPr id="469" name="object 469"/>
            <p:cNvSpPr/>
            <p:nvPr/>
          </p:nvSpPr>
          <p:spPr>
            <a:xfrm>
              <a:off x="3978763" y="7986965"/>
              <a:ext cx="5080" cy="31750"/>
            </a:xfrm>
            <a:custGeom>
              <a:avLst/>
              <a:gdLst/>
              <a:ahLst/>
              <a:cxnLst/>
              <a:rect l="l" t="t" r="r" b="b"/>
              <a:pathLst>
                <a:path w="5079" h="31750">
                  <a:moveTo>
                    <a:pt x="2698" y="14983"/>
                  </a:moveTo>
                  <a:lnTo>
                    <a:pt x="2393" y="16855"/>
                  </a:lnTo>
                  <a:lnTo>
                    <a:pt x="2088" y="18641"/>
                  </a:lnTo>
                  <a:lnTo>
                    <a:pt x="1784" y="20514"/>
                  </a:lnTo>
                  <a:lnTo>
                    <a:pt x="1523" y="22343"/>
                  </a:lnTo>
                  <a:lnTo>
                    <a:pt x="1218" y="24173"/>
                  </a:lnTo>
                  <a:lnTo>
                    <a:pt x="913" y="26002"/>
                  </a:lnTo>
                  <a:lnTo>
                    <a:pt x="609" y="27875"/>
                  </a:lnTo>
                  <a:lnTo>
                    <a:pt x="348" y="29704"/>
                  </a:lnTo>
                  <a:lnTo>
                    <a:pt x="0" y="31534"/>
                  </a:lnTo>
                </a:path>
                <a:path w="5079" h="31750">
                  <a:moveTo>
                    <a:pt x="2698" y="14983"/>
                  </a:moveTo>
                  <a:lnTo>
                    <a:pt x="3002" y="13153"/>
                  </a:lnTo>
                  <a:lnTo>
                    <a:pt x="3307" y="11324"/>
                  </a:lnTo>
                  <a:lnTo>
                    <a:pt x="3611" y="9451"/>
                  </a:lnTo>
                  <a:lnTo>
                    <a:pt x="3873" y="7665"/>
                  </a:lnTo>
                  <a:lnTo>
                    <a:pt x="4177" y="5792"/>
                  </a:lnTo>
                  <a:lnTo>
                    <a:pt x="4482" y="4007"/>
                  </a:lnTo>
                  <a:lnTo>
                    <a:pt x="4743" y="2134"/>
                  </a:lnTo>
                  <a:lnTo>
                    <a:pt x="5048" y="348"/>
                  </a:lnTo>
                  <a:lnTo>
                    <a:pt x="3220" y="0"/>
                  </a:lnTo>
                </a:path>
              </a:pathLst>
            </a:custGeom>
            <a:ln w="10884">
              <a:solidFill>
                <a:srgbClr val="EABA20"/>
              </a:solidFill>
            </a:ln>
          </p:spPr>
          <p:txBody>
            <a:bodyPr wrap="square" lIns="0" tIns="0" rIns="0" bIns="0" rtlCol="0"/>
            <a:lstStyle/>
            <a:p>
              <a:endParaRPr sz="1266"/>
            </a:p>
          </p:txBody>
        </p:sp>
        <p:sp>
          <p:nvSpPr>
            <p:cNvPr id="470" name="object 470"/>
            <p:cNvSpPr/>
            <p:nvPr/>
          </p:nvSpPr>
          <p:spPr>
            <a:xfrm>
              <a:off x="3985116" y="8002532"/>
              <a:ext cx="48260" cy="6350"/>
            </a:xfrm>
            <a:custGeom>
              <a:avLst/>
              <a:gdLst/>
              <a:ahLst/>
              <a:cxnLst/>
              <a:rect l="l" t="t" r="r" b="b"/>
              <a:pathLst>
                <a:path w="48260" h="6350">
                  <a:moveTo>
                    <a:pt x="-5444" y="2939"/>
                  </a:moveTo>
                  <a:lnTo>
                    <a:pt x="53444" y="2939"/>
                  </a:lnTo>
                </a:path>
              </a:pathLst>
            </a:custGeom>
            <a:ln w="16768">
              <a:solidFill>
                <a:srgbClr val="EABA20"/>
              </a:solidFill>
            </a:ln>
          </p:spPr>
          <p:txBody>
            <a:bodyPr wrap="square" lIns="0" tIns="0" rIns="0" bIns="0" rtlCol="0"/>
            <a:lstStyle/>
            <a:p>
              <a:endParaRPr sz="1266"/>
            </a:p>
          </p:txBody>
        </p:sp>
        <p:sp>
          <p:nvSpPr>
            <p:cNvPr id="471" name="object 471"/>
            <p:cNvSpPr/>
            <p:nvPr/>
          </p:nvSpPr>
          <p:spPr>
            <a:xfrm>
              <a:off x="1498086" y="7629323"/>
              <a:ext cx="2538730" cy="346075"/>
            </a:xfrm>
            <a:custGeom>
              <a:avLst/>
              <a:gdLst/>
              <a:ahLst/>
              <a:cxnLst/>
              <a:rect l="l" t="t" r="r" b="b"/>
              <a:pathLst>
                <a:path w="2538729" h="346075">
                  <a:moveTo>
                    <a:pt x="2538538" y="345742"/>
                  </a:moveTo>
                  <a:lnTo>
                    <a:pt x="0" y="0"/>
                  </a:lnTo>
                </a:path>
              </a:pathLst>
            </a:custGeom>
            <a:ln w="10888">
              <a:solidFill>
                <a:srgbClr val="EABA20"/>
              </a:solidFill>
            </a:ln>
          </p:spPr>
          <p:txBody>
            <a:bodyPr wrap="square" lIns="0" tIns="0" rIns="0" bIns="0" rtlCol="0"/>
            <a:lstStyle/>
            <a:p>
              <a:endParaRPr sz="1266"/>
            </a:p>
          </p:txBody>
        </p:sp>
        <p:sp>
          <p:nvSpPr>
            <p:cNvPr id="472" name="object 472"/>
            <p:cNvSpPr/>
            <p:nvPr/>
          </p:nvSpPr>
          <p:spPr>
            <a:xfrm>
              <a:off x="4036798" y="7975911"/>
              <a:ext cx="5715" cy="33655"/>
            </a:xfrm>
            <a:custGeom>
              <a:avLst/>
              <a:gdLst/>
              <a:ahLst/>
              <a:cxnLst/>
              <a:rect l="l" t="t" r="r" b="b"/>
              <a:pathLst>
                <a:path w="5714" h="33654">
                  <a:moveTo>
                    <a:pt x="2654" y="16594"/>
                  </a:moveTo>
                  <a:lnTo>
                    <a:pt x="2349" y="18380"/>
                  </a:lnTo>
                  <a:lnTo>
                    <a:pt x="1740" y="22082"/>
                  </a:lnTo>
                  <a:lnTo>
                    <a:pt x="1479" y="23911"/>
                  </a:lnTo>
                  <a:lnTo>
                    <a:pt x="1174" y="25741"/>
                  </a:lnTo>
                  <a:lnTo>
                    <a:pt x="609" y="29443"/>
                  </a:lnTo>
                  <a:lnTo>
                    <a:pt x="304" y="31316"/>
                  </a:lnTo>
                  <a:lnTo>
                    <a:pt x="0" y="33102"/>
                  </a:lnTo>
                </a:path>
                <a:path w="5714" h="33654">
                  <a:moveTo>
                    <a:pt x="2654" y="16594"/>
                  </a:moveTo>
                  <a:lnTo>
                    <a:pt x="2959" y="14721"/>
                  </a:lnTo>
                  <a:lnTo>
                    <a:pt x="3263" y="12935"/>
                  </a:lnTo>
                  <a:lnTo>
                    <a:pt x="3568" y="11063"/>
                  </a:lnTo>
                  <a:lnTo>
                    <a:pt x="3829" y="9190"/>
                  </a:lnTo>
                  <a:lnTo>
                    <a:pt x="4134" y="7404"/>
                  </a:lnTo>
                  <a:lnTo>
                    <a:pt x="4438" y="5531"/>
                  </a:lnTo>
                  <a:lnTo>
                    <a:pt x="4699" y="3702"/>
                  </a:lnTo>
                  <a:lnTo>
                    <a:pt x="5048" y="1872"/>
                  </a:lnTo>
                  <a:lnTo>
                    <a:pt x="5309" y="0"/>
                  </a:lnTo>
                </a:path>
              </a:pathLst>
            </a:custGeom>
            <a:ln w="10884">
              <a:solidFill>
                <a:srgbClr val="EABA20"/>
              </a:solidFill>
            </a:ln>
          </p:spPr>
          <p:txBody>
            <a:bodyPr wrap="square" lIns="0" tIns="0" rIns="0" bIns="0" rtlCol="0"/>
            <a:lstStyle/>
            <a:p>
              <a:endParaRPr sz="1266"/>
            </a:p>
          </p:txBody>
        </p:sp>
        <p:sp>
          <p:nvSpPr>
            <p:cNvPr id="473" name="object 473"/>
            <p:cNvSpPr/>
            <p:nvPr/>
          </p:nvSpPr>
          <p:spPr>
            <a:xfrm>
              <a:off x="4043130" y="7993036"/>
              <a:ext cx="39370" cy="4445"/>
            </a:xfrm>
            <a:custGeom>
              <a:avLst/>
              <a:gdLst/>
              <a:ahLst/>
              <a:cxnLst/>
              <a:rect l="l" t="t" r="r" b="b"/>
              <a:pathLst>
                <a:path w="39370" h="4445">
                  <a:moveTo>
                    <a:pt x="-5444" y="2221"/>
                  </a:moveTo>
                  <a:lnTo>
                    <a:pt x="44262" y="2221"/>
                  </a:lnTo>
                </a:path>
              </a:pathLst>
            </a:custGeom>
            <a:ln w="15331">
              <a:solidFill>
                <a:srgbClr val="EABA20"/>
              </a:solidFill>
            </a:ln>
          </p:spPr>
          <p:txBody>
            <a:bodyPr wrap="square" lIns="0" tIns="0" rIns="0" bIns="0" rtlCol="0"/>
            <a:lstStyle/>
            <a:p>
              <a:endParaRPr sz="1266"/>
            </a:p>
          </p:txBody>
        </p:sp>
        <p:sp>
          <p:nvSpPr>
            <p:cNvPr id="474" name="object 474"/>
            <p:cNvSpPr/>
            <p:nvPr/>
          </p:nvSpPr>
          <p:spPr>
            <a:xfrm>
              <a:off x="1502247" y="7603582"/>
              <a:ext cx="2583815" cy="360680"/>
            </a:xfrm>
            <a:custGeom>
              <a:avLst/>
              <a:gdLst/>
              <a:ahLst/>
              <a:cxnLst/>
              <a:rect l="l" t="t" r="r" b="b"/>
              <a:pathLst>
                <a:path w="2583815" h="360679">
                  <a:moveTo>
                    <a:pt x="2583187" y="360508"/>
                  </a:moveTo>
                  <a:lnTo>
                    <a:pt x="0" y="0"/>
                  </a:lnTo>
                </a:path>
              </a:pathLst>
            </a:custGeom>
            <a:ln w="10888">
              <a:solidFill>
                <a:srgbClr val="EABA20"/>
              </a:solidFill>
            </a:ln>
          </p:spPr>
          <p:txBody>
            <a:bodyPr wrap="square" lIns="0" tIns="0" rIns="0" bIns="0" rtlCol="0"/>
            <a:lstStyle/>
            <a:p>
              <a:endParaRPr sz="1266"/>
            </a:p>
          </p:txBody>
        </p:sp>
        <p:pic>
          <p:nvPicPr>
            <p:cNvPr id="475" name="object 475"/>
            <p:cNvPicPr/>
            <p:nvPr/>
          </p:nvPicPr>
          <p:blipFill>
            <a:blip r:embed="rId59" cstate="print"/>
            <a:stretch>
              <a:fillRect/>
            </a:stretch>
          </p:blipFill>
          <p:spPr>
            <a:xfrm>
              <a:off x="4078357" y="7959242"/>
              <a:ext cx="80474" cy="140339"/>
            </a:xfrm>
            <a:prstGeom prst="rect">
              <a:avLst/>
            </a:prstGeom>
          </p:spPr>
        </p:pic>
        <p:sp>
          <p:nvSpPr>
            <p:cNvPr id="476" name="object 476"/>
            <p:cNvSpPr/>
            <p:nvPr/>
          </p:nvSpPr>
          <p:spPr>
            <a:xfrm>
              <a:off x="1506707" y="7575993"/>
              <a:ext cx="2508250" cy="360045"/>
            </a:xfrm>
            <a:custGeom>
              <a:avLst/>
              <a:gdLst/>
              <a:ahLst/>
              <a:cxnLst/>
              <a:rect l="l" t="t" r="r" b="b"/>
              <a:pathLst>
                <a:path w="2508250" h="360045">
                  <a:moveTo>
                    <a:pt x="2507988" y="359724"/>
                  </a:moveTo>
                  <a:lnTo>
                    <a:pt x="0" y="0"/>
                  </a:lnTo>
                </a:path>
              </a:pathLst>
            </a:custGeom>
            <a:ln w="10888">
              <a:solidFill>
                <a:srgbClr val="EABA20"/>
              </a:solidFill>
            </a:ln>
          </p:spPr>
          <p:txBody>
            <a:bodyPr wrap="square" lIns="0" tIns="0" rIns="0" bIns="0" rtlCol="0"/>
            <a:lstStyle/>
            <a:p>
              <a:endParaRPr sz="1266"/>
            </a:p>
          </p:txBody>
        </p:sp>
        <p:sp>
          <p:nvSpPr>
            <p:cNvPr id="477" name="object 477"/>
            <p:cNvSpPr/>
            <p:nvPr/>
          </p:nvSpPr>
          <p:spPr>
            <a:xfrm>
              <a:off x="1509291" y="7548175"/>
              <a:ext cx="2506980" cy="368935"/>
            </a:xfrm>
            <a:custGeom>
              <a:avLst/>
              <a:gdLst/>
              <a:ahLst/>
              <a:cxnLst/>
              <a:rect l="l" t="t" r="r" b="b"/>
              <a:pathLst>
                <a:path w="2506979" h="368934">
                  <a:moveTo>
                    <a:pt x="2506552" y="368914"/>
                  </a:moveTo>
                  <a:lnTo>
                    <a:pt x="0" y="0"/>
                  </a:lnTo>
                </a:path>
              </a:pathLst>
            </a:custGeom>
            <a:ln w="10888">
              <a:solidFill>
                <a:srgbClr val="EABA20"/>
              </a:solidFill>
            </a:ln>
          </p:spPr>
          <p:txBody>
            <a:bodyPr wrap="square" lIns="0" tIns="0" rIns="0" bIns="0" rtlCol="0"/>
            <a:lstStyle/>
            <a:p>
              <a:endParaRPr sz="1266"/>
            </a:p>
          </p:txBody>
        </p:sp>
        <p:pic>
          <p:nvPicPr>
            <p:cNvPr id="478" name="object 478"/>
            <p:cNvPicPr/>
            <p:nvPr/>
          </p:nvPicPr>
          <p:blipFill>
            <a:blip r:embed="rId60" cstate="print"/>
            <a:stretch>
              <a:fillRect/>
            </a:stretch>
          </p:blipFill>
          <p:spPr>
            <a:xfrm>
              <a:off x="4012959" y="7912542"/>
              <a:ext cx="161896" cy="138336"/>
            </a:xfrm>
            <a:prstGeom prst="rect">
              <a:avLst/>
            </a:prstGeom>
          </p:spPr>
        </p:pic>
        <p:sp>
          <p:nvSpPr>
            <p:cNvPr id="479" name="object 479"/>
            <p:cNvSpPr/>
            <p:nvPr/>
          </p:nvSpPr>
          <p:spPr>
            <a:xfrm>
              <a:off x="4166586" y="7997940"/>
              <a:ext cx="330200" cy="43815"/>
            </a:xfrm>
            <a:custGeom>
              <a:avLst/>
              <a:gdLst/>
              <a:ahLst/>
              <a:cxnLst/>
              <a:rect l="l" t="t" r="r" b="b"/>
              <a:pathLst>
                <a:path w="330200" h="43815">
                  <a:moveTo>
                    <a:pt x="329953" y="43816"/>
                  </a:moveTo>
                  <a:lnTo>
                    <a:pt x="0" y="0"/>
                  </a:lnTo>
                </a:path>
              </a:pathLst>
            </a:custGeom>
            <a:ln w="10888">
              <a:solidFill>
                <a:srgbClr val="EABA20"/>
              </a:solidFill>
            </a:ln>
          </p:spPr>
          <p:txBody>
            <a:bodyPr wrap="square" lIns="0" tIns="0" rIns="0" bIns="0" rtlCol="0"/>
            <a:lstStyle/>
            <a:p>
              <a:endParaRPr sz="1266"/>
            </a:p>
          </p:txBody>
        </p:sp>
        <p:sp>
          <p:nvSpPr>
            <p:cNvPr id="480" name="object 480"/>
            <p:cNvSpPr/>
            <p:nvPr/>
          </p:nvSpPr>
          <p:spPr>
            <a:xfrm>
              <a:off x="1513726" y="7520644"/>
              <a:ext cx="2992120" cy="453390"/>
            </a:xfrm>
            <a:custGeom>
              <a:avLst/>
              <a:gdLst/>
              <a:ahLst/>
              <a:cxnLst/>
              <a:rect l="l" t="t" r="r" b="b"/>
              <a:pathLst>
                <a:path w="2992120" h="453390">
                  <a:moveTo>
                    <a:pt x="2991909" y="452889"/>
                  </a:moveTo>
                  <a:lnTo>
                    <a:pt x="0" y="0"/>
                  </a:lnTo>
                </a:path>
              </a:pathLst>
            </a:custGeom>
            <a:ln w="10888">
              <a:solidFill>
                <a:srgbClr val="EABA20"/>
              </a:solidFill>
            </a:ln>
          </p:spPr>
          <p:txBody>
            <a:bodyPr wrap="square" lIns="0" tIns="0" rIns="0" bIns="0" rtlCol="0"/>
            <a:lstStyle/>
            <a:p>
              <a:endParaRPr sz="1266"/>
            </a:p>
          </p:txBody>
        </p:sp>
        <p:sp>
          <p:nvSpPr>
            <p:cNvPr id="481" name="object 481"/>
            <p:cNvSpPr/>
            <p:nvPr/>
          </p:nvSpPr>
          <p:spPr>
            <a:xfrm>
              <a:off x="4500209" y="7974112"/>
              <a:ext cx="9525" cy="68580"/>
            </a:xfrm>
            <a:custGeom>
              <a:avLst/>
              <a:gdLst/>
              <a:ahLst/>
              <a:cxnLst/>
              <a:rect l="l" t="t" r="r" b="b"/>
              <a:pathLst>
                <a:path w="9525" h="68579">
                  <a:moveTo>
                    <a:pt x="5613" y="33363"/>
                  </a:moveTo>
                  <a:lnTo>
                    <a:pt x="5309" y="35236"/>
                  </a:lnTo>
                  <a:lnTo>
                    <a:pt x="5004" y="37065"/>
                  </a:lnTo>
                  <a:lnTo>
                    <a:pt x="4699" y="38851"/>
                  </a:lnTo>
                  <a:lnTo>
                    <a:pt x="4438" y="40724"/>
                  </a:lnTo>
                  <a:lnTo>
                    <a:pt x="4134" y="42553"/>
                  </a:lnTo>
                  <a:lnTo>
                    <a:pt x="3829" y="44426"/>
                  </a:lnTo>
                  <a:lnTo>
                    <a:pt x="3568" y="46212"/>
                  </a:lnTo>
                  <a:lnTo>
                    <a:pt x="3263" y="48085"/>
                  </a:lnTo>
                  <a:lnTo>
                    <a:pt x="2959" y="49914"/>
                  </a:lnTo>
                  <a:lnTo>
                    <a:pt x="2654" y="51743"/>
                  </a:lnTo>
                  <a:lnTo>
                    <a:pt x="2349" y="53573"/>
                  </a:lnTo>
                  <a:lnTo>
                    <a:pt x="2045" y="55402"/>
                  </a:lnTo>
                  <a:lnTo>
                    <a:pt x="1784" y="57275"/>
                  </a:lnTo>
                  <a:lnTo>
                    <a:pt x="1436" y="59061"/>
                  </a:lnTo>
                  <a:lnTo>
                    <a:pt x="1174" y="60934"/>
                  </a:lnTo>
                  <a:lnTo>
                    <a:pt x="870" y="62763"/>
                  </a:lnTo>
                  <a:lnTo>
                    <a:pt x="565" y="64592"/>
                  </a:lnTo>
                  <a:lnTo>
                    <a:pt x="261" y="66465"/>
                  </a:lnTo>
                  <a:lnTo>
                    <a:pt x="0" y="68251"/>
                  </a:lnTo>
                </a:path>
                <a:path w="9525" h="68579">
                  <a:moveTo>
                    <a:pt x="5613" y="33363"/>
                  </a:moveTo>
                  <a:lnTo>
                    <a:pt x="5874" y="31534"/>
                  </a:lnTo>
                  <a:lnTo>
                    <a:pt x="6223" y="29704"/>
                  </a:lnTo>
                  <a:lnTo>
                    <a:pt x="6484" y="27875"/>
                  </a:lnTo>
                  <a:lnTo>
                    <a:pt x="6788" y="26002"/>
                  </a:lnTo>
                  <a:lnTo>
                    <a:pt x="7093" y="24173"/>
                  </a:lnTo>
                  <a:lnTo>
                    <a:pt x="7398" y="22343"/>
                  </a:lnTo>
                  <a:lnTo>
                    <a:pt x="7659" y="20514"/>
                  </a:lnTo>
                  <a:lnTo>
                    <a:pt x="7963" y="18641"/>
                  </a:lnTo>
                  <a:lnTo>
                    <a:pt x="8311" y="16855"/>
                  </a:lnTo>
                  <a:lnTo>
                    <a:pt x="8573" y="14983"/>
                  </a:lnTo>
                  <a:lnTo>
                    <a:pt x="8877" y="13197"/>
                  </a:lnTo>
                  <a:lnTo>
                    <a:pt x="7006" y="12848"/>
                  </a:lnTo>
                  <a:lnTo>
                    <a:pt x="7311" y="11019"/>
                  </a:lnTo>
                  <a:lnTo>
                    <a:pt x="7615" y="9190"/>
                  </a:lnTo>
                  <a:lnTo>
                    <a:pt x="7920" y="7317"/>
                  </a:lnTo>
                  <a:lnTo>
                    <a:pt x="8224" y="5531"/>
                  </a:lnTo>
                  <a:lnTo>
                    <a:pt x="8486" y="3658"/>
                  </a:lnTo>
                  <a:lnTo>
                    <a:pt x="8790" y="1829"/>
                  </a:lnTo>
                  <a:lnTo>
                    <a:pt x="9095" y="0"/>
                  </a:lnTo>
                </a:path>
              </a:pathLst>
            </a:custGeom>
            <a:ln w="10884">
              <a:solidFill>
                <a:srgbClr val="EABA20"/>
              </a:solidFill>
            </a:ln>
          </p:spPr>
          <p:txBody>
            <a:bodyPr wrap="square" lIns="0" tIns="0" rIns="0" bIns="0" rtlCol="0"/>
            <a:lstStyle/>
            <a:p>
              <a:endParaRPr sz="1266"/>
            </a:p>
          </p:txBody>
        </p:sp>
        <p:sp>
          <p:nvSpPr>
            <p:cNvPr id="482" name="object 482"/>
            <p:cNvSpPr/>
            <p:nvPr/>
          </p:nvSpPr>
          <p:spPr>
            <a:xfrm>
              <a:off x="4509495" y="8008051"/>
              <a:ext cx="16510" cy="3175"/>
            </a:xfrm>
            <a:custGeom>
              <a:avLst/>
              <a:gdLst/>
              <a:ahLst/>
              <a:cxnLst/>
              <a:rect l="l" t="t" r="r" b="b"/>
              <a:pathLst>
                <a:path w="16510" h="3175">
                  <a:moveTo>
                    <a:pt x="-5444" y="1328"/>
                  </a:moveTo>
                  <a:lnTo>
                    <a:pt x="21937" y="1328"/>
                  </a:lnTo>
                </a:path>
              </a:pathLst>
            </a:custGeom>
            <a:ln w="13545">
              <a:solidFill>
                <a:srgbClr val="EABA20"/>
              </a:solidFill>
            </a:ln>
          </p:spPr>
          <p:txBody>
            <a:bodyPr wrap="square" lIns="0" tIns="0" rIns="0" bIns="0" rtlCol="0"/>
            <a:lstStyle/>
            <a:p>
              <a:endParaRPr sz="1266"/>
            </a:p>
          </p:txBody>
        </p:sp>
        <p:sp>
          <p:nvSpPr>
            <p:cNvPr id="483" name="object 483"/>
            <p:cNvSpPr/>
            <p:nvPr/>
          </p:nvSpPr>
          <p:spPr>
            <a:xfrm>
              <a:off x="1517851" y="7494941"/>
              <a:ext cx="2970530" cy="461009"/>
            </a:xfrm>
            <a:custGeom>
              <a:avLst/>
              <a:gdLst/>
              <a:ahLst/>
              <a:cxnLst/>
              <a:rect l="l" t="t" r="r" b="b"/>
              <a:pathLst>
                <a:path w="2970529" h="461009">
                  <a:moveTo>
                    <a:pt x="2969976" y="460641"/>
                  </a:moveTo>
                  <a:lnTo>
                    <a:pt x="0" y="0"/>
                  </a:lnTo>
                </a:path>
              </a:pathLst>
            </a:custGeom>
            <a:ln w="10888">
              <a:solidFill>
                <a:srgbClr val="EABA20"/>
              </a:solidFill>
            </a:ln>
          </p:spPr>
          <p:txBody>
            <a:bodyPr wrap="square" lIns="0" tIns="0" rIns="0" bIns="0" rtlCol="0"/>
            <a:lstStyle/>
            <a:p>
              <a:endParaRPr sz="1266"/>
            </a:p>
          </p:txBody>
        </p:sp>
        <p:sp>
          <p:nvSpPr>
            <p:cNvPr id="484" name="object 484"/>
            <p:cNvSpPr/>
            <p:nvPr/>
          </p:nvSpPr>
          <p:spPr>
            <a:xfrm>
              <a:off x="1522290" y="7467376"/>
              <a:ext cx="2968625" cy="471805"/>
            </a:xfrm>
            <a:custGeom>
              <a:avLst/>
              <a:gdLst/>
              <a:ahLst/>
              <a:cxnLst/>
              <a:rect l="l" t="t" r="r" b="b"/>
              <a:pathLst>
                <a:path w="2968625" h="471804">
                  <a:moveTo>
                    <a:pt x="2968192" y="471704"/>
                  </a:moveTo>
                  <a:lnTo>
                    <a:pt x="0" y="0"/>
                  </a:lnTo>
                </a:path>
              </a:pathLst>
            </a:custGeom>
            <a:ln w="10888">
              <a:solidFill>
                <a:srgbClr val="EABA20"/>
              </a:solidFill>
            </a:ln>
          </p:spPr>
          <p:txBody>
            <a:bodyPr wrap="square" lIns="0" tIns="0" rIns="0" bIns="0" rtlCol="0"/>
            <a:lstStyle/>
            <a:p>
              <a:endParaRPr sz="1266"/>
            </a:p>
          </p:txBody>
        </p:sp>
        <p:sp>
          <p:nvSpPr>
            <p:cNvPr id="485" name="object 485"/>
            <p:cNvSpPr/>
            <p:nvPr/>
          </p:nvSpPr>
          <p:spPr>
            <a:xfrm>
              <a:off x="4491792" y="7937800"/>
              <a:ext cx="3175" cy="17145"/>
            </a:xfrm>
            <a:custGeom>
              <a:avLst/>
              <a:gdLst/>
              <a:ahLst/>
              <a:cxnLst/>
              <a:rect l="l" t="t" r="r" b="b"/>
              <a:pathLst>
                <a:path w="3175" h="17145">
                  <a:moveTo>
                    <a:pt x="1174" y="9190"/>
                  </a:moveTo>
                  <a:lnTo>
                    <a:pt x="870" y="11019"/>
                  </a:lnTo>
                  <a:lnTo>
                    <a:pt x="565" y="12848"/>
                  </a:lnTo>
                  <a:lnTo>
                    <a:pt x="261" y="14721"/>
                  </a:lnTo>
                  <a:lnTo>
                    <a:pt x="0" y="16551"/>
                  </a:lnTo>
                </a:path>
                <a:path w="3175" h="17145">
                  <a:moveTo>
                    <a:pt x="1174" y="9190"/>
                  </a:moveTo>
                  <a:lnTo>
                    <a:pt x="1479" y="7317"/>
                  </a:lnTo>
                  <a:lnTo>
                    <a:pt x="1784" y="5531"/>
                  </a:lnTo>
                  <a:lnTo>
                    <a:pt x="2088" y="3658"/>
                  </a:lnTo>
                  <a:lnTo>
                    <a:pt x="2349" y="1872"/>
                  </a:lnTo>
                  <a:lnTo>
                    <a:pt x="2654" y="0"/>
                  </a:lnTo>
                </a:path>
              </a:pathLst>
            </a:custGeom>
            <a:ln w="10884">
              <a:solidFill>
                <a:srgbClr val="EABA20"/>
              </a:solidFill>
            </a:ln>
          </p:spPr>
          <p:txBody>
            <a:bodyPr wrap="square" lIns="0" tIns="0" rIns="0" bIns="0" rtlCol="0"/>
            <a:lstStyle/>
            <a:p>
              <a:endParaRPr sz="1266"/>
            </a:p>
          </p:txBody>
        </p:sp>
        <p:sp>
          <p:nvSpPr>
            <p:cNvPr id="486" name="object 486"/>
            <p:cNvSpPr/>
            <p:nvPr/>
          </p:nvSpPr>
          <p:spPr>
            <a:xfrm>
              <a:off x="4496614" y="7947578"/>
              <a:ext cx="36830" cy="6350"/>
            </a:xfrm>
            <a:custGeom>
              <a:avLst/>
              <a:gdLst/>
              <a:ahLst/>
              <a:cxnLst/>
              <a:rect l="l" t="t" r="r" b="b"/>
              <a:pathLst>
                <a:path w="36829" h="6350">
                  <a:moveTo>
                    <a:pt x="36729" y="5923"/>
                  </a:moveTo>
                  <a:lnTo>
                    <a:pt x="0" y="0"/>
                  </a:lnTo>
                </a:path>
              </a:pathLst>
            </a:custGeom>
            <a:ln w="10888">
              <a:solidFill>
                <a:srgbClr val="EABA20"/>
              </a:solidFill>
            </a:ln>
          </p:spPr>
          <p:txBody>
            <a:bodyPr wrap="square" lIns="0" tIns="0" rIns="0" bIns="0" rtlCol="0"/>
            <a:lstStyle/>
            <a:p>
              <a:endParaRPr sz="1266"/>
            </a:p>
          </p:txBody>
        </p:sp>
        <p:sp>
          <p:nvSpPr>
            <p:cNvPr id="487" name="object 487"/>
            <p:cNvSpPr/>
            <p:nvPr/>
          </p:nvSpPr>
          <p:spPr>
            <a:xfrm>
              <a:off x="4529662" y="7954129"/>
              <a:ext cx="7620" cy="57785"/>
            </a:xfrm>
            <a:custGeom>
              <a:avLst/>
              <a:gdLst/>
              <a:ahLst/>
              <a:cxnLst/>
              <a:rect l="l" t="t" r="r" b="b"/>
              <a:pathLst>
                <a:path w="7620" h="57784">
                  <a:moveTo>
                    <a:pt x="2915" y="27527"/>
                  </a:moveTo>
                  <a:lnTo>
                    <a:pt x="1740" y="34887"/>
                  </a:lnTo>
                  <a:lnTo>
                    <a:pt x="522" y="42205"/>
                  </a:lnTo>
                  <a:lnTo>
                    <a:pt x="1174" y="49870"/>
                  </a:lnTo>
                  <a:lnTo>
                    <a:pt x="0" y="57231"/>
                  </a:lnTo>
                </a:path>
                <a:path w="7620" h="57784">
                  <a:moveTo>
                    <a:pt x="2915" y="27527"/>
                  </a:moveTo>
                  <a:lnTo>
                    <a:pt x="3524" y="23824"/>
                  </a:lnTo>
                  <a:lnTo>
                    <a:pt x="4395" y="18336"/>
                  </a:lnTo>
                  <a:lnTo>
                    <a:pt x="4961" y="14678"/>
                  </a:lnTo>
                  <a:lnTo>
                    <a:pt x="5874" y="9103"/>
                  </a:lnTo>
                  <a:lnTo>
                    <a:pt x="6745" y="3658"/>
                  </a:lnTo>
                  <a:lnTo>
                    <a:pt x="7354" y="0"/>
                  </a:lnTo>
                </a:path>
              </a:pathLst>
            </a:custGeom>
            <a:ln w="10884">
              <a:solidFill>
                <a:srgbClr val="EABA20"/>
              </a:solidFill>
            </a:ln>
          </p:spPr>
          <p:txBody>
            <a:bodyPr wrap="square" lIns="0" tIns="0" rIns="0" bIns="0" rtlCol="0"/>
            <a:lstStyle/>
            <a:p>
              <a:endParaRPr sz="1266"/>
            </a:p>
          </p:txBody>
        </p:sp>
        <p:sp>
          <p:nvSpPr>
            <p:cNvPr id="488" name="object 488"/>
            <p:cNvSpPr/>
            <p:nvPr/>
          </p:nvSpPr>
          <p:spPr>
            <a:xfrm>
              <a:off x="4536246" y="7982231"/>
              <a:ext cx="27940" cy="5080"/>
            </a:xfrm>
            <a:custGeom>
              <a:avLst/>
              <a:gdLst/>
              <a:ahLst/>
              <a:cxnLst/>
              <a:rect l="l" t="t" r="r" b="b"/>
              <a:pathLst>
                <a:path w="27939" h="5079">
                  <a:moveTo>
                    <a:pt x="27503" y="4486"/>
                  </a:moveTo>
                  <a:lnTo>
                    <a:pt x="0" y="0"/>
                  </a:lnTo>
                </a:path>
              </a:pathLst>
            </a:custGeom>
            <a:ln w="10888">
              <a:solidFill>
                <a:srgbClr val="EABA20"/>
              </a:solidFill>
            </a:ln>
          </p:spPr>
          <p:txBody>
            <a:bodyPr wrap="square" lIns="0" tIns="0" rIns="0" bIns="0" rtlCol="0"/>
            <a:lstStyle/>
            <a:p>
              <a:endParaRPr sz="1266"/>
            </a:p>
          </p:txBody>
        </p:sp>
        <p:sp>
          <p:nvSpPr>
            <p:cNvPr id="489" name="object 489"/>
            <p:cNvSpPr/>
            <p:nvPr/>
          </p:nvSpPr>
          <p:spPr>
            <a:xfrm>
              <a:off x="4523094" y="7987305"/>
              <a:ext cx="44450" cy="462280"/>
            </a:xfrm>
            <a:custGeom>
              <a:avLst/>
              <a:gdLst/>
              <a:ahLst/>
              <a:cxnLst/>
              <a:rect l="l" t="t" r="r" b="b"/>
              <a:pathLst>
                <a:path w="44450" h="462279">
                  <a:moveTo>
                    <a:pt x="16493" y="230974"/>
                  </a:moveTo>
                  <a:lnTo>
                    <a:pt x="15361" y="238335"/>
                  </a:lnTo>
                  <a:lnTo>
                    <a:pt x="16275" y="244171"/>
                  </a:lnTo>
                  <a:lnTo>
                    <a:pt x="15100" y="251532"/>
                  </a:lnTo>
                  <a:lnTo>
                    <a:pt x="13882" y="258893"/>
                  </a:lnTo>
                  <a:lnTo>
                    <a:pt x="12707" y="266210"/>
                  </a:lnTo>
                  <a:lnTo>
                    <a:pt x="13664" y="271959"/>
                  </a:lnTo>
                  <a:lnTo>
                    <a:pt x="12446" y="279364"/>
                  </a:lnTo>
                  <a:lnTo>
                    <a:pt x="11314" y="286681"/>
                  </a:lnTo>
                  <a:lnTo>
                    <a:pt x="10139" y="294042"/>
                  </a:lnTo>
                  <a:lnTo>
                    <a:pt x="11053" y="299878"/>
                  </a:lnTo>
                  <a:lnTo>
                    <a:pt x="9878" y="307196"/>
                  </a:lnTo>
                  <a:lnTo>
                    <a:pt x="8703" y="314557"/>
                  </a:lnTo>
                  <a:lnTo>
                    <a:pt x="9312" y="322179"/>
                  </a:lnTo>
                  <a:lnTo>
                    <a:pt x="8181" y="329583"/>
                  </a:lnTo>
                  <a:lnTo>
                    <a:pt x="7267" y="335071"/>
                  </a:lnTo>
                  <a:lnTo>
                    <a:pt x="7920" y="342650"/>
                  </a:lnTo>
                  <a:lnTo>
                    <a:pt x="6745" y="350011"/>
                  </a:lnTo>
                  <a:lnTo>
                    <a:pt x="5570" y="357372"/>
                  </a:lnTo>
                  <a:lnTo>
                    <a:pt x="6527" y="363164"/>
                  </a:lnTo>
                  <a:lnTo>
                    <a:pt x="5309" y="370525"/>
                  </a:lnTo>
                  <a:lnTo>
                    <a:pt x="4134" y="377886"/>
                  </a:lnTo>
                  <a:lnTo>
                    <a:pt x="4786" y="385552"/>
                  </a:lnTo>
                  <a:lnTo>
                    <a:pt x="3873" y="391040"/>
                  </a:lnTo>
                  <a:lnTo>
                    <a:pt x="4569" y="398662"/>
                  </a:lnTo>
                  <a:lnTo>
                    <a:pt x="3350" y="406066"/>
                  </a:lnTo>
                  <a:lnTo>
                    <a:pt x="2175" y="413384"/>
                  </a:lnTo>
                  <a:lnTo>
                    <a:pt x="3133" y="419133"/>
                  </a:lnTo>
                  <a:lnTo>
                    <a:pt x="1958" y="426538"/>
                  </a:lnTo>
                  <a:lnTo>
                    <a:pt x="2611" y="434116"/>
                  </a:lnTo>
                  <a:lnTo>
                    <a:pt x="1392" y="441521"/>
                  </a:lnTo>
                  <a:lnTo>
                    <a:pt x="2349" y="447313"/>
                  </a:lnTo>
                  <a:lnTo>
                    <a:pt x="1174" y="454631"/>
                  </a:lnTo>
                  <a:lnTo>
                    <a:pt x="0" y="462035"/>
                  </a:lnTo>
                </a:path>
                <a:path w="44450" h="462279">
                  <a:moveTo>
                    <a:pt x="16493" y="230974"/>
                  </a:moveTo>
                  <a:lnTo>
                    <a:pt x="17668" y="223656"/>
                  </a:lnTo>
                  <a:lnTo>
                    <a:pt x="18886" y="216339"/>
                  </a:lnTo>
                  <a:lnTo>
                    <a:pt x="18234" y="208673"/>
                  </a:lnTo>
                  <a:lnTo>
                    <a:pt x="19409" y="201313"/>
                  </a:lnTo>
                  <a:lnTo>
                    <a:pt x="20584" y="193995"/>
                  </a:lnTo>
                  <a:lnTo>
                    <a:pt x="21802" y="186634"/>
                  </a:lnTo>
                  <a:lnTo>
                    <a:pt x="21106" y="179012"/>
                  </a:lnTo>
                  <a:lnTo>
                    <a:pt x="22324" y="171695"/>
                  </a:lnTo>
                  <a:lnTo>
                    <a:pt x="23499" y="164334"/>
                  </a:lnTo>
                  <a:lnTo>
                    <a:pt x="24674" y="156973"/>
                  </a:lnTo>
                  <a:lnTo>
                    <a:pt x="25849" y="149612"/>
                  </a:lnTo>
                  <a:lnTo>
                    <a:pt x="25196" y="141990"/>
                  </a:lnTo>
                  <a:lnTo>
                    <a:pt x="26415" y="134586"/>
                  </a:lnTo>
                  <a:lnTo>
                    <a:pt x="27590" y="127312"/>
                  </a:lnTo>
                  <a:lnTo>
                    <a:pt x="28765" y="119951"/>
                  </a:lnTo>
                  <a:lnTo>
                    <a:pt x="29940" y="112590"/>
                  </a:lnTo>
                  <a:lnTo>
                    <a:pt x="31115" y="105229"/>
                  </a:lnTo>
                  <a:lnTo>
                    <a:pt x="30462" y="97564"/>
                  </a:lnTo>
                  <a:lnTo>
                    <a:pt x="31942" y="88461"/>
                  </a:lnTo>
                  <a:lnTo>
                    <a:pt x="33160" y="81100"/>
                  </a:lnTo>
                  <a:lnTo>
                    <a:pt x="34335" y="73739"/>
                  </a:lnTo>
                  <a:lnTo>
                    <a:pt x="35510" y="66421"/>
                  </a:lnTo>
                  <a:lnTo>
                    <a:pt x="36685" y="59061"/>
                  </a:lnTo>
                  <a:lnTo>
                    <a:pt x="37860" y="51700"/>
                  </a:lnTo>
                  <a:lnTo>
                    <a:pt x="39079" y="44339"/>
                  </a:lnTo>
                  <a:lnTo>
                    <a:pt x="40254" y="37022"/>
                  </a:lnTo>
                  <a:lnTo>
                    <a:pt x="41429" y="29661"/>
                  </a:lnTo>
                  <a:lnTo>
                    <a:pt x="40776" y="22039"/>
                  </a:lnTo>
                  <a:lnTo>
                    <a:pt x="41951" y="14678"/>
                  </a:lnTo>
                  <a:lnTo>
                    <a:pt x="43126" y="7317"/>
                  </a:lnTo>
                  <a:lnTo>
                    <a:pt x="44344" y="0"/>
                  </a:lnTo>
                </a:path>
              </a:pathLst>
            </a:custGeom>
            <a:ln w="10884">
              <a:solidFill>
                <a:srgbClr val="EABA20"/>
              </a:solidFill>
            </a:ln>
          </p:spPr>
          <p:txBody>
            <a:bodyPr wrap="square" lIns="0" tIns="0" rIns="0" bIns="0" rtlCol="0"/>
            <a:lstStyle/>
            <a:p>
              <a:endParaRPr sz="1266"/>
            </a:p>
          </p:txBody>
        </p:sp>
        <p:sp>
          <p:nvSpPr>
            <p:cNvPr id="490" name="object 490"/>
            <p:cNvSpPr/>
            <p:nvPr/>
          </p:nvSpPr>
          <p:spPr>
            <a:xfrm>
              <a:off x="4543257" y="8218907"/>
              <a:ext cx="59690" cy="6350"/>
            </a:xfrm>
            <a:custGeom>
              <a:avLst/>
              <a:gdLst/>
              <a:ahLst/>
              <a:cxnLst/>
              <a:rect l="l" t="t" r="r" b="b"/>
              <a:pathLst>
                <a:path w="59689" h="6350">
                  <a:moveTo>
                    <a:pt x="-5444" y="2918"/>
                  </a:moveTo>
                  <a:lnTo>
                    <a:pt x="64759" y="2918"/>
                  </a:lnTo>
                </a:path>
              </a:pathLst>
            </a:custGeom>
            <a:ln w="16725">
              <a:solidFill>
                <a:srgbClr val="EABA20"/>
              </a:solidFill>
            </a:ln>
          </p:spPr>
          <p:txBody>
            <a:bodyPr wrap="square" lIns="0" tIns="0" rIns="0" bIns="0" rtlCol="0"/>
            <a:lstStyle/>
            <a:p>
              <a:endParaRPr sz="1266"/>
            </a:p>
          </p:txBody>
        </p:sp>
        <p:sp>
          <p:nvSpPr>
            <p:cNvPr id="491" name="object 491"/>
            <p:cNvSpPr/>
            <p:nvPr/>
          </p:nvSpPr>
          <p:spPr>
            <a:xfrm>
              <a:off x="4588811" y="8223462"/>
              <a:ext cx="18415" cy="285750"/>
            </a:xfrm>
            <a:custGeom>
              <a:avLst/>
              <a:gdLst/>
              <a:ahLst/>
              <a:cxnLst/>
              <a:rect l="l" t="t" r="r" b="b"/>
              <a:pathLst>
                <a:path w="18414" h="285750">
                  <a:moveTo>
                    <a:pt x="7789" y="143471"/>
                  </a:moveTo>
                  <a:lnTo>
                    <a:pt x="6614" y="150832"/>
                  </a:lnTo>
                  <a:lnTo>
                    <a:pt x="5439" y="158149"/>
                  </a:lnTo>
                  <a:lnTo>
                    <a:pt x="6353" y="164029"/>
                  </a:lnTo>
                  <a:lnTo>
                    <a:pt x="5178" y="171346"/>
                  </a:lnTo>
                  <a:lnTo>
                    <a:pt x="5831" y="178969"/>
                  </a:lnTo>
                  <a:lnTo>
                    <a:pt x="4656" y="186286"/>
                  </a:lnTo>
                  <a:lnTo>
                    <a:pt x="3481" y="193647"/>
                  </a:lnTo>
                  <a:lnTo>
                    <a:pt x="4438" y="199483"/>
                  </a:lnTo>
                  <a:lnTo>
                    <a:pt x="3220" y="206844"/>
                  </a:lnTo>
                  <a:lnTo>
                    <a:pt x="3873" y="214466"/>
                  </a:lnTo>
                  <a:lnTo>
                    <a:pt x="2698" y="221784"/>
                  </a:lnTo>
                  <a:lnTo>
                    <a:pt x="3350" y="229449"/>
                  </a:lnTo>
                  <a:lnTo>
                    <a:pt x="2437" y="234981"/>
                  </a:lnTo>
                  <a:lnTo>
                    <a:pt x="3089" y="242603"/>
                  </a:lnTo>
                  <a:lnTo>
                    <a:pt x="1914" y="249920"/>
                  </a:lnTo>
                  <a:lnTo>
                    <a:pt x="2567" y="257586"/>
                  </a:lnTo>
                  <a:lnTo>
                    <a:pt x="1392" y="264903"/>
                  </a:lnTo>
                  <a:lnTo>
                    <a:pt x="217" y="272264"/>
                  </a:lnTo>
                  <a:lnTo>
                    <a:pt x="1131" y="278101"/>
                  </a:lnTo>
                  <a:lnTo>
                    <a:pt x="0" y="285418"/>
                  </a:lnTo>
                </a:path>
                <a:path w="18414" h="285750">
                  <a:moveTo>
                    <a:pt x="7789" y="143471"/>
                  </a:moveTo>
                  <a:lnTo>
                    <a:pt x="7180" y="135849"/>
                  </a:lnTo>
                  <a:lnTo>
                    <a:pt x="8616" y="126615"/>
                  </a:lnTo>
                  <a:lnTo>
                    <a:pt x="7963" y="118993"/>
                  </a:lnTo>
                  <a:lnTo>
                    <a:pt x="9138" y="111719"/>
                  </a:lnTo>
                  <a:lnTo>
                    <a:pt x="10313" y="104402"/>
                  </a:lnTo>
                  <a:lnTo>
                    <a:pt x="9965" y="94863"/>
                  </a:lnTo>
                  <a:lnTo>
                    <a:pt x="11184" y="87502"/>
                  </a:lnTo>
                  <a:lnTo>
                    <a:pt x="12359" y="80141"/>
                  </a:lnTo>
                  <a:lnTo>
                    <a:pt x="11706" y="72519"/>
                  </a:lnTo>
                  <a:lnTo>
                    <a:pt x="13185" y="63329"/>
                  </a:lnTo>
                  <a:lnTo>
                    <a:pt x="14360" y="55968"/>
                  </a:lnTo>
                  <a:lnTo>
                    <a:pt x="13708" y="48302"/>
                  </a:lnTo>
                  <a:lnTo>
                    <a:pt x="14926" y="40985"/>
                  </a:lnTo>
                  <a:lnTo>
                    <a:pt x="16362" y="31838"/>
                  </a:lnTo>
                  <a:lnTo>
                    <a:pt x="15710" y="24173"/>
                  </a:lnTo>
                  <a:lnTo>
                    <a:pt x="16885" y="16855"/>
                  </a:lnTo>
                  <a:lnTo>
                    <a:pt x="18103" y="9495"/>
                  </a:lnTo>
                  <a:lnTo>
                    <a:pt x="17755" y="0"/>
                  </a:lnTo>
                </a:path>
              </a:pathLst>
            </a:custGeom>
            <a:ln w="10884">
              <a:solidFill>
                <a:srgbClr val="EABA20"/>
              </a:solidFill>
            </a:ln>
          </p:spPr>
          <p:txBody>
            <a:bodyPr wrap="square" lIns="0" tIns="0" rIns="0" bIns="0" rtlCol="0"/>
            <a:lstStyle/>
            <a:p>
              <a:endParaRPr sz="1266"/>
            </a:p>
          </p:txBody>
        </p:sp>
        <p:sp>
          <p:nvSpPr>
            <p:cNvPr id="492" name="object 492"/>
            <p:cNvSpPr/>
            <p:nvPr/>
          </p:nvSpPr>
          <p:spPr>
            <a:xfrm>
              <a:off x="4600274" y="8367578"/>
              <a:ext cx="33655" cy="1905"/>
            </a:xfrm>
            <a:custGeom>
              <a:avLst/>
              <a:gdLst/>
              <a:ahLst/>
              <a:cxnLst/>
              <a:rect l="l" t="t" r="r" b="b"/>
              <a:pathLst>
                <a:path w="33654" h="1904">
                  <a:moveTo>
                    <a:pt x="-5444" y="827"/>
                  </a:moveTo>
                  <a:lnTo>
                    <a:pt x="39040" y="827"/>
                  </a:lnTo>
                </a:path>
              </a:pathLst>
            </a:custGeom>
            <a:ln w="12543">
              <a:solidFill>
                <a:srgbClr val="EABA20"/>
              </a:solidFill>
            </a:ln>
          </p:spPr>
          <p:txBody>
            <a:bodyPr wrap="square" lIns="0" tIns="0" rIns="0" bIns="0" rtlCol="0"/>
            <a:lstStyle/>
            <a:p>
              <a:endParaRPr sz="1266"/>
            </a:p>
          </p:txBody>
        </p:sp>
        <p:sp>
          <p:nvSpPr>
            <p:cNvPr id="493" name="object 493"/>
            <p:cNvSpPr/>
            <p:nvPr/>
          </p:nvSpPr>
          <p:spPr>
            <a:xfrm>
              <a:off x="4628443" y="8512022"/>
              <a:ext cx="3175" cy="142875"/>
            </a:xfrm>
            <a:custGeom>
              <a:avLst/>
              <a:gdLst/>
              <a:ahLst/>
              <a:cxnLst/>
              <a:rect l="l" t="t" r="r" b="b"/>
              <a:pathLst>
                <a:path w="3175" h="142875">
                  <a:moveTo>
                    <a:pt x="1566" y="-5439"/>
                  </a:moveTo>
                  <a:lnTo>
                    <a:pt x="1566" y="148257"/>
                  </a:lnTo>
                </a:path>
              </a:pathLst>
            </a:custGeom>
            <a:ln w="14012">
              <a:solidFill>
                <a:srgbClr val="EABA20"/>
              </a:solidFill>
            </a:ln>
          </p:spPr>
          <p:txBody>
            <a:bodyPr wrap="square" lIns="0" tIns="0" rIns="0" bIns="0" rtlCol="0"/>
            <a:lstStyle/>
            <a:p>
              <a:endParaRPr sz="1266"/>
            </a:p>
          </p:txBody>
        </p:sp>
        <p:sp>
          <p:nvSpPr>
            <p:cNvPr id="494" name="object 494"/>
            <p:cNvSpPr/>
            <p:nvPr/>
          </p:nvSpPr>
          <p:spPr>
            <a:xfrm>
              <a:off x="4630271" y="8369770"/>
              <a:ext cx="7620" cy="142875"/>
            </a:xfrm>
            <a:custGeom>
              <a:avLst/>
              <a:gdLst/>
              <a:ahLst/>
              <a:cxnLst/>
              <a:rect l="l" t="t" r="r" b="b"/>
              <a:pathLst>
                <a:path w="7620" h="142875">
                  <a:moveTo>
                    <a:pt x="1305" y="142251"/>
                  </a:moveTo>
                  <a:lnTo>
                    <a:pt x="652" y="134586"/>
                  </a:lnTo>
                  <a:lnTo>
                    <a:pt x="0" y="126963"/>
                  </a:lnTo>
                  <a:lnTo>
                    <a:pt x="1479" y="117773"/>
                  </a:lnTo>
                  <a:lnTo>
                    <a:pt x="826" y="110151"/>
                  </a:lnTo>
                  <a:lnTo>
                    <a:pt x="2001" y="102834"/>
                  </a:lnTo>
                  <a:lnTo>
                    <a:pt x="1349" y="95168"/>
                  </a:lnTo>
                  <a:lnTo>
                    <a:pt x="2872" y="85978"/>
                  </a:lnTo>
                  <a:lnTo>
                    <a:pt x="2175" y="78356"/>
                  </a:lnTo>
                  <a:lnTo>
                    <a:pt x="3350" y="70995"/>
                  </a:lnTo>
                  <a:lnTo>
                    <a:pt x="2741" y="63329"/>
                  </a:lnTo>
                  <a:lnTo>
                    <a:pt x="4221" y="54226"/>
                  </a:lnTo>
                  <a:lnTo>
                    <a:pt x="3568" y="46560"/>
                  </a:lnTo>
                  <a:lnTo>
                    <a:pt x="4743" y="39243"/>
                  </a:lnTo>
                  <a:lnTo>
                    <a:pt x="5918" y="31838"/>
                  </a:lnTo>
                  <a:lnTo>
                    <a:pt x="5570" y="22343"/>
                  </a:lnTo>
                  <a:lnTo>
                    <a:pt x="6745" y="14983"/>
                  </a:lnTo>
                  <a:lnTo>
                    <a:pt x="6092" y="7317"/>
                  </a:lnTo>
                  <a:lnTo>
                    <a:pt x="7267" y="0"/>
                  </a:lnTo>
                </a:path>
              </a:pathLst>
            </a:custGeom>
            <a:ln w="10879">
              <a:solidFill>
                <a:srgbClr val="EABA20"/>
              </a:solidFill>
            </a:ln>
          </p:spPr>
          <p:txBody>
            <a:bodyPr wrap="square" lIns="0" tIns="0" rIns="0" bIns="0" rtlCol="0"/>
            <a:lstStyle/>
            <a:p>
              <a:endParaRPr sz="1266"/>
            </a:p>
          </p:txBody>
        </p:sp>
        <p:sp>
          <p:nvSpPr>
            <p:cNvPr id="495" name="object 495"/>
            <p:cNvSpPr/>
            <p:nvPr/>
          </p:nvSpPr>
          <p:spPr>
            <a:xfrm>
              <a:off x="4635266" y="8512614"/>
              <a:ext cx="36195" cy="635"/>
            </a:xfrm>
            <a:custGeom>
              <a:avLst/>
              <a:gdLst/>
              <a:ahLst/>
              <a:cxnLst/>
              <a:rect l="l" t="t" r="r" b="b"/>
              <a:pathLst>
                <a:path w="36195" h="634">
                  <a:moveTo>
                    <a:pt x="35728" y="87"/>
                  </a:moveTo>
                  <a:lnTo>
                    <a:pt x="0" y="0"/>
                  </a:lnTo>
                </a:path>
              </a:pathLst>
            </a:custGeom>
            <a:ln w="10888">
              <a:solidFill>
                <a:srgbClr val="EABA20"/>
              </a:solidFill>
            </a:ln>
          </p:spPr>
          <p:txBody>
            <a:bodyPr wrap="square" lIns="0" tIns="0" rIns="0" bIns="0" rtlCol="0"/>
            <a:lstStyle/>
            <a:p>
              <a:endParaRPr sz="1266"/>
            </a:p>
          </p:txBody>
        </p:sp>
        <p:sp>
          <p:nvSpPr>
            <p:cNvPr id="496" name="object 496"/>
            <p:cNvSpPr/>
            <p:nvPr/>
          </p:nvSpPr>
          <p:spPr>
            <a:xfrm>
              <a:off x="4671996" y="8513341"/>
              <a:ext cx="3810" cy="209550"/>
            </a:xfrm>
            <a:custGeom>
              <a:avLst/>
              <a:gdLst/>
              <a:ahLst/>
              <a:cxnLst/>
              <a:rect l="l" t="t" r="r" b="b"/>
              <a:pathLst>
                <a:path w="3810" h="209550">
                  <a:moveTo>
                    <a:pt x="783" y="105186"/>
                  </a:moveTo>
                  <a:lnTo>
                    <a:pt x="478" y="107059"/>
                  </a:lnTo>
                  <a:lnTo>
                    <a:pt x="1697" y="111022"/>
                  </a:lnTo>
                  <a:lnTo>
                    <a:pt x="1131" y="114681"/>
                  </a:lnTo>
                  <a:lnTo>
                    <a:pt x="826" y="116554"/>
                  </a:lnTo>
                  <a:lnTo>
                    <a:pt x="217" y="120212"/>
                  </a:lnTo>
                  <a:lnTo>
                    <a:pt x="1479" y="124176"/>
                  </a:lnTo>
                  <a:lnTo>
                    <a:pt x="1218" y="126049"/>
                  </a:lnTo>
                  <a:lnTo>
                    <a:pt x="609" y="129707"/>
                  </a:lnTo>
                  <a:lnTo>
                    <a:pt x="0" y="133366"/>
                  </a:lnTo>
                  <a:lnTo>
                    <a:pt x="1566" y="135457"/>
                  </a:lnTo>
                  <a:lnTo>
                    <a:pt x="957" y="139115"/>
                  </a:lnTo>
                  <a:lnTo>
                    <a:pt x="652" y="140988"/>
                  </a:lnTo>
                  <a:lnTo>
                    <a:pt x="1914" y="144995"/>
                  </a:lnTo>
                  <a:lnTo>
                    <a:pt x="1305" y="148611"/>
                  </a:lnTo>
                  <a:lnTo>
                    <a:pt x="1000" y="150440"/>
                  </a:lnTo>
                  <a:lnTo>
                    <a:pt x="435" y="154142"/>
                  </a:lnTo>
                  <a:lnTo>
                    <a:pt x="1697" y="158106"/>
                  </a:lnTo>
                  <a:lnTo>
                    <a:pt x="1392" y="159978"/>
                  </a:lnTo>
                  <a:lnTo>
                    <a:pt x="783" y="163637"/>
                  </a:lnTo>
                  <a:lnTo>
                    <a:pt x="2001" y="167601"/>
                  </a:lnTo>
                  <a:lnTo>
                    <a:pt x="1740" y="169430"/>
                  </a:lnTo>
                  <a:lnTo>
                    <a:pt x="1131" y="173132"/>
                  </a:lnTo>
                  <a:lnTo>
                    <a:pt x="826" y="174962"/>
                  </a:lnTo>
                  <a:lnTo>
                    <a:pt x="2045" y="178925"/>
                  </a:lnTo>
                  <a:lnTo>
                    <a:pt x="1479" y="182584"/>
                  </a:lnTo>
                  <a:lnTo>
                    <a:pt x="1174" y="184370"/>
                  </a:lnTo>
                  <a:lnTo>
                    <a:pt x="2437" y="188377"/>
                  </a:lnTo>
                  <a:lnTo>
                    <a:pt x="1827" y="192035"/>
                  </a:lnTo>
                  <a:lnTo>
                    <a:pt x="1566" y="193908"/>
                  </a:lnTo>
                  <a:lnTo>
                    <a:pt x="957" y="197567"/>
                  </a:lnTo>
                  <a:lnTo>
                    <a:pt x="2175" y="201530"/>
                  </a:lnTo>
                  <a:lnTo>
                    <a:pt x="1871" y="203360"/>
                  </a:lnTo>
                  <a:lnTo>
                    <a:pt x="1305" y="207062"/>
                  </a:lnTo>
                  <a:lnTo>
                    <a:pt x="2828" y="209196"/>
                  </a:lnTo>
                </a:path>
                <a:path w="3810" h="209550">
                  <a:moveTo>
                    <a:pt x="783" y="105186"/>
                  </a:moveTo>
                  <a:lnTo>
                    <a:pt x="130" y="97564"/>
                  </a:lnTo>
                  <a:lnTo>
                    <a:pt x="1610" y="88373"/>
                  </a:lnTo>
                  <a:lnTo>
                    <a:pt x="957" y="80751"/>
                  </a:lnTo>
                  <a:lnTo>
                    <a:pt x="304" y="73129"/>
                  </a:lnTo>
                  <a:lnTo>
                    <a:pt x="1740" y="63939"/>
                  </a:lnTo>
                  <a:lnTo>
                    <a:pt x="1131" y="56273"/>
                  </a:lnTo>
                  <a:lnTo>
                    <a:pt x="2306" y="48956"/>
                  </a:lnTo>
                  <a:lnTo>
                    <a:pt x="1958" y="39461"/>
                  </a:lnTo>
                  <a:lnTo>
                    <a:pt x="1305" y="31795"/>
                  </a:lnTo>
                  <a:lnTo>
                    <a:pt x="2480" y="24434"/>
                  </a:lnTo>
                  <a:lnTo>
                    <a:pt x="1827" y="16812"/>
                  </a:lnTo>
                  <a:lnTo>
                    <a:pt x="3350" y="7622"/>
                  </a:lnTo>
                  <a:lnTo>
                    <a:pt x="2654" y="0"/>
                  </a:lnTo>
                </a:path>
              </a:pathLst>
            </a:custGeom>
            <a:ln w="10884">
              <a:solidFill>
                <a:srgbClr val="EABA20"/>
              </a:solidFill>
            </a:ln>
          </p:spPr>
          <p:txBody>
            <a:bodyPr wrap="square" lIns="0" tIns="0" rIns="0" bIns="0" rtlCol="0"/>
            <a:lstStyle/>
            <a:p>
              <a:endParaRPr sz="1266"/>
            </a:p>
          </p:txBody>
        </p:sp>
        <p:sp>
          <p:nvSpPr>
            <p:cNvPr id="497" name="object 497"/>
            <p:cNvSpPr/>
            <p:nvPr/>
          </p:nvSpPr>
          <p:spPr>
            <a:xfrm>
              <a:off x="4676435" y="8618614"/>
              <a:ext cx="43815" cy="635"/>
            </a:xfrm>
            <a:custGeom>
              <a:avLst/>
              <a:gdLst/>
              <a:ahLst/>
              <a:cxnLst/>
              <a:rect l="l" t="t" r="r" b="b"/>
              <a:pathLst>
                <a:path w="43814" h="634">
                  <a:moveTo>
                    <a:pt x="-5444" y="261"/>
                  </a:moveTo>
                  <a:lnTo>
                    <a:pt x="48831" y="261"/>
                  </a:lnTo>
                </a:path>
              </a:pathLst>
            </a:custGeom>
            <a:ln w="11411">
              <a:solidFill>
                <a:srgbClr val="EABA20"/>
              </a:solidFill>
            </a:ln>
          </p:spPr>
          <p:txBody>
            <a:bodyPr wrap="square" lIns="0" tIns="0" rIns="0" bIns="0" rtlCol="0"/>
            <a:lstStyle/>
            <a:p>
              <a:endParaRPr sz="1266"/>
            </a:p>
          </p:txBody>
        </p:sp>
        <p:sp>
          <p:nvSpPr>
            <p:cNvPr id="498" name="object 498"/>
            <p:cNvSpPr/>
            <p:nvPr/>
          </p:nvSpPr>
          <p:spPr>
            <a:xfrm>
              <a:off x="4722316" y="8619220"/>
              <a:ext cx="4445" cy="170180"/>
            </a:xfrm>
            <a:custGeom>
              <a:avLst/>
              <a:gdLst/>
              <a:ahLst/>
              <a:cxnLst/>
              <a:rect l="l" t="t" r="r" b="b"/>
              <a:pathLst>
                <a:path w="4445" h="170179">
                  <a:moveTo>
                    <a:pt x="696" y="84715"/>
                  </a:moveTo>
                  <a:lnTo>
                    <a:pt x="391" y="86501"/>
                  </a:lnTo>
                  <a:lnTo>
                    <a:pt x="2262" y="86849"/>
                  </a:lnTo>
                  <a:lnTo>
                    <a:pt x="1958" y="88635"/>
                  </a:lnTo>
                  <a:lnTo>
                    <a:pt x="1653" y="90508"/>
                  </a:lnTo>
                  <a:lnTo>
                    <a:pt x="1392" y="92337"/>
                  </a:lnTo>
                  <a:lnTo>
                    <a:pt x="1087" y="94166"/>
                  </a:lnTo>
                  <a:lnTo>
                    <a:pt x="783" y="95996"/>
                  </a:lnTo>
                  <a:lnTo>
                    <a:pt x="478" y="97868"/>
                  </a:lnTo>
                  <a:lnTo>
                    <a:pt x="2306" y="98173"/>
                  </a:lnTo>
                  <a:lnTo>
                    <a:pt x="2001" y="100003"/>
                  </a:lnTo>
                  <a:lnTo>
                    <a:pt x="1697" y="101832"/>
                  </a:lnTo>
                  <a:lnTo>
                    <a:pt x="1436" y="103705"/>
                  </a:lnTo>
                  <a:lnTo>
                    <a:pt x="1131" y="105491"/>
                  </a:lnTo>
                  <a:lnTo>
                    <a:pt x="826" y="107364"/>
                  </a:lnTo>
                  <a:lnTo>
                    <a:pt x="2654" y="107581"/>
                  </a:lnTo>
                  <a:lnTo>
                    <a:pt x="2393" y="109454"/>
                  </a:lnTo>
                  <a:lnTo>
                    <a:pt x="2045" y="111240"/>
                  </a:lnTo>
                  <a:lnTo>
                    <a:pt x="1784" y="113113"/>
                  </a:lnTo>
                  <a:lnTo>
                    <a:pt x="1479" y="114899"/>
                  </a:lnTo>
                  <a:lnTo>
                    <a:pt x="1174" y="116772"/>
                  </a:lnTo>
                  <a:lnTo>
                    <a:pt x="913" y="118644"/>
                  </a:lnTo>
                  <a:lnTo>
                    <a:pt x="2741" y="118949"/>
                  </a:lnTo>
                  <a:lnTo>
                    <a:pt x="2437" y="120779"/>
                  </a:lnTo>
                  <a:lnTo>
                    <a:pt x="2132" y="122564"/>
                  </a:lnTo>
                  <a:lnTo>
                    <a:pt x="1827" y="124437"/>
                  </a:lnTo>
                  <a:lnTo>
                    <a:pt x="1566" y="126267"/>
                  </a:lnTo>
                  <a:lnTo>
                    <a:pt x="1262" y="128096"/>
                  </a:lnTo>
                  <a:lnTo>
                    <a:pt x="3089" y="128444"/>
                  </a:lnTo>
                  <a:lnTo>
                    <a:pt x="2785" y="130230"/>
                  </a:lnTo>
                  <a:lnTo>
                    <a:pt x="2480" y="132103"/>
                  </a:lnTo>
                  <a:lnTo>
                    <a:pt x="2175" y="133932"/>
                  </a:lnTo>
                  <a:lnTo>
                    <a:pt x="1871" y="135762"/>
                  </a:lnTo>
                  <a:lnTo>
                    <a:pt x="1610" y="137591"/>
                  </a:lnTo>
                  <a:lnTo>
                    <a:pt x="3437" y="137896"/>
                  </a:lnTo>
                  <a:lnTo>
                    <a:pt x="3133" y="139725"/>
                  </a:lnTo>
                  <a:lnTo>
                    <a:pt x="2828" y="141598"/>
                  </a:lnTo>
                  <a:lnTo>
                    <a:pt x="2524" y="143427"/>
                  </a:lnTo>
                  <a:lnTo>
                    <a:pt x="2262" y="145257"/>
                  </a:lnTo>
                  <a:lnTo>
                    <a:pt x="1958" y="147086"/>
                  </a:lnTo>
                  <a:lnTo>
                    <a:pt x="3786" y="147347"/>
                  </a:lnTo>
                  <a:lnTo>
                    <a:pt x="3481" y="149177"/>
                  </a:lnTo>
                  <a:lnTo>
                    <a:pt x="3220" y="151006"/>
                  </a:lnTo>
                  <a:lnTo>
                    <a:pt x="2915" y="152835"/>
                  </a:lnTo>
                  <a:lnTo>
                    <a:pt x="2611" y="154708"/>
                  </a:lnTo>
                  <a:lnTo>
                    <a:pt x="2306" y="156538"/>
                  </a:lnTo>
                  <a:lnTo>
                    <a:pt x="3829" y="158672"/>
                  </a:lnTo>
                  <a:lnTo>
                    <a:pt x="3524" y="160501"/>
                  </a:lnTo>
                  <a:lnTo>
                    <a:pt x="3263" y="162374"/>
                  </a:lnTo>
                  <a:lnTo>
                    <a:pt x="2959" y="164160"/>
                  </a:lnTo>
                  <a:lnTo>
                    <a:pt x="2654" y="166033"/>
                  </a:lnTo>
                  <a:lnTo>
                    <a:pt x="2349" y="167906"/>
                  </a:lnTo>
                  <a:lnTo>
                    <a:pt x="4221" y="168167"/>
                  </a:lnTo>
                  <a:lnTo>
                    <a:pt x="3916" y="170040"/>
                  </a:lnTo>
                </a:path>
                <a:path w="4445" h="170179">
                  <a:moveTo>
                    <a:pt x="696" y="84715"/>
                  </a:moveTo>
                  <a:lnTo>
                    <a:pt x="43" y="77049"/>
                  </a:lnTo>
                  <a:lnTo>
                    <a:pt x="1566" y="67859"/>
                  </a:lnTo>
                  <a:lnTo>
                    <a:pt x="1174" y="58407"/>
                  </a:lnTo>
                  <a:lnTo>
                    <a:pt x="522" y="50785"/>
                  </a:lnTo>
                  <a:lnTo>
                    <a:pt x="174" y="41290"/>
                  </a:lnTo>
                  <a:lnTo>
                    <a:pt x="1392" y="33929"/>
                  </a:lnTo>
                  <a:lnTo>
                    <a:pt x="1000" y="24434"/>
                  </a:lnTo>
                  <a:lnTo>
                    <a:pt x="348" y="16812"/>
                  </a:lnTo>
                  <a:lnTo>
                    <a:pt x="0" y="7317"/>
                  </a:lnTo>
                  <a:lnTo>
                    <a:pt x="1174" y="0"/>
                  </a:lnTo>
                </a:path>
              </a:pathLst>
            </a:custGeom>
            <a:ln w="10884">
              <a:solidFill>
                <a:srgbClr val="EABA20"/>
              </a:solidFill>
            </a:ln>
          </p:spPr>
          <p:txBody>
            <a:bodyPr wrap="square" lIns="0" tIns="0" rIns="0" bIns="0" rtlCol="0"/>
            <a:lstStyle/>
            <a:p>
              <a:endParaRPr sz="1266"/>
            </a:p>
          </p:txBody>
        </p:sp>
        <p:sp>
          <p:nvSpPr>
            <p:cNvPr id="499" name="object 499"/>
            <p:cNvSpPr/>
            <p:nvPr/>
          </p:nvSpPr>
          <p:spPr>
            <a:xfrm>
              <a:off x="4726673" y="8700621"/>
              <a:ext cx="220979" cy="4445"/>
            </a:xfrm>
            <a:custGeom>
              <a:avLst/>
              <a:gdLst/>
              <a:ahLst/>
              <a:cxnLst/>
              <a:rect l="l" t="t" r="r" b="b"/>
              <a:pathLst>
                <a:path w="220979" h="4445">
                  <a:moveTo>
                    <a:pt x="220897" y="0"/>
                  </a:moveTo>
                  <a:lnTo>
                    <a:pt x="0" y="3919"/>
                  </a:lnTo>
                </a:path>
              </a:pathLst>
            </a:custGeom>
            <a:ln w="10888">
              <a:solidFill>
                <a:srgbClr val="EABA20"/>
              </a:solidFill>
            </a:ln>
          </p:spPr>
          <p:txBody>
            <a:bodyPr wrap="square" lIns="0" tIns="0" rIns="0" bIns="0" rtlCol="0"/>
            <a:lstStyle/>
            <a:p>
              <a:endParaRPr sz="1266"/>
            </a:p>
          </p:txBody>
        </p:sp>
        <p:sp>
          <p:nvSpPr>
            <p:cNvPr id="500" name="object 500"/>
            <p:cNvSpPr/>
            <p:nvPr/>
          </p:nvSpPr>
          <p:spPr>
            <a:xfrm>
              <a:off x="1526760" y="7439806"/>
              <a:ext cx="3473450" cy="565150"/>
            </a:xfrm>
            <a:custGeom>
              <a:avLst/>
              <a:gdLst/>
              <a:ahLst/>
              <a:cxnLst/>
              <a:rect l="l" t="t" r="r" b="b"/>
              <a:pathLst>
                <a:path w="3473450" h="565150">
                  <a:moveTo>
                    <a:pt x="3472827" y="564521"/>
                  </a:moveTo>
                  <a:lnTo>
                    <a:pt x="0" y="0"/>
                  </a:lnTo>
                </a:path>
              </a:pathLst>
            </a:custGeom>
            <a:ln w="10888">
              <a:solidFill>
                <a:srgbClr val="EABA20"/>
              </a:solidFill>
            </a:ln>
          </p:spPr>
          <p:txBody>
            <a:bodyPr wrap="square" lIns="0" tIns="0" rIns="0" bIns="0" rtlCol="0"/>
            <a:lstStyle/>
            <a:p>
              <a:endParaRPr sz="1266"/>
            </a:p>
          </p:txBody>
        </p:sp>
        <p:sp>
          <p:nvSpPr>
            <p:cNvPr id="501" name="object 501"/>
            <p:cNvSpPr/>
            <p:nvPr/>
          </p:nvSpPr>
          <p:spPr>
            <a:xfrm>
              <a:off x="4951130" y="8350645"/>
              <a:ext cx="12065" cy="349250"/>
            </a:xfrm>
            <a:custGeom>
              <a:avLst/>
              <a:gdLst/>
              <a:ahLst/>
              <a:cxnLst/>
              <a:rect l="l" t="t" r="r" b="b"/>
              <a:pathLst>
                <a:path w="12064" h="349250">
                  <a:moveTo>
                    <a:pt x="5722" y="-5439"/>
                  </a:moveTo>
                  <a:lnTo>
                    <a:pt x="5722" y="354492"/>
                  </a:lnTo>
                </a:path>
              </a:pathLst>
            </a:custGeom>
            <a:ln w="22324">
              <a:solidFill>
                <a:srgbClr val="EABA20"/>
              </a:solidFill>
            </a:ln>
          </p:spPr>
          <p:txBody>
            <a:bodyPr wrap="square" lIns="0" tIns="0" rIns="0" bIns="0" rtlCol="0"/>
            <a:lstStyle/>
            <a:p>
              <a:endParaRPr sz="1266"/>
            </a:p>
          </p:txBody>
        </p:sp>
        <p:sp>
          <p:nvSpPr>
            <p:cNvPr id="502" name="object 502"/>
            <p:cNvSpPr/>
            <p:nvPr/>
          </p:nvSpPr>
          <p:spPr>
            <a:xfrm>
              <a:off x="4961661" y="8004901"/>
              <a:ext cx="41910" cy="346075"/>
            </a:xfrm>
            <a:custGeom>
              <a:avLst/>
              <a:gdLst/>
              <a:ahLst/>
              <a:cxnLst/>
              <a:rect l="l" t="t" r="r" b="b"/>
              <a:pathLst>
                <a:path w="41910" h="346075">
                  <a:moveTo>
                    <a:pt x="913" y="345742"/>
                  </a:moveTo>
                  <a:lnTo>
                    <a:pt x="1218" y="343913"/>
                  </a:lnTo>
                  <a:lnTo>
                    <a:pt x="1523" y="342084"/>
                  </a:lnTo>
                  <a:lnTo>
                    <a:pt x="1827" y="340298"/>
                  </a:lnTo>
                  <a:lnTo>
                    <a:pt x="0" y="339949"/>
                  </a:lnTo>
                  <a:lnTo>
                    <a:pt x="261" y="338120"/>
                  </a:lnTo>
                  <a:lnTo>
                    <a:pt x="565" y="336291"/>
                  </a:lnTo>
                  <a:lnTo>
                    <a:pt x="870" y="334418"/>
                  </a:lnTo>
                  <a:lnTo>
                    <a:pt x="1174" y="332632"/>
                  </a:lnTo>
                  <a:lnTo>
                    <a:pt x="1436" y="330759"/>
                  </a:lnTo>
                  <a:lnTo>
                    <a:pt x="1740" y="328973"/>
                  </a:lnTo>
                  <a:lnTo>
                    <a:pt x="2045" y="327101"/>
                  </a:lnTo>
                  <a:lnTo>
                    <a:pt x="2306" y="325271"/>
                  </a:lnTo>
                  <a:lnTo>
                    <a:pt x="2654" y="323398"/>
                  </a:lnTo>
                  <a:lnTo>
                    <a:pt x="2915" y="321569"/>
                  </a:lnTo>
                  <a:lnTo>
                    <a:pt x="3220" y="319783"/>
                  </a:lnTo>
                  <a:lnTo>
                    <a:pt x="3524" y="317910"/>
                  </a:lnTo>
                  <a:lnTo>
                    <a:pt x="1697" y="317605"/>
                  </a:lnTo>
                  <a:lnTo>
                    <a:pt x="1958" y="315776"/>
                  </a:lnTo>
                  <a:lnTo>
                    <a:pt x="2262" y="313947"/>
                  </a:lnTo>
                  <a:lnTo>
                    <a:pt x="2567" y="312161"/>
                  </a:lnTo>
                  <a:lnTo>
                    <a:pt x="2872" y="310332"/>
                  </a:lnTo>
                  <a:lnTo>
                    <a:pt x="3176" y="308502"/>
                  </a:lnTo>
                  <a:lnTo>
                    <a:pt x="3481" y="306630"/>
                  </a:lnTo>
                  <a:lnTo>
                    <a:pt x="3742" y="304800"/>
                  </a:lnTo>
                  <a:lnTo>
                    <a:pt x="4047" y="302971"/>
                  </a:lnTo>
                  <a:lnTo>
                    <a:pt x="4351" y="301142"/>
                  </a:lnTo>
                  <a:lnTo>
                    <a:pt x="4656" y="299312"/>
                  </a:lnTo>
                  <a:lnTo>
                    <a:pt x="4961" y="297439"/>
                  </a:lnTo>
                  <a:lnTo>
                    <a:pt x="5265" y="295610"/>
                  </a:lnTo>
                  <a:lnTo>
                    <a:pt x="5526" y="293781"/>
                  </a:lnTo>
                  <a:lnTo>
                    <a:pt x="3655" y="293476"/>
                  </a:lnTo>
                  <a:lnTo>
                    <a:pt x="3960" y="291646"/>
                  </a:lnTo>
                  <a:lnTo>
                    <a:pt x="4308" y="289774"/>
                  </a:lnTo>
                  <a:lnTo>
                    <a:pt x="4569" y="287944"/>
                  </a:lnTo>
                  <a:lnTo>
                    <a:pt x="4874" y="286115"/>
                  </a:lnTo>
                  <a:lnTo>
                    <a:pt x="5178" y="284329"/>
                  </a:lnTo>
                  <a:lnTo>
                    <a:pt x="5439" y="282456"/>
                  </a:lnTo>
                  <a:lnTo>
                    <a:pt x="5787" y="280627"/>
                  </a:lnTo>
                  <a:lnTo>
                    <a:pt x="6049" y="278754"/>
                  </a:lnTo>
                  <a:lnTo>
                    <a:pt x="6353" y="276925"/>
                  </a:lnTo>
                  <a:lnTo>
                    <a:pt x="6658" y="275095"/>
                  </a:lnTo>
                  <a:lnTo>
                    <a:pt x="6962" y="273266"/>
                  </a:lnTo>
                  <a:lnTo>
                    <a:pt x="7267" y="271393"/>
                  </a:lnTo>
                  <a:lnTo>
                    <a:pt x="7528" y="269607"/>
                  </a:lnTo>
                  <a:lnTo>
                    <a:pt x="6005" y="267430"/>
                  </a:lnTo>
                  <a:lnTo>
                    <a:pt x="6310" y="265644"/>
                  </a:lnTo>
                  <a:lnTo>
                    <a:pt x="6614" y="263815"/>
                  </a:lnTo>
                  <a:lnTo>
                    <a:pt x="6875" y="261942"/>
                  </a:lnTo>
                  <a:lnTo>
                    <a:pt x="7223" y="260069"/>
                  </a:lnTo>
                  <a:lnTo>
                    <a:pt x="7485" y="258283"/>
                  </a:lnTo>
                  <a:lnTo>
                    <a:pt x="7789" y="256410"/>
                  </a:lnTo>
                  <a:lnTo>
                    <a:pt x="8094" y="254581"/>
                  </a:lnTo>
                  <a:lnTo>
                    <a:pt x="8398" y="252751"/>
                  </a:lnTo>
                  <a:lnTo>
                    <a:pt x="8660" y="250922"/>
                  </a:lnTo>
                  <a:lnTo>
                    <a:pt x="8964" y="249049"/>
                  </a:lnTo>
                  <a:lnTo>
                    <a:pt x="9269" y="247220"/>
                  </a:lnTo>
                  <a:lnTo>
                    <a:pt x="9530" y="245347"/>
                  </a:lnTo>
                  <a:lnTo>
                    <a:pt x="9878" y="243561"/>
                  </a:lnTo>
                  <a:lnTo>
                    <a:pt x="10139" y="241732"/>
                  </a:lnTo>
                  <a:lnTo>
                    <a:pt x="10444" y="239903"/>
                  </a:lnTo>
                  <a:lnTo>
                    <a:pt x="8616" y="239641"/>
                  </a:lnTo>
                  <a:lnTo>
                    <a:pt x="8921" y="237768"/>
                  </a:lnTo>
                  <a:lnTo>
                    <a:pt x="9182" y="235939"/>
                  </a:lnTo>
                  <a:lnTo>
                    <a:pt x="9486" y="234110"/>
                  </a:lnTo>
                  <a:lnTo>
                    <a:pt x="9791" y="232280"/>
                  </a:lnTo>
                  <a:lnTo>
                    <a:pt x="10052" y="230451"/>
                  </a:lnTo>
                  <a:lnTo>
                    <a:pt x="10400" y="228622"/>
                  </a:lnTo>
                  <a:lnTo>
                    <a:pt x="10705" y="226749"/>
                  </a:lnTo>
                  <a:lnTo>
                    <a:pt x="10966" y="224963"/>
                  </a:lnTo>
                  <a:lnTo>
                    <a:pt x="11271" y="223090"/>
                  </a:lnTo>
                  <a:lnTo>
                    <a:pt x="11575" y="221261"/>
                  </a:lnTo>
                  <a:lnTo>
                    <a:pt x="11836" y="219432"/>
                  </a:lnTo>
                  <a:lnTo>
                    <a:pt x="12141" y="217602"/>
                  </a:lnTo>
                  <a:lnTo>
                    <a:pt x="12446" y="215773"/>
                  </a:lnTo>
                  <a:lnTo>
                    <a:pt x="12707" y="213944"/>
                  </a:lnTo>
                  <a:lnTo>
                    <a:pt x="13011" y="212071"/>
                  </a:lnTo>
                  <a:lnTo>
                    <a:pt x="13360" y="210241"/>
                  </a:lnTo>
                  <a:lnTo>
                    <a:pt x="13621" y="208369"/>
                  </a:lnTo>
                  <a:lnTo>
                    <a:pt x="12098" y="206278"/>
                  </a:lnTo>
                  <a:lnTo>
                    <a:pt x="12402" y="204449"/>
                  </a:lnTo>
                  <a:lnTo>
                    <a:pt x="12707" y="202576"/>
                  </a:lnTo>
                  <a:lnTo>
                    <a:pt x="12968" y="200790"/>
                  </a:lnTo>
                  <a:lnTo>
                    <a:pt x="13316" y="198917"/>
                  </a:lnTo>
                  <a:lnTo>
                    <a:pt x="13577" y="197088"/>
                  </a:lnTo>
                  <a:lnTo>
                    <a:pt x="13882" y="195258"/>
                  </a:lnTo>
                  <a:lnTo>
                    <a:pt x="14186" y="193385"/>
                  </a:lnTo>
                  <a:lnTo>
                    <a:pt x="14491" y="191556"/>
                  </a:lnTo>
                  <a:lnTo>
                    <a:pt x="14752" y="189727"/>
                  </a:lnTo>
                  <a:lnTo>
                    <a:pt x="15057" y="187854"/>
                  </a:lnTo>
                  <a:lnTo>
                    <a:pt x="16536" y="178707"/>
                  </a:lnTo>
                  <a:lnTo>
                    <a:pt x="16841" y="176878"/>
                  </a:lnTo>
                  <a:lnTo>
                    <a:pt x="17146" y="175005"/>
                  </a:lnTo>
                  <a:lnTo>
                    <a:pt x="17450" y="173219"/>
                  </a:lnTo>
                  <a:lnTo>
                    <a:pt x="17711" y="171346"/>
                  </a:lnTo>
                  <a:lnTo>
                    <a:pt x="18016" y="169474"/>
                  </a:lnTo>
                  <a:lnTo>
                    <a:pt x="16493" y="167383"/>
                  </a:lnTo>
                  <a:lnTo>
                    <a:pt x="16754" y="165554"/>
                  </a:lnTo>
                  <a:lnTo>
                    <a:pt x="17059" y="163724"/>
                  </a:lnTo>
                  <a:lnTo>
                    <a:pt x="17363" y="161851"/>
                  </a:lnTo>
                  <a:lnTo>
                    <a:pt x="17668" y="160022"/>
                  </a:lnTo>
                  <a:lnTo>
                    <a:pt x="17972" y="158193"/>
                  </a:lnTo>
                  <a:lnTo>
                    <a:pt x="18234" y="156363"/>
                  </a:lnTo>
                  <a:lnTo>
                    <a:pt x="18538" y="154491"/>
                  </a:lnTo>
                  <a:lnTo>
                    <a:pt x="18843" y="152705"/>
                  </a:lnTo>
                  <a:lnTo>
                    <a:pt x="19147" y="150832"/>
                  </a:lnTo>
                  <a:lnTo>
                    <a:pt x="19452" y="149046"/>
                  </a:lnTo>
                  <a:lnTo>
                    <a:pt x="19757" y="147173"/>
                  </a:lnTo>
                  <a:lnTo>
                    <a:pt x="20018" y="145344"/>
                  </a:lnTo>
                  <a:lnTo>
                    <a:pt x="20322" y="143515"/>
                  </a:lnTo>
                  <a:lnTo>
                    <a:pt x="20627" y="141642"/>
                  </a:lnTo>
                  <a:lnTo>
                    <a:pt x="20888" y="139856"/>
                  </a:lnTo>
                  <a:lnTo>
                    <a:pt x="21236" y="137983"/>
                  </a:lnTo>
                  <a:lnTo>
                    <a:pt x="21541" y="136197"/>
                  </a:lnTo>
                  <a:lnTo>
                    <a:pt x="21802" y="134324"/>
                  </a:lnTo>
                  <a:lnTo>
                    <a:pt x="22107" y="132495"/>
                  </a:lnTo>
                  <a:lnTo>
                    <a:pt x="22411" y="130666"/>
                  </a:lnTo>
                  <a:lnTo>
                    <a:pt x="22672" y="128836"/>
                  </a:lnTo>
                  <a:lnTo>
                    <a:pt x="22977" y="127007"/>
                  </a:lnTo>
                  <a:lnTo>
                    <a:pt x="23282" y="125178"/>
                  </a:lnTo>
                  <a:lnTo>
                    <a:pt x="23586" y="123348"/>
                  </a:lnTo>
                  <a:lnTo>
                    <a:pt x="23891" y="121519"/>
                  </a:lnTo>
                  <a:lnTo>
                    <a:pt x="24196" y="119646"/>
                  </a:lnTo>
                  <a:lnTo>
                    <a:pt x="24457" y="117860"/>
                  </a:lnTo>
                  <a:lnTo>
                    <a:pt x="22934" y="115726"/>
                  </a:lnTo>
                  <a:lnTo>
                    <a:pt x="23238" y="113853"/>
                  </a:lnTo>
                  <a:lnTo>
                    <a:pt x="23543" y="112024"/>
                  </a:lnTo>
                  <a:lnTo>
                    <a:pt x="23847" y="110195"/>
                  </a:lnTo>
                  <a:lnTo>
                    <a:pt x="24152" y="108365"/>
                  </a:lnTo>
                  <a:lnTo>
                    <a:pt x="24413" y="106492"/>
                  </a:lnTo>
                  <a:lnTo>
                    <a:pt x="24718" y="104663"/>
                  </a:lnTo>
                  <a:lnTo>
                    <a:pt x="25022" y="102790"/>
                  </a:lnTo>
                  <a:lnTo>
                    <a:pt x="25327" y="101004"/>
                  </a:lnTo>
                  <a:lnTo>
                    <a:pt x="25588" y="99132"/>
                  </a:lnTo>
                  <a:lnTo>
                    <a:pt x="25893" y="97346"/>
                  </a:lnTo>
                  <a:lnTo>
                    <a:pt x="26197" y="95473"/>
                  </a:lnTo>
                  <a:lnTo>
                    <a:pt x="26502" y="93600"/>
                  </a:lnTo>
                  <a:lnTo>
                    <a:pt x="26763" y="91814"/>
                  </a:lnTo>
                  <a:lnTo>
                    <a:pt x="27111" y="89985"/>
                  </a:lnTo>
                  <a:lnTo>
                    <a:pt x="27372" y="88112"/>
                  </a:lnTo>
                  <a:lnTo>
                    <a:pt x="27633" y="86283"/>
                  </a:lnTo>
                  <a:lnTo>
                    <a:pt x="27982" y="84497"/>
                  </a:lnTo>
                  <a:lnTo>
                    <a:pt x="28286" y="82624"/>
                  </a:lnTo>
                  <a:lnTo>
                    <a:pt x="28591" y="80795"/>
                  </a:lnTo>
                  <a:lnTo>
                    <a:pt x="28852" y="78965"/>
                  </a:lnTo>
                  <a:lnTo>
                    <a:pt x="29113" y="77136"/>
                  </a:lnTo>
                  <a:lnTo>
                    <a:pt x="29461" y="75263"/>
                  </a:lnTo>
                  <a:lnTo>
                    <a:pt x="29766" y="73434"/>
                  </a:lnTo>
                  <a:lnTo>
                    <a:pt x="30027" y="71605"/>
                  </a:lnTo>
                  <a:lnTo>
                    <a:pt x="30332" y="69775"/>
                  </a:lnTo>
                  <a:lnTo>
                    <a:pt x="30636" y="67946"/>
                  </a:lnTo>
                  <a:lnTo>
                    <a:pt x="30941" y="66073"/>
                  </a:lnTo>
                  <a:lnTo>
                    <a:pt x="31202" y="64244"/>
                  </a:lnTo>
                  <a:lnTo>
                    <a:pt x="31507" y="62414"/>
                  </a:lnTo>
                  <a:lnTo>
                    <a:pt x="31811" y="60585"/>
                  </a:lnTo>
                  <a:lnTo>
                    <a:pt x="32116" y="58756"/>
                  </a:lnTo>
                  <a:lnTo>
                    <a:pt x="32420" y="56926"/>
                  </a:lnTo>
                  <a:lnTo>
                    <a:pt x="32682" y="55054"/>
                  </a:lnTo>
                  <a:lnTo>
                    <a:pt x="32986" y="53224"/>
                  </a:lnTo>
                  <a:lnTo>
                    <a:pt x="33291" y="51395"/>
                  </a:lnTo>
                  <a:lnTo>
                    <a:pt x="33595" y="49566"/>
                  </a:lnTo>
                  <a:lnTo>
                    <a:pt x="33900" y="47736"/>
                  </a:lnTo>
                  <a:lnTo>
                    <a:pt x="34205" y="45863"/>
                  </a:lnTo>
                  <a:lnTo>
                    <a:pt x="34466" y="44078"/>
                  </a:lnTo>
                  <a:lnTo>
                    <a:pt x="34770" y="42205"/>
                  </a:lnTo>
                  <a:lnTo>
                    <a:pt x="35075" y="40375"/>
                  </a:lnTo>
                  <a:lnTo>
                    <a:pt x="35380" y="38546"/>
                  </a:lnTo>
                  <a:lnTo>
                    <a:pt x="35684" y="36717"/>
                  </a:lnTo>
                  <a:lnTo>
                    <a:pt x="35989" y="34887"/>
                  </a:lnTo>
                  <a:lnTo>
                    <a:pt x="36294" y="33014"/>
                  </a:lnTo>
                  <a:lnTo>
                    <a:pt x="36555" y="31185"/>
                  </a:lnTo>
                  <a:lnTo>
                    <a:pt x="36859" y="29356"/>
                  </a:lnTo>
                  <a:lnTo>
                    <a:pt x="37164" y="27527"/>
                  </a:lnTo>
                  <a:lnTo>
                    <a:pt x="37469" y="25697"/>
                  </a:lnTo>
                  <a:lnTo>
                    <a:pt x="37730" y="23824"/>
                  </a:lnTo>
                  <a:lnTo>
                    <a:pt x="38034" y="21995"/>
                  </a:lnTo>
                  <a:lnTo>
                    <a:pt x="38339" y="20166"/>
                  </a:lnTo>
                  <a:lnTo>
                    <a:pt x="38644" y="18293"/>
                  </a:lnTo>
                  <a:lnTo>
                    <a:pt x="38948" y="16507"/>
                  </a:lnTo>
                  <a:lnTo>
                    <a:pt x="39209" y="14634"/>
                  </a:lnTo>
                  <a:lnTo>
                    <a:pt x="39514" y="12848"/>
                  </a:lnTo>
                  <a:lnTo>
                    <a:pt x="39819" y="10975"/>
                  </a:lnTo>
                  <a:lnTo>
                    <a:pt x="40080" y="9146"/>
                  </a:lnTo>
                  <a:lnTo>
                    <a:pt x="40384" y="7317"/>
                  </a:lnTo>
                  <a:lnTo>
                    <a:pt x="40689" y="5444"/>
                  </a:lnTo>
                  <a:lnTo>
                    <a:pt x="40994" y="3658"/>
                  </a:lnTo>
                  <a:lnTo>
                    <a:pt x="41298" y="1829"/>
                  </a:lnTo>
                  <a:lnTo>
                    <a:pt x="41603" y="0"/>
                  </a:lnTo>
                </a:path>
              </a:pathLst>
            </a:custGeom>
            <a:ln w="10879">
              <a:solidFill>
                <a:srgbClr val="EABA20"/>
              </a:solidFill>
            </a:ln>
          </p:spPr>
          <p:txBody>
            <a:bodyPr wrap="square" lIns="0" tIns="0" rIns="0" bIns="0" rtlCol="0"/>
            <a:lstStyle/>
            <a:p>
              <a:endParaRPr sz="1266"/>
            </a:p>
          </p:txBody>
        </p:sp>
        <p:sp>
          <p:nvSpPr>
            <p:cNvPr id="503" name="object 503"/>
            <p:cNvSpPr/>
            <p:nvPr/>
          </p:nvSpPr>
          <p:spPr>
            <a:xfrm>
              <a:off x="4966269" y="8351266"/>
              <a:ext cx="3810" cy="635"/>
            </a:xfrm>
            <a:custGeom>
              <a:avLst/>
              <a:gdLst/>
              <a:ahLst/>
              <a:cxnLst/>
              <a:rect l="l" t="t" r="r" b="b"/>
              <a:pathLst>
                <a:path w="3810" h="634">
                  <a:moveTo>
                    <a:pt x="3655" y="609"/>
                  </a:moveTo>
                  <a:lnTo>
                    <a:pt x="0" y="0"/>
                  </a:lnTo>
                </a:path>
              </a:pathLst>
            </a:custGeom>
            <a:ln w="10888">
              <a:solidFill>
                <a:srgbClr val="EABA20"/>
              </a:solidFill>
            </a:ln>
          </p:spPr>
          <p:txBody>
            <a:bodyPr wrap="square" lIns="0" tIns="0" rIns="0" bIns="0" rtlCol="0"/>
            <a:lstStyle/>
            <a:p>
              <a:endParaRPr sz="1266"/>
            </a:p>
          </p:txBody>
        </p:sp>
        <p:sp>
          <p:nvSpPr>
            <p:cNvPr id="504" name="object 504"/>
            <p:cNvSpPr/>
            <p:nvPr/>
          </p:nvSpPr>
          <p:spPr>
            <a:xfrm>
              <a:off x="1531177" y="7412248"/>
              <a:ext cx="2032000" cy="337820"/>
            </a:xfrm>
            <a:custGeom>
              <a:avLst/>
              <a:gdLst/>
              <a:ahLst/>
              <a:cxnLst/>
              <a:rect l="l" t="t" r="r" b="b"/>
              <a:pathLst>
                <a:path w="2032000" h="337820">
                  <a:moveTo>
                    <a:pt x="2031553" y="337467"/>
                  </a:moveTo>
                  <a:lnTo>
                    <a:pt x="0" y="0"/>
                  </a:lnTo>
                </a:path>
              </a:pathLst>
            </a:custGeom>
            <a:ln w="10888">
              <a:solidFill>
                <a:srgbClr val="EABA20"/>
              </a:solidFill>
            </a:ln>
          </p:spPr>
          <p:txBody>
            <a:bodyPr wrap="square" lIns="0" tIns="0" rIns="0" bIns="0" rtlCol="0"/>
            <a:lstStyle/>
            <a:p>
              <a:endParaRPr sz="1266"/>
            </a:p>
          </p:txBody>
        </p:sp>
        <p:sp>
          <p:nvSpPr>
            <p:cNvPr id="505" name="object 505"/>
            <p:cNvSpPr/>
            <p:nvPr/>
          </p:nvSpPr>
          <p:spPr>
            <a:xfrm>
              <a:off x="1535324" y="7386558"/>
              <a:ext cx="2030730" cy="344805"/>
            </a:xfrm>
            <a:custGeom>
              <a:avLst/>
              <a:gdLst/>
              <a:ahLst/>
              <a:cxnLst/>
              <a:rect l="l" t="t" r="r" b="b"/>
              <a:pathLst>
                <a:path w="2030729" h="344804">
                  <a:moveTo>
                    <a:pt x="2030378" y="344784"/>
                  </a:moveTo>
                  <a:lnTo>
                    <a:pt x="0" y="0"/>
                  </a:lnTo>
                </a:path>
              </a:pathLst>
            </a:custGeom>
            <a:ln w="10888">
              <a:solidFill>
                <a:srgbClr val="EABA20"/>
              </a:solidFill>
            </a:ln>
          </p:spPr>
          <p:txBody>
            <a:bodyPr wrap="square" lIns="0" tIns="0" rIns="0" bIns="0" rtlCol="0"/>
            <a:lstStyle/>
            <a:p>
              <a:endParaRPr sz="1266"/>
            </a:p>
          </p:txBody>
        </p:sp>
        <p:sp>
          <p:nvSpPr>
            <p:cNvPr id="506" name="object 506"/>
            <p:cNvSpPr/>
            <p:nvPr/>
          </p:nvSpPr>
          <p:spPr>
            <a:xfrm>
              <a:off x="3566108" y="7731936"/>
              <a:ext cx="3810" cy="20320"/>
            </a:xfrm>
            <a:custGeom>
              <a:avLst/>
              <a:gdLst/>
              <a:ahLst/>
              <a:cxnLst/>
              <a:rect l="l" t="t" r="r" b="b"/>
              <a:pathLst>
                <a:path w="3810" h="20320">
                  <a:moveTo>
                    <a:pt x="1784" y="9190"/>
                  </a:moveTo>
                  <a:lnTo>
                    <a:pt x="1523" y="11019"/>
                  </a:lnTo>
                  <a:lnTo>
                    <a:pt x="1174" y="12848"/>
                  </a:lnTo>
                  <a:lnTo>
                    <a:pt x="870" y="14721"/>
                  </a:lnTo>
                  <a:lnTo>
                    <a:pt x="609" y="16507"/>
                  </a:lnTo>
                  <a:lnTo>
                    <a:pt x="304" y="18380"/>
                  </a:lnTo>
                  <a:lnTo>
                    <a:pt x="0" y="20166"/>
                  </a:lnTo>
                </a:path>
                <a:path w="3810" h="20320">
                  <a:moveTo>
                    <a:pt x="1784" y="9190"/>
                  </a:moveTo>
                  <a:lnTo>
                    <a:pt x="2045" y="7317"/>
                  </a:lnTo>
                  <a:lnTo>
                    <a:pt x="2393" y="5487"/>
                  </a:lnTo>
                  <a:lnTo>
                    <a:pt x="2698" y="3658"/>
                  </a:lnTo>
                  <a:lnTo>
                    <a:pt x="2959" y="1785"/>
                  </a:lnTo>
                  <a:lnTo>
                    <a:pt x="3307" y="0"/>
                  </a:lnTo>
                </a:path>
              </a:pathLst>
            </a:custGeom>
            <a:ln w="10884">
              <a:solidFill>
                <a:srgbClr val="EABA20"/>
              </a:solidFill>
            </a:ln>
          </p:spPr>
          <p:txBody>
            <a:bodyPr wrap="square" lIns="0" tIns="0" rIns="0" bIns="0" rtlCol="0"/>
            <a:lstStyle/>
            <a:p>
              <a:endParaRPr sz="1266"/>
            </a:p>
          </p:txBody>
        </p:sp>
        <p:sp>
          <p:nvSpPr>
            <p:cNvPr id="507" name="object 507"/>
            <p:cNvSpPr/>
            <p:nvPr/>
          </p:nvSpPr>
          <p:spPr>
            <a:xfrm>
              <a:off x="3571547" y="7741705"/>
              <a:ext cx="251460" cy="42545"/>
            </a:xfrm>
            <a:custGeom>
              <a:avLst/>
              <a:gdLst/>
              <a:ahLst/>
              <a:cxnLst/>
              <a:rect l="l" t="t" r="r" b="b"/>
              <a:pathLst>
                <a:path w="251460" h="42545">
                  <a:moveTo>
                    <a:pt x="251099" y="42422"/>
                  </a:moveTo>
                  <a:lnTo>
                    <a:pt x="0" y="0"/>
                  </a:lnTo>
                </a:path>
              </a:pathLst>
            </a:custGeom>
            <a:ln w="10888">
              <a:solidFill>
                <a:srgbClr val="EABA20"/>
              </a:solidFill>
            </a:ln>
          </p:spPr>
          <p:txBody>
            <a:bodyPr wrap="square" lIns="0" tIns="0" rIns="0" bIns="0" rtlCol="0"/>
            <a:lstStyle/>
            <a:p>
              <a:endParaRPr sz="1266"/>
            </a:p>
          </p:txBody>
        </p:sp>
        <p:sp>
          <p:nvSpPr>
            <p:cNvPr id="508" name="object 508"/>
            <p:cNvSpPr/>
            <p:nvPr/>
          </p:nvSpPr>
          <p:spPr>
            <a:xfrm>
              <a:off x="1539780" y="7358987"/>
              <a:ext cx="2287905" cy="398145"/>
            </a:xfrm>
            <a:custGeom>
              <a:avLst/>
              <a:gdLst/>
              <a:ahLst/>
              <a:cxnLst/>
              <a:rect l="l" t="t" r="r" b="b"/>
              <a:pathLst>
                <a:path w="2287904" h="398145">
                  <a:moveTo>
                    <a:pt x="2287308" y="397617"/>
                  </a:moveTo>
                  <a:lnTo>
                    <a:pt x="0" y="0"/>
                  </a:lnTo>
                </a:path>
              </a:pathLst>
            </a:custGeom>
            <a:ln w="10888">
              <a:solidFill>
                <a:srgbClr val="EABA20"/>
              </a:solidFill>
            </a:ln>
          </p:spPr>
          <p:txBody>
            <a:bodyPr wrap="square" lIns="0" tIns="0" rIns="0" bIns="0" rtlCol="0"/>
            <a:lstStyle/>
            <a:p>
              <a:endParaRPr sz="1266"/>
            </a:p>
          </p:txBody>
        </p:sp>
        <p:sp>
          <p:nvSpPr>
            <p:cNvPr id="509" name="object 509"/>
            <p:cNvSpPr/>
            <p:nvPr/>
          </p:nvSpPr>
          <p:spPr>
            <a:xfrm>
              <a:off x="3826340" y="7757154"/>
              <a:ext cx="4445" cy="27940"/>
            </a:xfrm>
            <a:custGeom>
              <a:avLst/>
              <a:gdLst/>
              <a:ahLst/>
              <a:cxnLst/>
              <a:rect l="l" t="t" r="r" b="b"/>
              <a:pathLst>
                <a:path w="4445" h="27940">
                  <a:moveTo>
                    <a:pt x="2045" y="14721"/>
                  </a:moveTo>
                  <a:lnTo>
                    <a:pt x="1784" y="16551"/>
                  </a:lnTo>
                  <a:lnTo>
                    <a:pt x="1436" y="18380"/>
                  </a:lnTo>
                  <a:lnTo>
                    <a:pt x="1131" y="20209"/>
                  </a:lnTo>
                  <a:lnTo>
                    <a:pt x="913" y="22039"/>
                  </a:lnTo>
                  <a:lnTo>
                    <a:pt x="565" y="23868"/>
                  </a:lnTo>
                  <a:lnTo>
                    <a:pt x="261" y="25741"/>
                  </a:lnTo>
                  <a:lnTo>
                    <a:pt x="0" y="27570"/>
                  </a:lnTo>
                </a:path>
                <a:path w="4445" h="27940">
                  <a:moveTo>
                    <a:pt x="2045" y="14721"/>
                  </a:moveTo>
                  <a:lnTo>
                    <a:pt x="2349" y="12892"/>
                  </a:lnTo>
                  <a:lnTo>
                    <a:pt x="2654" y="11063"/>
                  </a:lnTo>
                  <a:lnTo>
                    <a:pt x="2959" y="9190"/>
                  </a:lnTo>
                  <a:lnTo>
                    <a:pt x="3220" y="7360"/>
                  </a:lnTo>
                  <a:lnTo>
                    <a:pt x="3524" y="5531"/>
                  </a:lnTo>
                  <a:lnTo>
                    <a:pt x="3829" y="3702"/>
                  </a:lnTo>
                  <a:lnTo>
                    <a:pt x="4134" y="1829"/>
                  </a:lnTo>
                  <a:lnTo>
                    <a:pt x="4438" y="0"/>
                  </a:lnTo>
                </a:path>
              </a:pathLst>
            </a:custGeom>
            <a:ln w="10884">
              <a:solidFill>
                <a:srgbClr val="EABA20"/>
              </a:solidFill>
            </a:ln>
          </p:spPr>
          <p:txBody>
            <a:bodyPr wrap="square" lIns="0" tIns="0" rIns="0" bIns="0" rtlCol="0"/>
            <a:lstStyle/>
            <a:p>
              <a:endParaRPr sz="1266"/>
            </a:p>
          </p:txBody>
        </p:sp>
        <p:sp>
          <p:nvSpPr>
            <p:cNvPr id="510" name="object 510"/>
            <p:cNvSpPr/>
            <p:nvPr/>
          </p:nvSpPr>
          <p:spPr>
            <a:xfrm>
              <a:off x="3832072" y="7772446"/>
              <a:ext cx="40640" cy="6985"/>
            </a:xfrm>
            <a:custGeom>
              <a:avLst/>
              <a:gdLst/>
              <a:ahLst/>
              <a:cxnLst/>
              <a:rect l="l" t="t" r="r" b="b"/>
              <a:pathLst>
                <a:path w="40639" h="6984">
                  <a:moveTo>
                    <a:pt x="40341" y="6533"/>
                  </a:moveTo>
                  <a:lnTo>
                    <a:pt x="0" y="0"/>
                  </a:lnTo>
                </a:path>
              </a:pathLst>
            </a:custGeom>
            <a:ln w="10888">
              <a:solidFill>
                <a:srgbClr val="EABA20"/>
              </a:solidFill>
            </a:ln>
          </p:spPr>
          <p:txBody>
            <a:bodyPr wrap="square" lIns="0" tIns="0" rIns="0" bIns="0" rtlCol="0"/>
            <a:lstStyle/>
            <a:p>
              <a:endParaRPr sz="1266"/>
            </a:p>
          </p:txBody>
        </p:sp>
        <p:sp>
          <p:nvSpPr>
            <p:cNvPr id="511" name="object 511"/>
            <p:cNvSpPr/>
            <p:nvPr/>
          </p:nvSpPr>
          <p:spPr>
            <a:xfrm>
              <a:off x="1544219" y="7331457"/>
              <a:ext cx="2333625" cy="414655"/>
            </a:xfrm>
            <a:custGeom>
              <a:avLst/>
              <a:gdLst/>
              <a:ahLst/>
              <a:cxnLst/>
              <a:rect l="l" t="t" r="r" b="b"/>
              <a:pathLst>
                <a:path w="2333625" h="414654">
                  <a:moveTo>
                    <a:pt x="2333524" y="414473"/>
                  </a:moveTo>
                  <a:lnTo>
                    <a:pt x="0" y="0"/>
                  </a:lnTo>
                </a:path>
              </a:pathLst>
            </a:custGeom>
            <a:ln w="10888">
              <a:solidFill>
                <a:srgbClr val="EABA20"/>
              </a:solidFill>
            </a:ln>
          </p:spPr>
          <p:txBody>
            <a:bodyPr wrap="square" lIns="0" tIns="0" rIns="0" bIns="0" rtlCol="0"/>
            <a:lstStyle/>
            <a:p>
              <a:endParaRPr sz="1266"/>
            </a:p>
          </p:txBody>
        </p:sp>
        <p:sp>
          <p:nvSpPr>
            <p:cNvPr id="512" name="object 512"/>
            <p:cNvSpPr/>
            <p:nvPr/>
          </p:nvSpPr>
          <p:spPr>
            <a:xfrm>
              <a:off x="3877940" y="7746818"/>
              <a:ext cx="5715" cy="33655"/>
            </a:xfrm>
            <a:custGeom>
              <a:avLst/>
              <a:gdLst/>
              <a:ahLst/>
              <a:cxnLst/>
              <a:rect l="l" t="t" r="r" b="b"/>
              <a:pathLst>
                <a:path w="5714" h="33654">
                  <a:moveTo>
                    <a:pt x="2654" y="16507"/>
                  </a:moveTo>
                  <a:lnTo>
                    <a:pt x="2393" y="18336"/>
                  </a:lnTo>
                  <a:lnTo>
                    <a:pt x="1740" y="22039"/>
                  </a:lnTo>
                  <a:lnTo>
                    <a:pt x="1479" y="23868"/>
                  </a:lnTo>
                  <a:lnTo>
                    <a:pt x="870" y="27527"/>
                  </a:lnTo>
                  <a:lnTo>
                    <a:pt x="609" y="29399"/>
                  </a:lnTo>
                  <a:lnTo>
                    <a:pt x="0" y="33058"/>
                  </a:lnTo>
                </a:path>
                <a:path w="5714" h="33654">
                  <a:moveTo>
                    <a:pt x="2654" y="16507"/>
                  </a:moveTo>
                  <a:lnTo>
                    <a:pt x="2915" y="14678"/>
                  </a:lnTo>
                  <a:lnTo>
                    <a:pt x="3263" y="12848"/>
                  </a:lnTo>
                  <a:lnTo>
                    <a:pt x="3568" y="11019"/>
                  </a:lnTo>
                  <a:lnTo>
                    <a:pt x="3829" y="9190"/>
                  </a:lnTo>
                  <a:lnTo>
                    <a:pt x="4134" y="7317"/>
                  </a:lnTo>
                  <a:lnTo>
                    <a:pt x="4438" y="5487"/>
                  </a:lnTo>
                  <a:lnTo>
                    <a:pt x="4699" y="3615"/>
                  </a:lnTo>
                  <a:lnTo>
                    <a:pt x="5004" y="1785"/>
                  </a:lnTo>
                  <a:lnTo>
                    <a:pt x="5309" y="0"/>
                  </a:lnTo>
                </a:path>
              </a:pathLst>
            </a:custGeom>
            <a:ln w="10884">
              <a:solidFill>
                <a:srgbClr val="EABA20"/>
              </a:solidFill>
            </a:ln>
          </p:spPr>
          <p:txBody>
            <a:bodyPr wrap="square" lIns="0" tIns="0" rIns="0" bIns="0" rtlCol="0"/>
            <a:lstStyle/>
            <a:p>
              <a:endParaRPr sz="1266"/>
            </a:p>
          </p:txBody>
        </p:sp>
        <p:sp>
          <p:nvSpPr>
            <p:cNvPr id="513" name="object 513"/>
            <p:cNvSpPr/>
            <p:nvPr/>
          </p:nvSpPr>
          <p:spPr>
            <a:xfrm>
              <a:off x="3884263" y="7763922"/>
              <a:ext cx="201930" cy="34925"/>
            </a:xfrm>
            <a:custGeom>
              <a:avLst/>
              <a:gdLst/>
              <a:ahLst/>
              <a:cxnLst/>
              <a:rect l="l" t="t" r="r" b="b"/>
              <a:pathLst>
                <a:path w="201929" h="34925">
                  <a:moveTo>
                    <a:pt x="201532" y="34452"/>
                  </a:moveTo>
                  <a:lnTo>
                    <a:pt x="0" y="0"/>
                  </a:lnTo>
                </a:path>
              </a:pathLst>
            </a:custGeom>
            <a:ln w="10888">
              <a:solidFill>
                <a:srgbClr val="EABA20"/>
              </a:solidFill>
            </a:ln>
          </p:spPr>
          <p:txBody>
            <a:bodyPr wrap="square" lIns="0" tIns="0" rIns="0" bIns="0" rtlCol="0"/>
            <a:lstStyle/>
            <a:p>
              <a:endParaRPr sz="1266"/>
            </a:p>
          </p:txBody>
        </p:sp>
        <p:sp>
          <p:nvSpPr>
            <p:cNvPr id="514" name="object 514"/>
            <p:cNvSpPr/>
            <p:nvPr/>
          </p:nvSpPr>
          <p:spPr>
            <a:xfrm>
              <a:off x="1550503" y="7304191"/>
              <a:ext cx="2220595" cy="403860"/>
            </a:xfrm>
            <a:custGeom>
              <a:avLst/>
              <a:gdLst/>
              <a:ahLst/>
              <a:cxnLst/>
              <a:rect l="l" t="t" r="r" b="b"/>
              <a:pathLst>
                <a:path w="2220595" h="403859">
                  <a:moveTo>
                    <a:pt x="2220421" y="403758"/>
                  </a:moveTo>
                  <a:lnTo>
                    <a:pt x="0" y="0"/>
                  </a:lnTo>
                </a:path>
              </a:pathLst>
            </a:custGeom>
            <a:ln w="10888">
              <a:solidFill>
                <a:srgbClr val="EABA20"/>
              </a:solidFill>
            </a:ln>
          </p:spPr>
          <p:txBody>
            <a:bodyPr wrap="square" lIns="0" tIns="0" rIns="0" bIns="0" rtlCol="0"/>
            <a:lstStyle/>
            <a:p>
              <a:endParaRPr sz="1266"/>
            </a:p>
          </p:txBody>
        </p:sp>
        <p:sp>
          <p:nvSpPr>
            <p:cNvPr id="515" name="object 515"/>
            <p:cNvSpPr/>
            <p:nvPr/>
          </p:nvSpPr>
          <p:spPr>
            <a:xfrm>
              <a:off x="1554611" y="7278498"/>
              <a:ext cx="2219325" cy="411480"/>
            </a:xfrm>
            <a:custGeom>
              <a:avLst/>
              <a:gdLst/>
              <a:ahLst/>
              <a:cxnLst/>
              <a:rect l="l" t="t" r="r" b="b"/>
              <a:pathLst>
                <a:path w="2219325" h="411479">
                  <a:moveTo>
                    <a:pt x="2219289" y="411075"/>
                  </a:moveTo>
                  <a:lnTo>
                    <a:pt x="0" y="0"/>
                  </a:lnTo>
                </a:path>
              </a:pathLst>
            </a:custGeom>
            <a:ln w="10888">
              <a:solidFill>
                <a:srgbClr val="EABA20"/>
              </a:solidFill>
            </a:ln>
          </p:spPr>
          <p:txBody>
            <a:bodyPr wrap="square" lIns="0" tIns="0" rIns="0" bIns="0" rtlCol="0"/>
            <a:lstStyle/>
            <a:p>
              <a:endParaRPr sz="1266"/>
            </a:p>
          </p:txBody>
        </p:sp>
        <p:sp>
          <p:nvSpPr>
            <p:cNvPr id="516" name="object 516"/>
            <p:cNvSpPr/>
            <p:nvPr/>
          </p:nvSpPr>
          <p:spPr>
            <a:xfrm>
              <a:off x="3772762" y="7690170"/>
              <a:ext cx="5080" cy="18415"/>
            </a:xfrm>
            <a:custGeom>
              <a:avLst/>
              <a:gdLst/>
              <a:ahLst/>
              <a:cxnLst/>
              <a:rect l="l" t="t" r="r" b="b"/>
              <a:pathLst>
                <a:path w="5079" h="18415">
                  <a:moveTo>
                    <a:pt x="1479" y="8928"/>
                  </a:moveTo>
                  <a:lnTo>
                    <a:pt x="1174" y="10714"/>
                  </a:lnTo>
                  <a:lnTo>
                    <a:pt x="870" y="12587"/>
                  </a:lnTo>
                  <a:lnTo>
                    <a:pt x="565" y="14373"/>
                  </a:lnTo>
                  <a:lnTo>
                    <a:pt x="304" y="16246"/>
                  </a:lnTo>
                  <a:lnTo>
                    <a:pt x="0" y="18075"/>
                  </a:lnTo>
                </a:path>
                <a:path w="5079" h="18415">
                  <a:moveTo>
                    <a:pt x="1479" y="8928"/>
                  </a:moveTo>
                  <a:lnTo>
                    <a:pt x="1740" y="7055"/>
                  </a:lnTo>
                  <a:lnTo>
                    <a:pt x="2088" y="5226"/>
                  </a:lnTo>
                  <a:lnTo>
                    <a:pt x="3916" y="5531"/>
                  </a:lnTo>
                  <a:lnTo>
                    <a:pt x="4221" y="3658"/>
                  </a:lnTo>
                  <a:lnTo>
                    <a:pt x="4482" y="1829"/>
                  </a:lnTo>
                  <a:lnTo>
                    <a:pt x="4786" y="0"/>
                  </a:lnTo>
                </a:path>
              </a:pathLst>
            </a:custGeom>
            <a:ln w="10884">
              <a:solidFill>
                <a:srgbClr val="EABA20"/>
              </a:solidFill>
            </a:ln>
          </p:spPr>
          <p:txBody>
            <a:bodyPr wrap="square" lIns="0" tIns="0" rIns="0" bIns="0" rtlCol="0"/>
            <a:lstStyle/>
            <a:p>
              <a:endParaRPr sz="1266"/>
            </a:p>
          </p:txBody>
        </p:sp>
        <p:sp>
          <p:nvSpPr>
            <p:cNvPr id="517" name="object 517"/>
            <p:cNvSpPr/>
            <p:nvPr/>
          </p:nvSpPr>
          <p:spPr>
            <a:xfrm>
              <a:off x="3777896" y="7699648"/>
              <a:ext cx="225425" cy="42545"/>
            </a:xfrm>
            <a:custGeom>
              <a:avLst/>
              <a:gdLst/>
              <a:ahLst/>
              <a:cxnLst/>
              <a:rect l="l" t="t" r="r" b="b"/>
              <a:pathLst>
                <a:path w="225425" h="42545">
                  <a:moveTo>
                    <a:pt x="224814" y="41943"/>
                  </a:moveTo>
                  <a:lnTo>
                    <a:pt x="0" y="0"/>
                  </a:lnTo>
                </a:path>
              </a:pathLst>
            </a:custGeom>
            <a:ln w="10888">
              <a:solidFill>
                <a:srgbClr val="EABA20"/>
              </a:solidFill>
            </a:ln>
          </p:spPr>
          <p:txBody>
            <a:bodyPr wrap="square" lIns="0" tIns="0" rIns="0" bIns="0" rtlCol="0"/>
            <a:lstStyle/>
            <a:p>
              <a:endParaRPr sz="1266"/>
            </a:p>
          </p:txBody>
        </p:sp>
        <p:sp>
          <p:nvSpPr>
            <p:cNvPr id="518" name="object 518"/>
            <p:cNvSpPr/>
            <p:nvPr/>
          </p:nvSpPr>
          <p:spPr>
            <a:xfrm>
              <a:off x="1559090" y="7250940"/>
              <a:ext cx="2450465" cy="463550"/>
            </a:xfrm>
            <a:custGeom>
              <a:avLst/>
              <a:gdLst/>
              <a:ahLst/>
              <a:cxnLst/>
              <a:rect l="l" t="t" r="r" b="b"/>
              <a:pathLst>
                <a:path w="2450465" h="463550">
                  <a:moveTo>
                    <a:pt x="2449892" y="463385"/>
                  </a:moveTo>
                  <a:lnTo>
                    <a:pt x="0" y="0"/>
                  </a:lnTo>
                </a:path>
              </a:pathLst>
            </a:custGeom>
            <a:ln w="10888">
              <a:solidFill>
                <a:srgbClr val="EABA20"/>
              </a:solidFill>
            </a:ln>
          </p:spPr>
          <p:txBody>
            <a:bodyPr wrap="square" lIns="0" tIns="0" rIns="0" bIns="0" rtlCol="0"/>
            <a:lstStyle/>
            <a:p>
              <a:endParaRPr sz="1266"/>
            </a:p>
          </p:txBody>
        </p:sp>
        <p:sp>
          <p:nvSpPr>
            <p:cNvPr id="519" name="object 519"/>
            <p:cNvSpPr/>
            <p:nvPr/>
          </p:nvSpPr>
          <p:spPr>
            <a:xfrm>
              <a:off x="4008246" y="7714917"/>
              <a:ext cx="4445" cy="27940"/>
            </a:xfrm>
            <a:custGeom>
              <a:avLst/>
              <a:gdLst/>
              <a:ahLst/>
              <a:cxnLst/>
              <a:rect l="l" t="t" r="r" b="b"/>
              <a:pathLst>
                <a:path w="4445" h="27940">
                  <a:moveTo>
                    <a:pt x="2349" y="12848"/>
                  </a:moveTo>
                  <a:lnTo>
                    <a:pt x="2045" y="14721"/>
                  </a:lnTo>
                  <a:lnTo>
                    <a:pt x="1740" y="16551"/>
                  </a:lnTo>
                  <a:lnTo>
                    <a:pt x="1436" y="18380"/>
                  </a:lnTo>
                  <a:lnTo>
                    <a:pt x="1174" y="20209"/>
                  </a:lnTo>
                  <a:lnTo>
                    <a:pt x="826" y="22082"/>
                  </a:lnTo>
                  <a:lnTo>
                    <a:pt x="565" y="23911"/>
                  </a:lnTo>
                  <a:lnTo>
                    <a:pt x="304" y="25741"/>
                  </a:lnTo>
                  <a:lnTo>
                    <a:pt x="0" y="27570"/>
                  </a:lnTo>
                </a:path>
                <a:path w="4445" h="27940">
                  <a:moveTo>
                    <a:pt x="2349" y="12848"/>
                  </a:moveTo>
                  <a:lnTo>
                    <a:pt x="2611" y="11063"/>
                  </a:lnTo>
                  <a:lnTo>
                    <a:pt x="2915" y="9190"/>
                  </a:lnTo>
                  <a:lnTo>
                    <a:pt x="3220" y="7360"/>
                  </a:lnTo>
                  <a:lnTo>
                    <a:pt x="3524" y="5531"/>
                  </a:lnTo>
                  <a:lnTo>
                    <a:pt x="3829" y="3702"/>
                  </a:lnTo>
                  <a:lnTo>
                    <a:pt x="4134" y="1872"/>
                  </a:lnTo>
                  <a:lnTo>
                    <a:pt x="4395" y="0"/>
                  </a:lnTo>
                </a:path>
              </a:pathLst>
            </a:custGeom>
            <a:ln w="10884">
              <a:solidFill>
                <a:srgbClr val="EABA20"/>
              </a:solidFill>
            </a:ln>
          </p:spPr>
          <p:txBody>
            <a:bodyPr wrap="square" lIns="0" tIns="0" rIns="0" bIns="0" rtlCol="0"/>
            <a:lstStyle/>
            <a:p>
              <a:endParaRPr sz="1266"/>
            </a:p>
          </p:txBody>
        </p:sp>
        <p:sp>
          <p:nvSpPr>
            <p:cNvPr id="520" name="object 520"/>
            <p:cNvSpPr/>
            <p:nvPr/>
          </p:nvSpPr>
          <p:spPr>
            <a:xfrm>
              <a:off x="4014226" y="7728403"/>
              <a:ext cx="13335" cy="2540"/>
            </a:xfrm>
            <a:custGeom>
              <a:avLst/>
              <a:gdLst/>
              <a:ahLst/>
              <a:cxnLst/>
              <a:rect l="l" t="t" r="r" b="b"/>
              <a:pathLst>
                <a:path w="13335" h="2540">
                  <a:moveTo>
                    <a:pt x="12881" y="2047"/>
                  </a:moveTo>
                  <a:lnTo>
                    <a:pt x="0" y="0"/>
                  </a:lnTo>
                </a:path>
              </a:pathLst>
            </a:custGeom>
            <a:ln w="10888">
              <a:solidFill>
                <a:srgbClr val="EABA20"/>
              </a:solidFill>
            </a:ln>
          </p:spPr>
          <p:txBody>
            <a:bodyPr wrap="square" lIns="0" tIns="0" rIns="0" bIns="0" rtlCol="0"/>
            <a:lstStyle/>
            <a:p>
              <a:endParaRPr sz="1266"/>
            </a:p>
          </p:txBody>
        </p:sp>
        <p:sp>
          <p:nvSpPr>
            <p:cNvPr id="521" name="object 521"/>
            <p:cNvSpPr/>
            <p:nvPr/>
          </p:nvSpPr>
          <p:spPr>
            <a:xfrm>
              <a:off x="1565377" y="7223727"/>
              <a:ext cx="1988820" cy="383540"/>
            </a:xfrm>
            <a:custGeom>
              <a:avLst/>
              <a:gdLst/>
              <a:ahLst/>
              <a:cxnLst/>
              <a:rect l="l" t="t" r="r" b="b"/>
              <a:pathLst>
                <a:path w="1988820" h="383540">
                  <a:moveTo>
                    <a:pt x="1988383" y="383200"/>
                  </a:moveTo>
                  <a:lnTo>
                    <a:pt x="0" y="0"/>
                  </a:lnTo>
                </a:path>
              </a:pathLst>
            </a:custGeom>
            <a:ln w="10888">
              <a:solidFill>
                <a:srgbClr val="EABA20"/>
              </a:solidFill>
            </a:ln>
          </p:spPr>
          <p:txBody>
            <a:bodyPr wrap="square" lIns="0" tIns="0" rIns="0" bIns="0" rtlCol="0"/>
            <a:lstStyle/>
            <a:p>
              <a:endParaRPr sz="1266"/>
            </a:p>
          </p:txBody>
        </p:sp>
        <p:sp>
          <p:nvSpPr>
            <p:cNvPr id="522" name="object 522"/>
            <p:cNvSpPr/>
            <p:nvPr/>
          </p:nvSpPr>
          <p:spPr>
            <a:xfrm>
              <a:off x="1569760" y="7196164"/>
              <a:ext cx="1987550" cy="391160"/>
            </a:xfrm>
            <a:custGeom>
              <a:avLst/>
              <a:gdLst/>
              <a:ahLst/>
              <a:cxnLst/>
              <a:rect l="l" t="t" r="r" b="b"/>
              <a:pathLst>
                <a:path w="1987550" h="391159">
                  <a:moveTo>
                    <a:pt x="1987251" y="390561"/>
                  </a:moveTo>
                  <a:lnTo>
                    <a:pt x="0" y="0"/>
                  </a:lnTo>
                </a:path>
              </a:pathLst>
            </a:custGeom>
            <a:ln w="10888">
              <a:solidFill>
                <a:srgbClr val="EABA20"/>
              </a:solidFill>
            </a:ln>
          </p:spPr>
          <p:txBody>
            <a:bodyPr wrap="square" lIns="0" tIns="0" rIns="0" bIns="0" rtlCol="0"/>
            <a:lstStyle/>
            <a:p>
              <a:endParaRPr sz="1266"/>
            </a:p>
          </p:txBody>
        </p:sp>
        <p:sp>
          <p:nvSpPr>
            <p:cNvPr id="523" name="object 523"/>
            <p:cNvSpPr/>
            <p:nvPr/>
          </p:nvSpPr>
          <p:spPr>
            <a:xfrm>
              <a:off x="3557426" y="7589192"/>
              <a:ext cx="3175" cy="18415"/>
            </a:xfrm>
            <a:custGeom>
              <a:avLst/>
              <a:gdLst/>
              <a:ahLst/>
              <a:cxnLst/>
              <a:rect l="l" t="t" r="r" b="b"/>
              <a:pathLst>
                <a:path w="3175" h="18415">
                  <a:moveTo>
                    <a:pt x="1479" y="9146"/>
                  </a:moveTo>
                  <a:lnTo>
                    <a:pt x="1174" y="10975"/>
                  </a:lnTo>
                  <a:lnTo>
                    <a:pt x="870" y="12848"/>
                  </a:lnTo>
                  <a:lnTo>
                    <a:pt x="565" y="14678"/>
                  </a:lnTo>
                  <a:lnTo>
                    <a:pt x="304" y="16507"/>
                  </a:lnTo>
                  <a:lnTo>
                    <a:pt x="0" y="18336"/>
                  </a:lnTo>
                </a:path>
                <a:path w="3175" h="18415">
                  <a:moveTo>
                    <a:pt x="1479" y="9146"/>
                  </a:moveTo>
                  <a:lnTo>
                    <a:pt x="1784" y="7317"/>
                  </a:lnTo>
                  <a:lnTo>
                    <a:pt x="2088" y="5487"/>
                  </a:lnTo>
                  <a:lnTo>
                    <a:pt x="2393" y="3658"/>
                  </a:lnTo>
                  <a:lnTo>
                    <a:pt x="2654" y="1785"/>
                  </a:lnTo>
                  <a:lnTo>
                    <a:pt x="2959" y="0"/>
                  </a:lnTo>
                </a:path>
              </a:pathLst>
            </a:custGeom>
            <a:ln w="10884">
              <a:solidFill>
                <a:srgbClr val="EABA20"/>
              </a:solidFill>
            </a:ln>
          </p:spPr>
          <p:txBody>
            <a:bodyPr wrap="square" lIns="0" tIns="0" rIns="0" bIns="0" rtlCol="0"/>
            <a:lstStyle/>
            <a:p>
              <a:endParaRPr sz="1266"/>
            </a:p>
          </p:txBody>
        </p:sp>
        <p:sp>
          <p:nvSpPr>
            <p:cNvPr id="524" name="object 524"/>
            <p:cNvSpPr/>
            <p:nvPr/>
          </p:nvSpPr>
          <p:spPr>
            <a:xfrm>
              <a:off x="3562569" y="7598917"/>
              <a:ext cx="473075" cy="91440"/>
            </a:xfrm>
            <a:custGeom>
              <a:avLst/>
              <a:gdLst/>
              <a:ahLst/>
              <a:cxnLst/>
              <a:rect l="l" t="t" r="r" b="b"/>
              <a:pathLst>
                <a:path w="473075" h="91440">
                  <a:moveTo>
                    <a:pt x="472867" y="91422"/>
                  </a:moveTo>
                  <a:lnTo>
                    <a:pt x="0" y="0"/>
                  </a:lnTo>
                </a:path>
              </a:pathLst>
            </a:custGeom>
            <a:ln w="10888">
              <a:solidFill>
                <a:srgbClr val="EABA20"/>
              </a:solidFill>
            </a:ln>
          </p:spPr>
          <p:txBody>
            <a:bodyPr wrap="square" lIns="0" tIns="0" rIns="0" bIns="0" rtlCol="0"/>
            <a:lstStyle/>
            <a:p>
              <a:endParaRPr sz="1266"/>
            </a:p>
          </p:txBody>
        </p:sp>
        <p:pic>
          <p:nvPicPr>
            <p:cNvPr id="525" name="object 525"/>
            <p:cNvPicPr/>
            <p:nvPr/>
          </p:nvPicPr>
          <p:blipFill>
            <a:blip r:embed="rId61" cstate="print"/>
            <a:stretch>
              <a:fillRect/>
            </a:stretch>
          </p:blipFill>
          <p:spPr>
            <a:xfrm>
              <a:off x="4025313" y="7687321"/>
              <a:ext cx="81443" cy="116750"/>
            </a:xfrm>
            <a:prstGeom prst="rect">
              <a:avLst/>
            </a:prstGeom>
          </p:spPr>
        </p:pic>
        <p:sp>
          <p:nvSpPr>
            <p:cNvPr id="526" name="object 526"/>
            <p:cNvSpPr/>
            <p:nvPr/>
          </p:nvSpPr>
          <p:spPr>
            <a:xfrm>
              <a:off x="4099055" y="7762834"/>
              <a:ext cx="532765" cy="97790"/>
            </a:xfrm>
            <a:custGeom>
              <a:avLst/>
              <a:gdLst/>
              <a:ahLst/>
              <a:cxnLst/>
              <a:rect l="l" t="t" r="r" b="b"/>
              <a:pathLst>
                <a:path w="532764" h="97790">
                  <a:moveTo>
                    <a:pt x="532182" y="97215"/>
                  </a:moveTo>
                  <a:lnTo>
                    <a:pt x="0" y="0"/>
                  </a:lnTo>
                </a:path>
              </a:pathLst>
            </a:custGeom>
            <a:ln w="10888">
              <a:solidFill>
                <a:srgbClr val="EABA20"/>
              </a:solidFill>
            </a:ln>
          </p:spPr>
          <p:txBody>
            <a:bodyPr wrap="square" lIns="0" tIns="0" rIns="0" bIns="0" rtlCol="0"/>
            <a:lstStyle/>
            <a:p>
              <a:endParaRPr sz="1266"/>
            </a:p>
          </p:txBody>
        </p:sp>
        <p:sp>
          <p:nvSpPr>
            <p:cNvPr id="527" name="object 527"/>
            <p:cNvSpPr/>
            <p:nvPr/>
          </p:nvSpPr>
          <p:spPr>
            <a:xfrm>
              <a:off x="1575760" y="7170777"/>
              <a:ext cx="2963545" cy="595630"/>
            </a:xfrm>
            <a:custGeom>
              <a:avLst/>
              <a:gdLst/>
              <a:ahLst/>
              <a:cxnLst/>
              <a:rect l="l" t="t" r="r" b="b"/>
              <a:pathLst>
                <a:path w="2963545" h="595629">
                  <a:moveTo>
                    <a:pt x="2963318" y="595271"/>
                  </a:moveTo>
                  <a:lnTo>
                    <a:pt x="0" y="0"/>
                  </a:lnTo>
                </a:path>
              </a:pathLst>
            </a:custGeom>
            <a:ln w="10888">
              <a:solidFill>
                <a:srgbClr val="EABA20"/>
              </a:solidFill>
            </a:ln>
          </p:spPr>
          <p:txBody>
            <a:bodyPr wrap="square" lIns="0" tIns="0" rIns="0" bIns="0" rtlCol="0"/>
            <a:lstStyle/>
            <a:p>
              <a:endParaRPr sz="1266"/>
            </a:p>
          </p:txBody>
        </p:sp>
        <p:sp>
          <p:nvSpPr>
            <p:cNvPr id="528" name="object 528"/>
            <p:cNvSpPr/>
            <p:nvPr/>
          </p:nvSpPr>
          <p:spPr>
            <a:xfrm>
              <a:off x="1580178" y="7143171"/>
              <a:ext cx="2961640" cy="606425"/>
            </a:xfrm>
            <a:custGeom>
              <a:avLst/>
              <a:gdLst/>
              <a:ahLst/>
              <a:cxnLst/>
              <a:rect l="l" t="t" r="r" b="b"/>
              <a:pathLst>
                <a:path w="2961640" h="606425">
                  <a:moveTo>
                    <a:pt x="2961577" y="606334"/>
                  </a:moveTo>
                  <a:lnTo>
                    <a:pt x="0" y="0"/>
                  </a:lnTo>
                </a:path>
              </a:pathLst>
            </a:custGeom>
            <a:ln w="10888">
              <a:solidFill>
                <a:srgbClr val="EABA20"/>
              </a:solidFill>
            </a:ln>
          </p:spPr>
          <p:txBody>
            <a:bodyPr wrap="square" lIns="0" tIns="0" rIns="0" bIns="0" rtlCol="0"/>
            <a:lstStyle/>
            <a:p>
              <a:endParaRPr sz="1266"/>
            </a:p>
          </p:txBody>
        </p:sp>
        <p:pic>
          <p:nvPicPr>
            <p:cNvPr id="529" name="object 529"/>
            <p:cNvPicPr/>
            <p:nvPr/>
          </p:nvPicPr>
          <p:blipFill>
            <a:blip r:embed="rId62" cstate="print"/>
            <a:stretch>
              <a:fillRect/>
            </a:stretch>
          </p:blipFill>
          <p:spPr>
            <a:xfrm>
              <a:off x="4537609" y="7744615"/>
              <a:ext cx="251769" cy="121483"/>
            </a:xfrm>
            <a:prstGeom prst="rect">
              <a:avLst/>
            </a:prstGeom>
          </p:spPr>
        </p:pic>
        <p:sp>
          <p:nvSpPr>
            <p:cNvPr id="530" name="object 530"/>
            <p:cNvSpPr/>
            <p:nvPr/>
          </p:nvSpPr>
          <p:spPr>
            <a:xfrm>
              <a:off x="1586466" y="7115961"/>
              <a:ext cx="2967355" cy="618490"/>
            </a:xfrm>
            <a:custGeom>
              <a:avLst/>
              <a:gdLst/>
              <a:ahLst/>
              <a:cxnLst/>
              <a:rect l="l" t="t" r="r" b="b"/>
              <a:pathLst>
                <a:path w="2967354" h="618490">
                  <a:moveTo>
                    <a:pt x="2967104" y="618486"/>
                  </a:moveTo>
                  <a:lnTo>
                    <a:pt x="0" y="0"/>
                  </a:lnTo>
                </a:path>
              </a:pathLst>
            </a:custGeom>
            <a:ln w="10888">
              <a:solidFill>
                <a:srgbClr val="EABA20"/>
              </a:solidFill>
            </a:ln>
          </p:spPr>
          <p:txBody>
            <a:bodyPr wrap="square" lIns="0" tIns="0" rIns="0" bIns="0" rtlCol="0"/>
            <a:lstStyle/>
            <a:p>
              <a:endParaRPr sz="1266"/>
            </a:p>
          </p:txBody>
        </p:sp>
        <p:sp>
          <p:nvSpPr>
            <p:cNvPr id="531" name="object 531"/>
            <p:cNvSpPr/>
            <p:nvPr/>
          </p:nvSpPr>
          <p:spPr>
            <a:xfrm>
              <a:off x="1592773" y="7088736"/>
              <a:ext cx="2765425" cy="586105"/>
            </a:xfrm>
            <a:custGeom>
              <a:avLst/>
              <a:gdLst/>
              <a:ahLst/>
              <a:cxnLst/>
              <a:rect l="l" t="t" r="r" b="b"/>
              <a:pathLst>
                <a:path w="2765425" h="586104">
                  <a:moveTo>
                    <a:pt x="2765267" y="585863"/>
                  </a:moveTo>
                  <a:lnTo>
                    <a:pt x="0" y="0"/>
                  </a:lnTo>
                </a:path>
              </a:pathLst>
            </a:custGeom>
            <a:ln w="10888">
              <a:solidFill>
                <a:srgbClr val="EABA20"/>
              </a:solidFill>
            </a:ln>
          </p:spPr>
          <p:txBody>
            <a:bodyPr wrap="square" lIns="0" tIns="0" rIns="0" bIns="0" rtlCol="0"/>
            <a:lstStyle/>
            <a:p>
              <a:endParaRPr sz="1266"/>
            </a:p>
          </p:txBody>
        </p:sp>
        <p:sp>
          <p:nvSpPr>
            <p:cNvPr id="532" name="object 532"/>
            <p:cNvSpPr/>
            <p:nvPr/>
          </p:nvSpPr>
          <p:spPr>
            <a:xfrm>
              <a:off x="1598717" y="7063304"/>
              <a:ext cx="2762250" cy="596900"/>
            </a:xfrm>
            <a:custGeom>
              <a:avLst/>
              <a:gdLst/>
              <a:ahLst/>
              <a:cxnLst/>
              <a:rect l="l" t="t" r="r" b="b"/>
              <a:pathLst>
                <a:path w="2762250" h="596900">
                  <a:moveTo>
                    <a:pt x="2761698" y="596621"/>
                  </a:moveTo>
                  <a:lnTo>
                    <a:pt x="0" y="0"/>
                  </a:lnTo>
                </a:path>
              </a:pathLst>
            </a:custGeom>
            <a:ln w="10888">
              <a:solidFill>
                <a:srgbClr val="EABA20"/>
              </a:solidFill>
            </a:ln>
          </p:spPr>
          <p:txBody>
            <a:bodyPr wrap="square" lIns="0" tIns="0" rIns="0" bIns="0" rtlCol="0"/>
            <a:lstStyle/>
            <a:p>
              <a:endParaRPr sz="1266"/>
            </a:p>
          </p:txBody>
        </p:sp>
        <p:sp>
          <p:nvSpPr>
            <p:cNvPr id="533" name="object 533"/>
            <p:cNvSpPr/>
            <p:nvPr/>
          </p:nvSpPr>
          <p:spPr>
            <a:xfrm>
              <a:off x="4359577" y="7660522"/>
              <a:ext cx="5080" cy="16510"/>
            </a:xfrm>
            <a:custGeom>
              <a:avLst/>
              <a:gdLst/>
              <a:ahLst/>
              <a:cxnLst/>
              <a:rect l="l" t="t" r="r" b="b"/>
              <a:pathLst>
                <a:path w="5079" h="16509">
                  <a:moveTo>
                    <a:pt x="3307" y="7317"/>
                  </a:moveTo>
                  <a:lnTo>
                    <a:pt x="3002" y="9190"/>
                  </a:lnTo>
                  <a:lnTo>
                    <a:pt x="2698" y="11019"/>
                  </a:lnTo>
                  <a:lnTo>
                    <a:pt x="2393" y="12848"/>
                  </a:lnTo>
                  <a:lnTo>
                    <a:pt x="2132" y="14678"/>
                  </a:lnTo>
                  <a:lnTo>
                    <a:pt x="304" y="14373"/>
                  </a:lnTo>
                  <a:lnTo>
                    <a:pt x="0" y="16202"/>
                  </a:lnTo>
                </a:path>
                <a:path w="5079" h="16509">
                  <a:moveTo>
                    <a:pt x="3307" y="7317"/>
                  </a:moveTo>
                  <a:lnTo>
                    <a:pt x="3611" y="5487"/>
                  </a:lnTo>
                  <a:lnTo>
                    <a:pt x="3916" y="3658"/>
                  </a:lnTo>
                  <a:lnTo>
                    <a:pt x="4221" y="1829"/>
                  </a:lnTo>
                  <a:lnTo>
                    <a:pt x="4482" y="0"/>
                  </a:lnTo>
                </a:path>
              </a:pathLst>
            </a:custGeom>
            <a:ln w="10884">
              <a:solidFill>
                <a:srgbClr val="EABA20"/>
              </a:solidFill>
            </a:ln>
          </p:spPr>
          <p:txBody>
            <a:bodyPr wrap="square" lIns="0" tIns="0" rIns="0" bIns="0" rtlCol="0"/>
            <a:lstStyle/>
            <a:p>
              <a:endParaRPr sz="1266"/>
            </a:p>
          </p:txBody>
        </p:sp>
        <p:sp>
          <p:nvSpPr>
            <p:cNvPr id="534" name="object 534"/>
            <p:cNvSpPr/>
            <p:nvPr/>
          </p:nvSpPr>
          <p:spPr>
            <a:xfrm>
              <a:off x="4366569" y="7668418"/>
              <a:ext cx="193040" cy="42545"/>
            </a:xfrm>
            <a:custGeom>
              <a:avLst/>
              <a:gdLst/>
              <a:ahLst/>
              <a:cxnLst/>
              <a:rect l="l" t="t" r="r" b="b"/>
              <a:pathLst>
                <a:path w="193039" h="42545">
                  <a:moveTo>
                    <a:pt x="192697" y="42422"/>
                  </a:moveTo>
                  <a:lnTo>
                    <a:pt x="0" y="0"/>
                  </a:lnTo>
                </a:path>
              </a:pathLst>
            </a:custGeom>
            <a:ln w="10888">
              <a:solidFill>
                <a:srgbClr val="EABA20"/>
              </a:solidFill>
            </a:ln>
          </p:spPr>
          <p:txBody>
            <a:bodyPr wrap="square" lIns="0" tIns="0" rIns="0" bIns="0" rtlCol="0"/>
            <a:lstStyle/>
            <a:p>
              <a:endParaRPr sz="1266"/>
            </a:p>
          </p:txBody>
        </p:sp>
        <p:sp>
          <p:nvSpPr>
            <p:cNvPr id="535" name="object 535"/>
            <p:cNvSpPr/>
            <p:nvPr/>
          </p:nvSpPr>
          <p:spPr>
            <a:xfrm>
              <a:off x="4557248" y="7711430"/>
              <a:ext cx="5715" cy="24130"/>
            </a:xfrm>
            <a:custGeom>
              <a:avLst/>
              <a:gdLst/>
              <a:ahLst/>
              <a:cxnLst/>
              <a:rect l="l" t="t" r="r" b="b"/>
              <a:pathLst>
                <a:path w="5714" h="24129">
                  <a:moveTo>
                    <a:pt x="3611" y="12892"/>
                  </a:moveTo>
                  <a:lnTo>
                    <a:pt x="3350" y="14721"/>
                  </a:lnTo>
                  <a:lnTo>
                    <a:pt x="3046" y="16551"/>
                  </a:lnTo>
                  <a:lnTo>
                    <a:pt x="2698" y="18380"/>
                  </a:lnTo>
                  <a:lnTo>
                    <a:pt x="2437" y="20253"/>
                  </a:lnTo>
                  <a:lnTo>
                    <a:pt x="2132" y="22039"/>
                  </a:lnTo>
                  <a:lnTo>
                    <a:pt x="304" y="21734"/>
                  </a:lnTo>
                  <a:lnTo>
                    <a:pt x="0" y="23607"/>
                  </a:lnTo>
                </a:path>
                <a:path w="5714" h="24129">
                  <a:moveTo>
                    <a:pt x="3611" y="12892"/>
                  </a:moveTo>
                  <a:lnTo>
                    <a:pt x="3873" y="11063"/>
                  </a:lnTo>
                  <a:lnTo>
                    <a:pt x="4221" y="9190"/>
                  </a:lnTo>
                  <a:lnTo>
                    <a:pt x="4525" y="7360"/>
                  </a:lnTo>
                  <a:lnTo>
                    <a:pt x="4786" y="5531"/>
                  </a:lnTo>
                  <a:lnTo>
                    <a:pt x="5091" y="3702"/>
                  </a:lnTo>
                  <a:lnTo>
                    <a:pt x="5396" y="1829"/>
                  </a:lnTo>
                  <a:lnTo>
                    <a:pt x="5700" y="0"/>
                  </a:lnTo>
                </a:path>
              </a:pathLst>
            </a:custGeom>
            <a:ln w="10884">
              <a:solidFill>
                <a:srgbClr val="EABA20"/>
              </a:solidFill>
            </a:ln>
          </p:spPr>
          <p:txBody>
            <a:bodyPr wrap="square" lIns="0" tIns="0" rIns="0" bIns="0" rtlCol="0"/>
            <a:lstStyle/>
            <a:p>
              <a:endParaRPr sz="1266"/>
            </a:p>
          </p:txBody>
        </p:sp>
        <p:sp>
          <p:nvSpPr>
            <p:cNvPr id="536" name="object 536"/>
            <p:cNvSpPr/>
            <p:nvPr/>
          </p:nvSpPr>
          <p:spPr>
            <a:xfrm>
              <a:off x="4564555" y="7724870"/>
              <a:ext cx="234950" cy="49530"/>
            </a:xfrm>
            <a:custGeom>
              <a:avLst/>
              <a:gdLst/>
              <a:ahLst/>
              <a:cxnLst/>
              <a:rect l="l" t="t" r="r" b="b"/>
              <a:pathLst>
                <a:path w="234950" h="49529">
                  <a:moveTo>
                    <a:pt x="234910" y="49261"/>
                  </a:moveTo>
                  <a:lnTo>
                    <a:pt x="0" y="0"/>
                  </a:lnTo>
                </a:path>
              </a:pathLst>
            </a:custGeom>
            <a:ln w="10888">
              <a:solidFill>
                <a:srgbClr val="EABA20"/>
              </a:solidFill>
            </a:ln>
          </p:spPr>
          <p:txBody>
            <a:bodyPr wrap="square" lIns="0" tIns="0" rIns="0" bIns="0" rtlCol="0"/>
            <a:lstStyle/>
            <a:p>
              <a:endParaRPr sz="1266"/>
            </a:p>
          </p:txBody>
        </p:sp>
        <p:sp>
          <p:nvSpPr>
            <p:cNvPr id="537" name="object 537"/>
            <p:cNvSpPr/>
            <p:nvPr/>
          </p:nvSpPr>
          <p:spPr>
            <a:xfrm>
              <a:off x="4787598" y="7774420"/>
              <a:ext cx="13970" cy="73660"/>
            </a:xfrm>
            <a:custGeom>
              <a:avLst/>
              <a:gdLst/>
              <a:ahLst/>
              <a:cxnLst/>
              <a:rect l="l" t="t" r="r" b="b"/>
              <a:pathLst>
                <a:path w="13970" h="73659">
                  <a:moveTo>
                    <a:pt x="7789" y="36717"/>
                  </a:moveTo>
                  <a:lnTo>
                    <a:pt x="5657" y="38285"/>
                  </a:lnTo>
                  <a:lnTo>
                    <a:pt x="5309" y="40114"/>
                  </a:lnTo>
                  <a:lnTo>
                    <a:pt x="5048" y="41943"/>
                  </a:lnTo>
                  <a:lnTo>
                    <a:pt x="4786" y="43773"/>
                  </a:lnTo>
                  <a:lnTo>
                    <a:pt x="4438" y="45602"/>
                  </a:lnTo>
                  <a:lnTo>
                    <a:pt x="4177" y="47475"/>
                  </a:lnTo>
                  <a:lnTo>
                    <a:pt x="3873" y="49304"/>
                  </a:lnTo>
                  <a:lnTo>
                    <a:pt x="3568" y="51134"/>
                  </a:lnTo>
                  <a:lnTo>
                    <a:pt x="3263" y="52963"/>
                  </a:lnTo>
                  <a:lnTo>
                    <a:pt x="3002" y="54792"/>
                  </a:lnTo>
                  <a:lnTo>
                    <a:pt x="2698" y="56665"/>
                  </a:lnTo>
                  <a:lnTo>
                    <a:pt x="2349" y="58494"/>
                  </a:lnTo>
                  <a:lnTo>
                    <a:pt x="2088" y="60324"/>
                  </a:lnTo>
                  <a:lnTo>
                    <a:pt x="1784" y="62153"/>
                  </a:lnTo>
                  <a:lnTo>
                    <a:pt x="1479" y="63982"/>
                  </a:lnTo>
                  <a:lnTo>
                    <a:pt x="1218" y="65812"/>
                  </a:lnTo>
                  <a:lnTo>
                    <a:pt x="913" y="67685"/>
                  </a:lnTo>
                  <a:lnTo>
                    <a:pt x="609" y="69514"/>
                  </a:lnTo>
                  <a:lnTo>
                    <a:pt x="304" y="71343"/>
                  </a:lnTo>
                  <a:lnTo>
                    <a:pt x="0" y="73173"/>
                  </a:lnTo>
                </a:path>
                <a:path w="13970" h="73659">
                  <a:moveTo>
                    <a:pt x="7789" y="36717"/>
                  </a:moveTo>
                  <a:lnTo>
                    <a:pt x="8050" y="34931"/>
                  </a:lnTo>
                  <a:lnTo>
                    <a:pt x="8398" y="33058"/>
                  </a:lnTo>
                  <a:lnTo>
                    <a:pt x="8660" y="31272"/>
                  </a:lnTo>
                  <a:lnTo>
                    <a:pt x="8921" y="29399"/>
                  </a:lnTo>
                  <a:lnTo>
                    <a:pt x="9269" y="27570"/>
                  </a:lnTo>
                  <a:lnTo>
                    <a:pt x="9573" y="25741"/>
                  </a:lnTo>
                  <a:lnTo>
                    <a:pt x="9835" y="23868"/>
                  </a:lnTo>
                  <a:lnTo>
                    <a:pt x="10139" y="22082"/>
                  </a:lnTo>
                  <a:lnTo>
                    <a:pt x="10444" y="20209"/>
                  </a:lnTo>
                  <a:lnTo>
                    <a:pt x="10748" y="18380"/>
                  </a:lnTo>
                  <a:lnTo>
                    <a:pt x="11010" y="16551"/>
                  </a:lnTo>
                  <a:lnTo>
                    <a:pt x="11314" y="14721"/>
                  </a:lnTo>
                  <a:lnTo>
                    <a:pt x="11619" y="12892"/>
                  </a:lnTo>
                  <a:lnTo>
                    <a:pt x="11923" y="11019"/>
                  </a:lnTo>
                  <a:lnTo>
                    <a:pt x="12228" y="9190"/>
                  </a:lnTo>
                  <a:lnTo>
                    <a:pt x="12489" y="7317"/>
                  </a:lnTo>
                  <a:lnTo>
                    <a:pt x="12794" y="5531"/>
                  </a:lnTo>
                  <a:lnTo>
                    <a:pt x="13098" y="3702"/>
                  </a:lnTo>
                  <a:lnTo>
                    <a:pt x="13403" y="1872"/>
                  </a:lnTo>
                  <a:lnTo>
                    <a:pt x="13708" y="0"/>
                  </a:lnTo>
                </a:path>
              </a:pathLst>
            </a:custGeom>
            <a:ln w="10884">
              <a:solidFill>
                <a:srgbClr val="EABA20"/>
              </a:solidFill>
            </a:ln>
          </p:spPr>
          <p:txBody>
            <a:bodyPr wrap="square" lIns="0" tIns="0" rIns="0" bIns="0" rtlCol="0"/>
            <a:lstStyle/>
            <a:p>
              <a:endParaRPr sz="1266"/>
            </a:p>
          </p:txBody>
        </p:sp>
        <p:sp>
          <p:nvSpPr>
            <p:cNvPr id="538" name="object 538"/>
            <p:cNvSpPr/>
            <p:nvPr/>
          </p:nvSpPr>
          <p:spPr>
            <a:xfrm>
              <a:off x="4799052" y="7811742"/>
              <a:ext cx="85725" cy="17780"/>
            </a:xfrm>
            <a:custGeom>
              <a:avLst/>
              <a:gdLst/>
              <a:ahLst/>
              <a:cxnLst/>
              <a:rect l="l" t="t" r="r" b="b"/>
              <a:pathLst>
                <a:path w="85725" h="17779">
                  <a:moveTo>
                    <a:pt x="85643" y="17639"/>
                  </a:moveTo>
                  <a:lnTo>
                    <a:pt x="0" y="0"/>
                  </a:lnTo>
                </a:path>
              </a:pathLst>
            </a:custGeom>
            <a:ln w="10888">
              <a:solidFill>
                <a:srgbClr val="EABA20"/>
              </a:solidFill>
            </a:ln>
          </p:spPr>
          <p:txBody>
            <a:bodyPr wrap="square" lIns="0" tIns="0" rIns="0" bIns="0" rtlCol="0"/>
            <a:lstStyle/>
            <a:p>
              <a:endParaRPr sz="1266"/>
            </a:p>
          </p:txBody>
        </p:sp>
        <p:sp>
          <p:nvSpPr>
            <p:cNvPr id="539" name="object 539"/>
            <p:cNvSpPr/>
            <p:nvPr/>
          </p:nvSpPr>
          <p:spPr>
            <a:xfrm>
              <a:off x="1621707" y="6955848"/>
              <a:ext cx="2236470" cy="517525"/>
            </a:xfrm>
            <a:custGeom>
              <a:avLst/>
              <a:gdLst/>
              <a:ahLst/>
              <a:cxnLst/>
              <a:rect l="l" t="t" r="r" b="b"/>
              <a:pathLst>
                <a:path w="2236470" h="517525">
                  <a:moveTo>
                    <a:pt x="2236000" y="517351"/>
                  </a:moveTo>
                  <a:lnTo>
                    <a:pt x="0" y="0"/>
                  </a:lnTo>
                </a:path>
              </a:pathLst>
            </a:custGeom>
            <a:ln w="10888">
              <a:solidFill>
                <a:srgbClr val="E48A31"/>
              </a:solidFill>
            </a:ln>
          </p:spPr>
          <p:txBody>
            <a:bodyPr wrap="square" lIns="0" tIns="0" rIns="0" bIns="0" rtlCol="0"/>
            <a:lstStyle/>
            <a:p>
              <a:endParaRPr sz="1266"/>
            </a:p>
          </p:txBody>
        </p:sp>
        <p:sp>
          <p:nvSpPr>
            <p:cNvPr id="540" name="object 540"/>
            <p:cNvSpPr/>
            <p:nvPr/>
          </p:nvSpPr>
          <p:spPr>
            <a:xfrm>
              <a:off x="1627948" y="6928586"/>
              <a:ext cx="2233295" cy="526415"/>
            </a:xfrm>
            <a:custGeom>
              <a:avLst/>
              <a:gdLst/>
              <a:ahLst/>
              <a:cxnLst/>
              <a:rect l="l" t="t" r="r" b="b"/>
              <a:pathLst>
                <a:path w="2233295" h="526415">
                  <a:moveTo>
                    <a:pt x="2232693" y="526279"/>
                  </a:moveTo>
                  <a:lnTo>
                    <a:pt x="0" y="0"/>
                  </a:lnTo>
                </a:path>
              </a:pathLst>
            </a:custGeom>
            <a:ln w="10888">
              <a:solidFill>
                <a:srgbClr val="E48A31"/>
              </a:solidFill>
            </a:ln>
          </p:spPr>
          <p:txBody>
            <a:bodyPr wrap="square" lIns="0" tIns="0" rIns="0" bIns="0" rtlCol="0"/>
            <a:lstStyle/>
            <a:p>
              <a:endParaRPr sz="1266"/>
            </a:p>
          </p:txBody>
        </p:sp>
        <p:sp>
          <p:nvSpPr>
            <p:cNvPr id="541" name="object 541"/>
            <p:cNvSpPr/>
            <p:nvPr/>
          </p:nvSpPr>
          <p:spPr>
            <a:xfrm>
              <a:off x="3861368" y="7455459"/>
              <a:ext cx="5080" cy="18415"/>
            </a:xfrm>
            <a:custGeom>
              <a:avLst/>
              <a:gdLst/>
              <a:ahLst/>
              <a:cxnLst/>
              <a:rect l="l" t="t" r="r" b="b"/>
              <a:pathLst>
                <a:path w="5079" h="18415">
                  <a:moveTo>
                    <a:pt x="1479" y="9190"/>
                  </a:moveTo>
                  <a:lnTo>
                    <a:pt x="1174" y="11019"/>
                  </a:lnTo>
                  <a:lnTo>
                    <a:pt x="870" y="12892"/>
                  </a:lnTo>
                  <a:lnTo>
                    <a:pt x="565" y="14678"/>
                  </a:lnTo>
                  <a:lnTo>
                    <a:pt x="304" y="16507"/>
                  </a:lnTo>
                  <a:lnTo>
                    <a:pt x="0" y="18380"/>
                  </a:lnTo>
                </a:path>
                <a:path w="5079" h="18415">
                  <a:moveTo>
                    <a:pt x="1479" y="9190"/>
                  </a:moveTo>
                  <a:lnTo>
                    <a:pt x="1784" y="7360"/>
                  </a:lnTo>
                  <a:lnTo>
                    <a:pt x="2045" y="5531"/>
                  </a:lnTo>
                  <a:lnTo>
                    <a:pt x="2349" y="3658"/>
                  </a:lnTo>
                  <a:lnTo>
                    <a:pt x="2654" y="1829"/>
                  </a:lnTo>
                  <a:lnTo>
                    <a:pt x="2959" y="0"/>
                  </a:lnTo>
                  <a:lnTo>
                    <a:pt x="4786" y="304"/>
                  </a:lnTo>
                </a:path>
              </a:pathLst>
            </a:custGeom>
            <a:ln w="10884">
              <a:solidFill>
                <a:srgbClr val="E48A31"/>
              </a:solidFill>
            </a:ln>
          </p:spPr>
          <p:txBody>
            <a:bodyPr wrap="square" lIns="0" tIns="0" rIns="0" bIns="0" rtlCol="0"/>
            <a:lstStyle/>
            <a:p>
              <a:endParaRPr sz="1266"/>
            </a:p>
          </p:txBody>
        </p:sp>
        <p:sp>
          <p:nvSpPr>
            <p:cNvPr id="542" name="object 542"/>
            <p:cNvSpPr/>
            <p:nvPr/>
          </p:nvSpPr>
          <p:spPr>
            <a:xfrm>
              <a:off x="3866504" y="7465237"/>
              <a:ext cx="80010" cy="19050"/>
            </a:xfrm>
            <a:custGeom>
              <a:avLst/>
              <a:gdLst/>
              <a:ahLst/>
              <a:cxnLst/>
              <a:rect l="l" t="t" r="r" b="b"/>
              <a:pathLst>
                <a:path w="80010" h="19050">
                  <a:moveTo>
                    <a:pt x="79855" y="18554"/>
                  </a:moveTo>
                  <a:lnTo>
                    <a:pt x="0" y="0"/>
                  </a:lnTo>
                </a:path>
              </a:pathLst>
            </a:custGeom>
            <a:ln w="10888">
              <a:solidFill>
                <a:srgbClr val="E48A31"/>
              </a:solidFill>
            </a:ln>
          </p:spPr>
          <p:txBody>
            <a:bodyPr wrap="square" lIns="0" tIns="0" rIns="0" bIns="0" rtlCol="0"/>
            <a:lstStyle/>
            <a:p>
              <a:endParaRPr sz="1266"/>
            </a:p>
          </p:txBody>
        </p:sp>
        <p:sp>
          <p:nvSpPr>
            <p:cNvPr id="543" name="object 543"/>
            <p:cNvSpPr/>
            <p:nvPr/>
          </p:nvSpPr>
          <p:spPr>
            <a:xfrm>
              <a:off x="1634267" y="6901326"/>
              <a:ext cx="2318385" cy="555625"/>
            </a:xfrm>
            <a:custGeom>
              <a:avLst/>
              <a:gdLst/>
              <a:ahLst/>
              <a:cxnLst/>
              <a:rect l="l" t="t" r="r" b="b"/>
              <a:pathLst>
                <a:path w="2318385" h="555625">
                  <a:moveTo>
                    <a:pt x="2318380" y="555200"/>
                  </a:moveTo>
                  <a:lnTo>
                    <a:pt x="0" y="0"/>
                  </a:lnTo>
                </a:path>
              </a:pathLst>
            </a:custGeom>
            <a:ln w="10888">
              <a:solidFill>
                <a:srgbClr val="E48A31"/>
              </a:solidFill>
            </a:ln>
          </p:spPr>
          <p:txBody>
            <a:bodyPr wrap="square" lIns="0" tIns="0" rIns="0" bIns="0" rtlCol="0"/>
            <a:lstStyle/>
            <a:p>
              <a:endParaRPr sz="1266"/>
            </a:p>
          </p:txBody>
        </p:sp>
        <p:sp>
          <p:nvSpPr>
            <p:cNvPr id="544" name="object 544"/>
            <p:cNvSpPr/>
            <p:nvPr/>
          </p:nvSpPr>
          <p:spPr>
            <a:xfrm>
              <a:off x="3951877" y="7457424"/>
              <a:ext cx="6350" cy="27305"/>
            </a:xfrm>
            <a:custGeom>
              <a:avLst/>
              <a:gdLst/>
              <a:ahLst/>
              <a:cxnLst/>
              <a:rect l="l" t="t" r="r" b="b"/>
              <a:pathLst>
                <a:path w="6350" h="27304">
                  <a:moveTo>
                    <a:pt x="2045" y="14373"/>
                  </a:moveTo>
                  <a:lnTo>
                    <a:pt x="1784" y="16246"/>
                  </a:lnTo>
                  <a:lnTo>
                    <a:pt x="1436" y="18075"/>
                  </a:lnTo>
                  <a:lnTo>
                    <a:pt x="1131" y="19904"/>
                  </a:lnTo>
                  <a:lnTo>
                    <a:pt x="870" y="21734"/>
                  </a:lnTo>
                  <a:lnTo>
                    <a:pt x="565" y="23563"/>
                  </a:lnTo>
                  <a:lnTo>
                    <a:pt x="261" y="25436"/>
                  </a:lnTo>
                  <a:lnTo>
                    <a:pt x="0" y="27222"/>
                  </a:lnTo>
                </a:path>
                <a:path w="6350" h="27304">
                  <a:moveTo>
                    <a:pt x="2045" y="14373"/>
                  </a:moveTo>
                  <a:lnTo>
                    <a:pt x="2349" y="12587"/>
                  </a:lnTo>
                  <a:lnTo>
                    <a:pt x="2654" y="10714"/>
                  </a:lnTo>
                  <a:lnTo>
                    <a:pt x="2959" y="8885"/>
                  </a:lnTo>
                  <a:lnTo>
                    <a:pt x="3220" y="7055"/>
                  </a:lnTo>
                  <a:lnTo>
                    <a:pt x="3524" y="5183"/>
                  </a:lnTo>
                  <a:lnTo>
                    <a:pt x="3829" y="3353"/>
                  </a:lnTo>
                  <a:lnTo>
                    <a:pt x="5657" y="3658"/>
                  </a:lnTo>
                  <a:lnTo>
                    <a:pt x="5961" y="1829"/>
                  </a:lnTo>
                  <a:lnTo>
                    <a:pt x="6266" y="0"/>
                  </a:lnTo>
                </a:path>
              </a:pathLst>
            </a:custGeom>
            <a:ln w="10884">
              <a:solidFill>
                <a:srgbClr val="E48A31"/>
              </a:solidFill>
            </a:ln>
          </p:spPr>
          <p:txBody>
            <a:bodyPr wrap="square" lIns="0" tIns="0" rIns="0" bIns="0" rtlCol="0"/>
            <a:lstStyle/>
            <a:p>
              <a:endParaRPr sz="1266"/>
            </a:p>
          </p:txBody>
        </p:sp>
        <p:sp>
          <p:nvSpPr>
            <p:cNvPr id="545" name="object 545"/>
            <p:cNvSpPr/>
            <p:nvPr/>
          </p:nvSpPr>
          <p:spPr>
            <a:xfrm>
              <a:off x="3957643" y="7472402"/>
              <a:ext cx="52705" cy="12700"/>
            </a:xfrm>
            <a:custGeom>
              <a:avLst/>
              <a:gdLst/>
              <a:ahLst/>
              <a:cxnLst/>
              <a:rect l="l" t="t" r="r" b="b"/>
              <a:pathLst>
                <a:path w="52704" h="12700">
                  <a:moveTo>
                    <a:pt x="52569" y="12282"/>
                  </a:moveTo>
                  <a:lnTo>
                    <a:pt x="0" y="0"/>
                  </a:lnTo>
                </a:path>
              </a:pathLst>
            </a:custGeom>
            <a:ln w="10888">
              <a:solidFill>
                <a:srgbClr val="E48A31"/>
              </a:solidFill>
            </a:ln>
          </p:spPr>
          <p:txBody>
            <a:bodyPr wrap="square" lIns="0" tIns="0" rIns="0" bIns="0" rtlCol="0"/>
            <a:lstStyle/>
            <a:p>
              <a:endParaRPr sz="1266"/>
            </a:p>
          </p:txBody>
        </p:sp>
        <p:sp>
          <p:nvSpPr>
            <p:cNvPr id="546" name="object 546"/>
            <p:cNvSpPr/>
            <p:nvPr/>
          </p:nvSpPr>
          <p:spPr>
            <a:xfrm>
              <a:off x="1640228" y="6875911"/>
              <a:ext cx="2377440" cy="577850"/>
            </a:xfrm>
            <a:custGeom>
              <a:avLst/>
              <a:gdLst/>
              <a:ahLst/>
              <a:cxnLst/>
              <a:rect l="l" t="t" r="r" b="b"/>
              <a:pathLst>
                <a:path w="2377440" h="577850">
                  <a:moveTo>
                    <a:pt x="2376868" y="577849"/>
                  </a:moveTo>
                  <a:lnTo>
                    <a:pt x="0" y="0"/>
                  </a:lnTo>
                </a:path>
              </a:pathLst>
            </a:custGeom>
            <a:ln w="10888">
              <a:solidFill>
                <a:srgbClr val="E48A31"/>
              </a:solidFill>
            </a:ln>
          </p:spPr>
          <p:txBody>
            <a:bodyPr wrap="square" lIns="0" tIns="0" rIns="0" bIns="0" rtlCol="0"/>
            <a:lstStyle/>
            <a:p>
              <a:endParaRPr sz="1266"/>
            </a:p>
          </p:txBody>
        </p:sp>
        <p:sp>
          <p:nvSpPr>
            <p:cNvPr id="547" name="object 547"/>
            <p:cNvSpPr/>
            <p:nvPr/>
          </p:nvSpPr>
          <p:spPr>
            <a:xfrm>
              <a:off x="4013873" y="7454352"/>
              <a:ext cx="6985" cy="31115"/>
            </a:xfrm>
            <a:custGeom>
              <a:avLst/>
              <a:gdLst/>
              <a:ahLst/>
              <a:cxnLst/>
              <a:rect l="l" t="t" r="r" b="b"/>
              <a:pathLst>
                <a:path w="6985" h="31115">
                  <a:moveTo>
                    <a:pt x="4221" y="16507"/>
                  </a:moveTo>
                  <a:lnTo>
                    <a:pt x="2088" y="18031"/>
                  </a:lnTo>
                  <a:lnTo>
                    <a:pt x="1784" y="19904"/>
                  </a:lnTo>
                  <a:lnTo>
                    <a:pt x="1479" y="21734"/>
                  </a:lnTo>
                  <a:lnTo>
                    <a:pt x="1218" y="23563"/>
                  </a:lnTo>
                  <a:lnTo>
                    <a:pt x="913" y="25392"/>
                  </a:lnTo>
                  <a:lnTo>
                    <a:pt x="609" y="27222"/>
                  </a:lnTo>
                  <a:lnTo>
                    <a:pt x="304" y="29095"/>
                  </a:lnTo>
                  <a:lnTo>
                    <a:pt x="0" y="30880"/>
                  </a:lnTo>
                </a:path>
                <a:path w="6985" h="31115">
                  <a:moveTo>
                    <a:pt x="4221" y="16507"/>
                  </a:moveTo>
                  <a:lnTo>
                    <a:pt x="4525" y="14678"/>
                  </a:lnTo>
                  <a:lnTo>
                    <a:pt x="4830" y="12805"/>
                  </a:lnTo>
                  <a:lnTo>
                    <a:pt x="5135" y="10975"/>
                  </a:lnTo>
                  <a:lnTo>
                    <a:pt x="5396" y="9146"/>
                  </a:lnTo>
                  <a:lnTo>
                    <a:pt x="5700" y="7317"/>
                  </a:lnTo>
                  <a:lnTo>
                    <a:pt x="6005" y="5487"/>
                  </a:lnTo>
                  <a:lnTo>
                    <a:pt x="6310" y="3658"/>
                  </a:lnTo>
                  <a:lnTo>
                    <a:pt x="6614" y="1785"/>
                  </a:lnTo>
                  <a:lnTo>
                    <a:pt x="6919" y="0"/>
                  </a:lnTo>
                </a:path>
              </a:pathLst>
            </a:custGeom>
            <a:ln w="10884">
              <a:solidFill>
                <a:srgbClr val="E48A31"/>
              </a:solidFill>
            </a:ln>
          </p:spPr>
          <p:txBody>
            <a:bodyPr wrap="square" lIns="0" tIns="0" rIns="0" bIns="0" rtlCol="0"/>
            <a:lstStyle/>
            <a:p>
              <a:endParaRPr sz="1266"/>
            </a:p>
          </p:txBody>
        </p:sp>
        <p:sp>
          <p:nvSpPr>
            <p:cNvPr id="548" name="object 548"/>
            <p:cNvSpPr/>
            <p:nvPr/>
          </p:nvSpPr>
          <p:spPr>
            <a:xfrm>
              <a:off x="4021793" y="7471448"/>
              <a:ext cx="101600" cy="24130"/>
            </a:xfrm>
            <a:custGeom>
              <a:avLst/>
              <a:gdLst/>
              <a:ahLst/>
              <a:cxnLst/>
              <a:rect l="l" t="t" r="r" b="b"/>
              <a:pathLst>
                <a:path w="101600" h="24129">
                  <a:moveTo>
                    <a:pt x="101571" y="23955"/>
                  </a:moveTo>
                  <a:lnTo>
                    <a:pt x="0" y="0"/>
                  </a:lnTo>
                </a:path>
              </a:pathLst>
            </a:custGeom>
            <a:ln w="10888">
              <a:solidFill>
                <a:srgbClr val="E48A31"/>
              </a:solidFill>
            </a:ln>
          </p:spPr>
          <p:txBody>
            <a:bodyPr wrap="square" lIns="0" tIns="0" rIns="0" bIns="0" rtlCol="0"/>
            <a:lstStyle/>
            <a:p>
              <a:endParaRPr sz="1266"/>
            </a:p>
          </p:txBody>
        </p:sp>
        <p:sp>
          <p:nvSpPr>
            <p:cNvPr id="549" name="object 549"/>
            <p:cNvSpPr/>
            <p:nvPr/>
          </p:nvSpPr>
          <p:spPr>
            <a:xfrm>
              <a:off x="1646492" y="6848649"/>
              <a:ext cx="2484120" cy="614045"/>
            </a:xfrm>
            <a:custGeom>
              <a:avLst/>
              <a:gdLst/>
              <a:ahLst/>
              <a:cxnLst/>
              <a:rect l="l" t="t" r="r" b="b"/>
              <a:pathLst>
                <a:path w="2484120" h="614045">
                  <a:moveTo>
                    <a:pt x="2484010" y="613956"/>
                  </a:moveTo>
                  <a:lnTo>
                    <a:pt x="0" y="0"/>
                  </a:lnTo>
                </a:path>
              </a:pathLst>
            </a:custGeom>
            <a:ln w="10888">
              <a:solidFill>
                <a:srgbClr val="E48A31"/>
              </a:solidFill>
            </a:ln>
          </p:spPr>
          <p:txBody>
            <a:bodyPr wrap="square" lIns="0" tIns="0" rIns="0" bIns="0" rtlCol="0"/>
            <a:lstStyle/>
            <a:p>
              <a:endParaRPr sz="1266"/>
            </a:p>
          </p:txBody>
        </p:sp>
        <p:sp>
          <p:nvSpPr>
            <p:cNvPr id="550" name="object 550"/>
            <p:cNvSpPr/>
            <p:nvPr/>
          </p:nvSpPr>
          <p:spPr>
            <a:xfrm>
              <a:off x="4126998" y="7463207"/>
              <a:ext cx="7620" cy="33020"/>
            </a:xfrm>
            <a:custGeom>
              <a:avLst/>
              <a:gdLst/>
              <a:ahLst/>
              <a:cxnLst/>
              <a:rect l="l" t="t" r="r" b="b"/>
              <a:pathLst>
                <a:path w="7620" h="33020">
                  <a:moveTo>
                    <a:pt x="2698" y="16246"/>
                  </a:moveTo>
                  <a:lnTo>
                    <a:pt x="2393" y="18075"/>
                  </a:lnTo>
                  <a:lnTo>
                    <a:pt x="2088" y="19904"/>
                  </a:lnTo>
                  <a:lnTo>
                    <a:pt x="1784" y="21777"/>
                  </a:lnTo>
                  <a:lnTo>
                    <a:pt x="1523" y="23607"/>
                  </a:lnTo>
                  <a:lnTo>
                    <a:pt x="1218" y="25436"/>
                  </a:lnTo>
                  <a:lnTo>
                    <a:pt x="913" y="27265"/>
                  </a:lnTo>
                  <a:lnTo>
                    <a:pt x="609" y="29095"/>
                  </a:lnTo>
                  <a:lnTo>
                    <a:pt x="304" y="30924"/>
                  </a:lnTo>
                  <a:lnTo>
                    <a:pt x="0" y="32797"/>
                  </a:lnTo>
                </a:path>
                <a:path w="7620" h="33020">
                  <a:moveTo>
                    <a:pt x="2698" y="16246"/>
                  </a:moveTo>
                  <a:lnTo>
                    <a:pt x="2959" y="14416"/>
                  </a:lnTo>
                  <a:lnTo>
                    <a:pt x="3263" y="12587"/>
                  </a:lnTo>
                  <a:lnTo>
                    <a:pt x="5091" y="12892"/>
                  </a:lnTo>
                  <a:lnTo>
                    <a:pt x="5439" y="11063"/>
                  </a:lnTo>
                  <a:lnTo>
                    <a:pt x="5700" y="9190"/>
                  </a:lnTo>
                  <a:lnTo>
                    <a:pt x="6005" y="7360"/>
                  </a:lnTo>
                  <a:lnTo>
                    <a:pt x="6310" y="5531"/>
                  </a:lnTo>
                  <a:lnTo>
                    <a:pt x="6571" y="3702"/>
                  </a:lnTo>
                  <a:lnTo>
                    <a:pt x="6875" y="1829"/>
                  </a:lnTo>
                  <a:lnTo>
                    <a:pt x="7180" y="0"/>
                  </a:lnTo>
                </a:path>
              </a:pathLst>
            </a:custGeom>
            <a:ln w="10884">
              <a:solidFill>
                <a:srgbClr val="E48A31"/>
              </a:solidFill>
            </a:ln>
          </p:spPr>
          <p:txBody>
            <a:bodyPr wrap="square" lIns="0" tIns="0" rIns="0" bIns="0" rtlCol="0"/>
            <a:lstStyle/>
            <a:p>
              <a:endParaRPr sz="1266"/>
            </a:p>
          </p:txBody>
        </p:sp>
        <p:sp>
          <p:nvSpPr>
            <p:cNvPr id="551" name="object 551"/>
            <p:cNvSpPr/>
            <p:nvPr/>
          </p:nvSpPr>
          <p:spPr>
            <a:xfrm>
              <a:off x="4133351" y="7480063"/>
              <a:ext cx="40005" cy="10795"/>
            </a:xfrm>
            <a:custGeom>
              <a:avLst/>
              <a:gdLst/>
              <a:ahLst/>
              <a:cxnLst/>
              <a:rect l="l" t="t" r="r" b="b"/>
              <a:pathLst>
                <a:path w="40004" h="10795">
                  <a:moveTo>
                    <a:pt x="39775" y="10191"/>
                  </a:moveTo>
                  <a:lnTo>
                    <a:pt x="0" y="0"/>
                  </a:lnTo>
                </a:path>
              </a:pathLst>
            </a:custGeom>
            <a:ln w="10888">
              <a:solidFill>
                <a:srgbClr val="E48A31"/>
              </a:solidFill>
            </a:ln>
          </p:spPr>
          <p:txBody>
            <a:bodyPr wrap="square" lIns="0" tIns="0" rIns="0" bIns="0" rtlCol="0"/>
            <a:lstStyle/>
            <a:p>
              <a:endParaRPr sz="1266"/>
            </a:p>
          </p:txBody>
        </p:sp>
        <p:sp>
          <p:nvSpPr>
            <p:cNvPr id="552" name="object 552"/>
            <p:cNvSpPr/>
            <p:nvPr/>
          </p:nvSpPr>
          <p:spPr>
            <a:xfrm>
              <a:off x="1654647" y="6821675"/>
              <a:ext cx="2527935" cy="634365"/>
            </a:xfrm>
            <a:custGeom>
              <a:avLst/>
              <a:gdLst/>
              <a:ahLst/>
              <a:cxnLst/>
              <a:rect l="l" t="t" r="r" b="b"/>
              <a:pathLst>
                <a:path w="2527935" h="634365">
                  <a:moveTo>
                    <a:pt x="2527745" y="634297"/>
                  </a:moveTo>
                  <a:lnTo>
                    <a:pt x="0" y="0"/>
                  </a:lnTo>
                </a:path>
              </a:pathLst>
            </a:custGeom>
            <a:ln w="10888">
              <a:solidFill>
                <a:srgbClr val="E48A31"/>
              </a:solidFill>
            </a:ln>
          </p:spPr>
          <p:txBody>
            <a:bodyPr wrap="square" lIns="0" tIns="0" rIns="0" bIns="0" rtlCol="0"/>
            <a:lstStyle/>
            <a:p>
              <a:endParaRPr sz="1266"/>
            </a:p>
          </p:txBody>
        </p:sp>
        <p:pic>
          <p:nvPicPr>
            <p:cNvPr id="553" name="object 553"/>
            <p:cNvPicPr/>
            <p:nvPr/>
          </p:nvPicPr>
          <p:blipFill>
            <a:blip r:embed="rId63" cstate="print"/>
            <a:stretch>
              <a:fillRect/>
            </a:stretch>
          </p:blipFill>
          <p:spPr>
            <a:xfrm>
              <a:off x="4171321" y="7452958"/>
              <a:ext cx="189186" cy="70219"/>
            </a:xfrm>
            <a:prstGeom prst="rect">
              <a:avLst/>
            </a:prstGeom>
          </p:spPr>
        </p:pic>
        <p:sp>
          <p:nvSpPr>
            <p:cNvPr id="554" name="object 554"/>
            <p:cNvSpPr/>
            <p:nvPr/>
          </p:nvSpPr>
          <p:spPr>
            <a:xfrm>
              <a:off x="1660582" y="6796287"/>
              <a:ext cx="2051050" cy="523875"/>
            </a:xfrm>
            <a:custGeom>
              <a:avLst/>
              <a:gdLst/>
              <a:ahLst/>
              <a:cxnLst/>
              <a:rect l="l" t="t" r="r" b="b"/>
              <a:pathLst>
                <a:path w="2051050" h="523875">
                  <a:moveTo>
                    <a:pt x="2050570" y="523318"/>
                  </a:moveTo>
                  <a:lnTo>
                    <a:pt x="0" y="0"/>
                  </a:lnTo>
                </a:path>
              </a:pathLst>
            </a:custGeom>
            <a:ln w="10888">
              <a:solidFill>
                <a:srgbClr val="E48A31"/>
              </a:solidFill>
            </a:ln>
          </p:spPr>
          <p:txBody>
            <a:bodyPr wrap="square" lIns="0" tIns="0" rIns="0" bIns="0" rtlCol="0"/>
            <a:lstStyle/>
            <a:p>
              <a:endParaRPr sz="1266"/>
            </a:p>
          </p:txBody>
        </p:sp>
        <p:sp>
          <p:nvSpPr>
            <p:cNvPr id="555" name="object 555"/>
            <p:cNvSpPr/>
            <p:nvPr/>
          </p:nvSpPr>
          <p:spPr>
            <a:xfrm>
              <a:off x="1666836" y="6769026"/>
              <a:ext cx="2049780" cy="530860"/>
            </a:xfrm>
            <a:custGeom>
              <a:avLst/>
              <a:gdLst/>
              <a:ahLst/>
              <a:cxnLst/>
              <a:rect l="l" t="t" r="r" b="b"/>
              <a:pathLst>
                <a:path w="2049779" h="530859">
                  <a:moveTo>
                    <a:pt x="2049395" y="530591"/>
                  </a:moveTo>
                  <a:lnTo>
                    <a:pt x="0" y="0"/>
                  </a:lnTo>
                </a:path>
              </a:pathLst>
            </a:custGeom>
            <a:ln w="10888">
              <a:solidFill>
                <a:srgbClr val="E48A31"/>
              </a:solidFill>
            </a:ln>
          </p:spPr>
          <p:txBody>
            <a:bodyPr wrap="square" lIns="0" tIns="0" rIns="0" bIns="0" rtlCol="0"/>
            <a:lstStyle/>
            <a:p>
              <a:endParaRPr sz="1266"/>
            </a:p>
          </p:txBody>
        </p:sp>
        <p:sp>
          <p:nvSpPr>
            <p:cNvPr id="556" name="object 556"/>
            <p:cNvSpPr/>
            <p:nvPr/>
          </p:nvSpPr>
          <p:spPr>
            <a:xfrm>
              <a:off x="3714829" y="7300205"/>
              <a:ext cx="5080" cy="20320"/>
            </a:xfrm>
            <a:custGeom>
              <a:avLst/>
              <a:gdLst/>
              <a:ahLst/>
              <a:cxnLst/>
              <a:rect l="l" t="t" r="r" b="b"/>
              <a:pathLst>
                <a:path w="5079" h="20320">
                  <a:moveTo>
                    <a:pt x="3611" y="9233"/>
                  </a:moveTo>
                  <a:lnTo>
                    <a:pt x="3307" y="11063"/>
                  </a:lnTo>
                  <a:lnTo>
                    <a:pt x="3002" y="12892"/>
                  </a:lnTo>
                  <a:lnTo>
                    <a:pt x="2698" y="14721"/>
                  </a:lnTo>
                  <a:lnTo>
                    <a:pt x="870" y="14416"/>
                  </a:lnTo>
                  <a:lnTo>
                    <a:pt x="565" y="16246"/>
                  </a:lnTo>
                  <a:lnTo>
                    <a:pt x="261" y="18119"/>
                  </a:lnTo>
                  <a:lnTo>
                    <a:pt x="0" y="19948"/>
                  </a:lnTo>
                </a:path>
                <a:path w="5079" h="20320">
                  <a:moveTo>
                    <a:pt x="3611" y="9233"/>
                  </a:moveTo>
                  <a:lnTo>
                    <a:pt x="3873" y="7404"/>
                  </a:lnTo>
                  <a:lnTo>
                    <a:pt x="4221" y="5531"/>
                  </a:lnTo>
                  <a:lnTo>
                    <a:pt x="4525" y="3702"/>
                  </a:lnTo>
                  <a:lnTo>
                    <a:pt x="4786" y="1872"/>
                  </a:lnTo>
                  <a:lnTo>
                    <a:pt x="5048" y="0"/>
                  </a:lnTo>
                </a:path>
              </a:pathLst>
            </a:custGeom>
            <a:ln w="10884">
              <a:solidFill>
                <a:srgbClr val="E48A31"/>
              </a:solidFill>
            </a:ln>
          </p:spPr>
          <p:txBody>
            <a:bodyPr wrap="square" lIns="0" tIns="0" rIns="0" bIns="0" rtlCol="0"/>
            <a:lstStyle/>
            <a:p>
              <a:endParaRPr sz="1266"/>
            </a:p>
          </p:txBody>
        </p:sp>
        <p:sp>
          <p:nvSpPr>
            <p:cNvPr id="557" name="object 557"/>
            <p:cNvSpPr/>
            <p:nvPr/>
          </p:nvSpPr>
          <p:spPr>
            <a:xfrm>
              <a:off x="3722101" y="7310053"/>
              <a:ext cx="61594" cy="15875"/>
            </a:xfrm>
            <a:custGeom>
              <a:avLst/>
              <a:gdLst/>
              <a:ahLst/>
              <a:cxnLst/>
              <a:rect l="l" t="t" r="r" b="b"/>
              <a:pathLst>
                <a:path w="61595" h="15875">
                  <a:moveTo>
                    <a:pt x="61491" y="15549"/>
                  </a:moveTo>
                  <a:lnTo>
                    <a:pt x="0" y="0"/>
                  </a:lnTo>
                </a:path>
              </a:pathLst>
            </a:custGeom>
            <a:ln w="10888">
              <a:solidFill>
                <a:srgbClr val="E48A31"/>
              </a:solidFill>
            </a:ln>
          </p:spPr>
          <p:txBody>
            <a:bodyPr wrap="square" lIns="0" tIns="0" rIns="0" bIns="0" rtlCol="0"/>
            <a:lstStyle/>
            <a:p>
              <a:endParaRPr sz="1266"/>
            </a:p>
          </p:txBody>
        </p:sp>
        <p:sp>
          <p:nvSpPr>
            <p:cNvPr id="558" name="object 558"/>
            <p:cNvSpPr/>
            <p:nvPr/>
          </p:nvSpPr>
          <p:spPr>
            <a:xfrm>
              <a:off x="1674948" y="6742087"/>
              <a:ext cx="2117090" cy="556895"/>
            </a:xfrm>
            <a:custGeom>
              <a:avLst/>
              <a:gdLst/>
              <a:ahLst/>
              <a:cxnLst/>
              <a:rect l="l" t="t" r="r" b="b"/>
              <a:pathLst>
                <a:path w="2117090" h="556895">
                  <a:moveTo>
                    <a:pt x="2116761" y="556550"/>
                  </a:moveTo>
                  <a:lnTo>
                    <a:pt x="0" y="0"/>
                  </a:lnTo>
                </a:path>
              </a:pathLst>
            </a:custGeom>
            <a:ln w="10888">
              <a:solidFill>
                <a:srgbClr val="E48A31"/>
              </a:solidFill>
            </a:ln>
          </p:spPr>
          <p:txBody>
            <a:bodyPr wrap="square" lIns="0" tIns="0" rIns="0" bIns="0" rtlCol="0"/>
            <a:lstStyle/>
            <a:p>
              <a:endParaRPr sz="1266"/>
            </a:p>
          </p:txBody>
        </p:sp>
        <p:sp>
          <p:nvSpPr>
            <p:cNvPr id="559" name="object 559"/>
            <p:cNvSpPr/>
            <p:nvPr/>
          </p:nvSpPr>
          <p:spPr>
            <a:xfrm>
              <a:off x="3786979" y="7299235"/>
              <a:ext cx="8890" cy="29209"/>
            </a:xfrm>
            <a:custGeom>
              <a:avLst/>
              <a:gdLst/>
              <a:ahLst/>
              <a:cxnLst/>
              <a:rect l="l" t="t" r="r" b="b"/>
              <a:pathLst>
                <a:path w="8889" h="29209">
                  <a:moveTo>
                    <a:pt x="4177" y="14416"/>
                  </a:moveTo>
                  <a:lnTo>
                    <a:pt x="3916" y="16246"/>
                  </a:lnTo>
                  <a:lnTo>
                    <a:pt x="3568" y="18075"/>
                  </a:lnTo>
                  <a:lnTo>
                    <a:pt x="3263" y="19904"/>
                  </a:lnTo>
                  <a:lnTo>
                    <a:pt x="3002" y="21734"/>
                  </a:lnTo>
                  <a:lnTo>
                    <a:pt x="1174" y="21472"/>
                  </a:lnTo>
                  <a:lnTo>
                    <a:pt x="870" y="23258"/>
                  </a:lnTo>
                  <a:lnTo>
                    <a:pt x="565" y="25087"/>
                  </a:lnTo>
                  <a:lnTo>
                    <a:pt x="304" y="26960"/>
                  </a:lnTo>
                  <a:lnTo>
                    <a:pt x="0" y="28790"/>
                  </a:lnTo>
                </a:path>
                <a:path w="8889" h="29209">
                  <a:moveTo>
                    <a:pt x="4177" y="14416"/>
                  </a:moveTo>
                  <a:lnTo>
                    <a:pt x="4482" y="12543"/>
                  </a:lnTo>
                  <a:lnTo>
                    <a:pt x="4786" y="10714"/>
                  </a:lnTo>
                  <a:lnTo>
                    <a:pt x="5091" y="8885"/>
                  </a:lnTo>
                  <a:lnTo>
                    <a:pt x="5352" y="7055"/>
                  </a:lnTo>
                  <a:lnTo>
                    <a:pt x="5657" y="5226"/>
                  </a:lnTo>
                  <a:lnTo>
                    <a:pt x="5961" y="3397"/>
                  </a:lnTo>
                  <a:lnTo>
                    <a:pt x="7789" y="3702"/>
                  </a:lnTo>
                  <a:lnTo>
                    <a:pt x="8094" y="1829"/>
                  </a:lnTo>
                  <a:lnTo>
                    <a:pt x="8398" y="0"/>
                  </a:lnTo>
                </a:path>
              </a:pathLst>
            </a:custGeom>
            <a:ln w="10884">
              <a:solidFill>
                <a:srgbClr val="E48A31"/>
              </a:solidFill>
            </a:ln>
          </p:spPr>
          <p:txBody>
            <a:bodyPr wrap="square" lIns="0" tIns="0" rIns="0" bIns="0" rtlCol="0"/>
            <a:lstStyle/>
            <a:p>
              <a:endParaRPr sz="1266"/>
            </a:p>
          </p:txBody>
        </p:sp>
        <p:sp>
          <p:nvSpPr>
            <p:cNvPr id="560" name="object 560"/>
            <p:cNvSpPr/>
            <p:nvPr/>
          </p:nvSpPr>
          <p:spPr>
            <a:xfrm>
              <a:off x="3794838" y="7314266"/>
              <a:ext cx="325755" cy="85090"/>
            </a:xfrm>
            <a:custGeom>
              <a:avLst/>
              <a:gdLst/>
              <a:ahLst/>
              <a:cxnLst/>
              <a:rect l="l" t="t" r="r" b="b"/>
              <a:pathLst>
                <a:path w="325754" h="85090">
                  <a:moveTo>
                    <a:pt x="325253" y="84497"/>
                  </a:moveTo>
                  <a:lnTo>
                    <a:pt x="0" y="0"/>
                  </a:lnTo>
                </a:path>
              </a:pathLst>
            </a:custGeom>
            <a:ln w="10888">
              <a:solidFill>
                <a:srgbClr val="E48A31"/>
              </a:solidFill>
            </a:ln>
          </p:spPr>
          <p:txBody>
            <a:bodyPr wrap="square" lIns="0" tIns="0" rIns="0" bIns="0" rtlCol="0"/>
            <a:lstStyle/>
            <a:p>
              <a:endParaRPr sz="1266"/>
            </a:p>
          </p:txBody>
        </p:sp>
        <p:sp>
          <p:nvSpPr>
            <p:cNvPr id="561" name="object 561"/>
            <p:cNvSpPr/>
            <p:nvPr/>
          </p:nvSpPr>
          <p:spPr>
            <a:xfrm>
              <a:off x="1681240" y="6714859"/>
              <a:ext cx="2446020" cy="653415"/>
            </a:xfrm>
            <a:custGeom>
              <a:avLst/>
              <a:gdLst/>
              <a:ahLst/>
              <a:cxnLst/>
              <a:rect l="l" t="t" r="r" b="b"/>
              <a:pathLst>
                <a:path w="2446020" h="653415">
                  <a:moveTo>
                    <a:pt x="2445714" y="652982"/>
                  </a:moveTo>
                  <a:lnTo>
                    <a:pt x="0" y="0"/>
                  </a:lnTo>
                </a:path>
              </a:pathLst>
            </a:custGeom>
            <a:ln w="10888">
              <a:solidFill>
                <a:srgbClr val="E48A31"/>
              </a:solidFill>
            </a:ln>
          </p:spPr>
          <p:txBody>
            <a:bodyPr wrap="square" lIns="0" tIns="0" rIns="0" bIns="0" rtlCol="0"/>
            <a:lstStyle/>
            <a:p>
              <a:endParaRPr sz="1266"/>
            </a:p>
          </p:txBody>
        </p:sp>
        <p:sp>
          <p:nvSpPr>
            <p:cNvPr id="562" name="object 562"/>
            <p:cNvSpPr/>
            <p:nvPr/>
          </p:nvSpPr>
          <p:spPr>
            <a:xfrm>
              <a:off x="4123430" y="7370268"/>
              <a:ext cx="6985" cy="31115"/>
            </a:xfrm>
            <a:custGeom>
              <a:avLst/>
              <a:gdLst/>
              <a:ahLst/>
              <a:cxnLst/>
              <a:rect l="l" t="t" r="r" b="b"/>
              <a:pathLst>
                <a:path w="6985" h="31115">
                  <a:moveTo>
                    <a:pt x="2698" y="14416"/>
                  </a:moveTo>
                  <a:lnTo>
                    <a:pt x="2393" y="16202"/>
                  </a:lnTo>
                  <a:lnTo>
                    <a:pt x="2088" y="18075"/>
                  </a:lnTo>
                  <a:lnTo>
                    <a:pt x="1784" y="19904"/>
                  </a:lnTo>
                  <a:lnTo>
                    <a:pt x="1523" y="21734"/>
                  </a:lnTo>
                  <a:lnTo>
                    <a:pt x="1218" y="23607"/>
                  </a:lnTo>
                  <a:lnTo>
                    <a:pt x="913" y="25392"/>
                  </a:lnTo>
                  <a:lnTo>
                    <a:pt x="609" y="27265"/>
                  </a:lnTo>
                  <a:lnTo>
                    <a:pt x="348" y="29095"/>
                  </a:lnTo>
                  <a:lnTo>
                    <a:pt x="0" y="30967"/>
                  </a:lnTo>
                </a:path>
                <a:path w="6985" h="31115">
                  <a:moveTo>
                    <a:pt x="2698" y="14416"/>
                  </a:moveTo>
                  <a:lnTo>
                    <a:pt x="3002" y="12587"/>
                  </a:lnTo>
                  <a:lnTo>
                    <a:pt x="4830" y="12892"/>
                  </a:lnTo>
                  <a:lnTo>
                    <a:pt x="5135" y="11019"/>
                  </a:lnTo>
                  <a:lnTo>
                    <a:pt x="5439" y="9190"/>
                  </a:lnTo>
                  <a:lnTo>
                    <a:pt x="5700" y="7360"/>
                  </a:lnTo>
                  <a:lnTo>
                    <a:pt x="6005" y="5531"/>
                  </a:lnTo>
                  <a:lnTo>
                    <a:pt x="6310" y="3658"/>
                  </a:lnTo>
                  <a:lnTo>
                    <a:pt x="6614" y="1829"/>
                  </a:lnTo>
                  <a:lnTo>
                    <a:pt x="6919" y="0"/>
                  </a:lnTo>
                </a:path>
              </a:pathLst>
            </a:custGeom>
            <a:ln w="10884">
              <a:solidFill>
                <a:srgbClr val="E48A31"/>
              </a:solidFill>
            </a:ln>
          </p:spPr>
          <p:txBody>
            <a:bodyPr wrap="square" lIns="0" tIns="0" rIns="0" bIns="0" rtlCol="0"/>
            <a:lstStyle/>
            <a:p>
              <a:endParaRPr sz="1266"/>
            </a:p>
          </p:txBody>
        </p:sp>
        <p:sp>
          <p:nvSpPr>
            <p:cNvPr id="563" name="object 563"/>
            <p:cNvSpPr/>
            <p:nvPr/>
          </p:nvSpPr>
          <p:spPr>
            <a:xfrm>
              <a:off x="4129784" y="7385234"/>
              <a:ext cx="56515" cy="15240"/>
            </a:xfrm>
            <a:custGeom>
              <a:avLst/>
              <a:gdLst/>
              <a:ahLst/>
              <a:cxnLst/>
              <a:rect l="l" t="t" r="r" b="b"/>
              <a:pathLst>
                <a:path w="56514" h="15240">
                  <a:moveTo>
                    <a:pt x="56007" y="14721"/>
                  </a:moveTo>
                  <a:lnTo>
                    <a:pt x="0" y="0"/>
                  </a:lnTo>
                </a:path>
              </a:pathLst>
            </a:custGeom>
            <a:ln w="10888">
              <a:solidFill>
                <a:srgbClr val="E48A31"/>
              </a:solidFill>
            </a:ln>
          </p:spPr>
          <p:txBody>
            <a:bodyPr wrap="square" lIns="0" tIns="0" rIns="0" bIns="0" rtlCol="0"/>
            <a:lstStyle/>
            <a:p>
              <a:endParaRPr sz="1266"/>
            </a:p>
          </p:txBody>
        </p:sp>
        <p:sp>
          <p:nvSpPr>
            <p:cNvPr id="564" name="object 564"/>
            <p:cNvSpPr/>
            <p:nvPr/>
          </p:nvSpPr>
          <p:spPr>
            <a:xfrm>
              <a:off x="1689082" y="6689690"/>
              <a:ext cx="2505710" cy="680085"/>
            </a:xfrm>
            <a:custGeom>
              <a:avLst/>
              <a:gdLst/>
              <a:ahLst/>
              <a:cxnLst/>
              <a:rect l="l" t="t" r="r" b="b"/>
              <a:pathLst>
                <a:path w="2505710" h="680084">
                  <a:moveTo>
                    <a:pt x="2505421" y="679638"/>
                  </a:moveTo>
                  <a:lnTo>
                    <a:pt x="0" y="0"/>
                  </a:lnTo>
                </a:path>
              </a:pathLst>
            </a:custGeom>
            <a:ln w="10888">
              <a:solidFill>
                <a:srgbClr val="E48A31"/>
              </a:solidFill>
            </a:ln>
          </p:spPr>
          <p:txBody>
            <a:bodyPr wrap="square" lIns="0" tIns="0" rIns="0" bIns="0" rtlCol="0"/>
            <a:lstStyle/>
            <a:p>
              <a:endParaRPr sz="1266"/>
            </a:p>
          </p:txBody>
        </p:sp>
        <p:sp>
          <p:nvSpPr>
            <p:cNvPr id="565" name="object 565"/>
            <p:cNvSpPr/>
            <p:nvPr/>
          </p:nvSpPr>
          <p:spPr>
            <a:xfrm>
              <a:off x="4189434" y="7369928"/>
              <a:ext cx="8890" cy="31115"/>
            </a:xfrm>
            <a:custGeom>
              <a:avLst/>
              <a:gdLst/>
              <a:ahLst/>
              <a:cxnLst/>
              <a:rect l="l" t="t" r="r" b="b"/>
              <a:pathLst>
                <a:path w="8889" h="31115">
                  <a:moveTo>
                    <a:pt x="4221" y="16246"/>
                  </a:moveTo>
                  <a:lnTo>
                    <a:pt x="3916" y="18075"/>
                  </a:lnTo>
                  <a:lnTo>
                    <a:pt x="3611" y="19904"/>
                  </a:lnTo>
                  <a:lnTo>
                    <a:pt x="3307" y="21734"/>
                  </a:lnTo>
                  <a:lnTo>
                    <a:pt x="3046" y="23607"/>
                  </a:lnTo>
                  <a:lnTo>
                    <a:pt x="2741" y="25392"/>
                  </a:lnTo>
                  <a:lnTo>
                    <a:pt x="2437" y="27265"/>
                  </a:lnTo>
                  <a:lnTo>
                    <a:pt x="304" y="28790"/>
                  </a:lnTo>
                  <a:lnTo>
                    <a:pt x="0" y="30619"/>
                  </a:lnTo>
                </a:path>
                <a:path w="8889" h="31115">
                  <a:moveTo>
                    <a:pt x="4221" y="16246"/>
                  </a:moveTo>
                  <a:lnTo>
                    <a:pt x="4525" y="14373"/>
                  </a:lnTo>
                  <a:lnTo>
                    <a:pt x="4830" y="12543"/>
                  </a:lnTo>
                  <a:lnTo>
                    <a:pt x="5135" y="10714"/>
                  </a:lnTo>
                  <a:lnTo>
                    <a:pt x="6962" y="11019"/>
                  </a:lnTo>
                  <a:lnTo>
                    <a:pt x="7223" y="9190"/>
                  </a:lnTo>
                  <a:lnTo>
                    <a:pt x="7528" y="7360"/>
                  </a:lnTo>
                  <a:lnTo>
                    <a:pt x="7833" y="5487"/>
                  </a:lnTo>
                  <a:lnTo>
                    <a:pt x="8137" y="3658"/>
                  </a:lnTo>
                  <a:lnTo>
                    <a:pt x="8442" y="1829"/>
                  </a:lnTo>
                  <a:lnTo>
                    <a:pt x="8747" y="0"/>
                  </a:lnTo>
                </a:path>
              </a:pathLst>
            </a:custGeom>
            <a:ln w="10884">
              <a:solidFill>
                <a:srgbClr val="E48A31"/>
              </a:solidFill>
            </a:ln>
          </p:spPr>
          <p:txBody>
            <a:bodyPr wrap="square" lIns="0" tIns="0" rIns="0" bIns="0" rtlCol="0"/>
            <a:lstStyle/>
            <a:p>
              <a:endParaRPr sz="1266"/>
            </a:p>
          </p:txBody>
        </p:sp>
        <p:sp>
          <p:nvSpPr>
            <p:cNvPr id="566" name="object 566"/>
            <p:cNvSpPr/>
            <p:nvPr/>
          </p:nvSpPr>
          <p:spPr>
            <a:xfrm>
              <a:off x="4197318" y="7386789"/>
              <a:ext cx="72390" cy="19685"/>
            </a:xfrm>
            <a:custGeom>
              <a:avLst/>
              <a:gdLst/>
              <a:ahLst/>
              <a:cxnLst/>
              <a:rect l="l" t="t" r="r" b="b"/>
              <a:pathLst>
                <a:path w="72389" h="19684">
                  <a:moveTo>
                    <a:pt x="72196" y="19164"/>
                  </a:moveTo>
                  <a:lnTo>
                    <a:pt x="0" y="0"/>
                  </a:lnTo>
                </a:path>
              </a:pathLst>
            </a:custGeom>
            <a:ln w="10888">
              <a:solidFill>
                <a:srgbClr val="E48A31"/>
              </a:solidFill>
            </a:ln>
          </p:spPr>
          <p:txBody>
            <a:bodyPr wrap="square" lIns="0" tIns="0" rIns="0" bIns="0" rtlCol="0"/>
            <a:lstStyle/>
            <a:p>
              <a:endParaRPr sz="1266"/>
            </a:p>
          </p:txBody>
        </p:sp>
        <p:sp>
          <p:nvSpPr>
            <p:cNvPr id="567" name="object 567"/>
            <p:cNvSpPr/>
            <p:nvPr/>
          </p:nvSpPr>
          <p:spPr>
            <a:xfrm>
              <a:off x="1695362" y="6662472"/>
              <a:ext cx="2152650" cy="592455"/>
            </a:xfrm>
            <a:custGeom>
              <a:avLst/>
              <a:gdLst/>
              <a:ahLst/>
              <a:cxnLst/>
              <a:rect l="l" t="t" r="r" b="b"/>
              <a:pathLst>
                <a:path w="2152650" h="592454">
                  <a:moveTo>
                    <a:pt x="2152359" y="592440"/>
                  </a:moveTo>
                  <a:lnTo>
                    <a:pt x="0" y="0"/>
                  </a:lnTo>
                </a:path>
              </a:pathLst>
            </a:custGeom>
            <a:ln w="10888">
              <a:solidFill>
                <a:srgbClr val="E48A31"/>
              </a:solidFill>
            </a:ln>
          </p:spPr>
          <p:txBody>
            <a:bodyPr wrap="square" lIns="0" tIns="0" rIns="0" bIns="0" rtlCol="0"/>
            <a:lstStyle/>
            <a:p>
              <a:endParaRPr sz="1266"/>
            </a:p>
          </p:txBody>
        </p:sp>
        <p:sp>
          <p:nvSpPr>
            <p:cNvPr id="568" name="object 568"/>
            <p:cNvSpPr/>
            <p:nvPr/>
          </p:nvSpPr>
          <p:spPr>
            <a:xfrm>
              <a:off x="1703465" y="6635506"/>
              <a:ext cx="2149475" cy="600075"/>
            </a:xfrm>
            <a:custGeom>
              <a:avLst/>
              <a:gdLst/>
              <a:ahLst/>
              <a:cxnLst/>
              <a:rect l="l" t="t" r="r" b="b"/>
              <a:pathLst>
                <a:path w="2149475" h="600075">
                  <a:moveTo>
                    <a:pt x="2149312" y="599540"/>
                  </a:moveTo>
                  <a:lnTo>
                    <a:pt x="0" y="0"/>
                  </a:lnTo>
                </a:path>
              </a:pathLst>
            </a:custGeom>
            <a:ln w="10888">
              <a:solidFill>
                <a:srgbClr val="E48A31"/>
              </a:solidFill>
            </a:ln>
          </p:spPr>
          <p:txBody>
            <a:bodyPr wrap="square" lIns="0" tIns="0" rIns="0" bIns="0" rtlCol="0"/>
            <a:lstStyle/>
            <a:p>
              <a:endParaRPr sz="1266"/>
            </a:p>
          </p:txBody>
        </p:sp>
        <p:sp>
          <p:nvSpPr>
            <p:cNvPr id="569" name="object 569"/>
            <p:cNvSpPr/>
            <p:nvPr/>
          </p:nvSpPr>
          <p:spPr>
            <a:xfrm>
              <a:off x="3851385" y="7237476"/>
              <a:ext cx="5080" cy="18415"/>
            </a:xfrm>
            <a:custGeom>
              <a:avLst/>
              <a:gdLst/>
              <a:ahLst/>
              <a:cxnLst/>
              <a:rect l="l" t="t" r="r" b="b"/>
              <a:pathLst>
                <a:path w="5079" h="18415">
                  <a:moveTo>
                    <a:pt x="1479" y="8885"/>
                  </a:moveTo>
                  <a:lnTo>
                    <a:pt x="1174" y="10714"/>
                  </a:lnTo>
                  <a:lnTo>
                    <a:pt x="870" y="12543"/>
                  </a:lnTo>
                  <a:lnTo>
                    <a:pt x="565" y="14373"/>
                  </a:lnTo>
                  <a:lnTo>
                    <a:pt x="304" y="16202"/>
                  </a:lnTo>
                  <a:lnTo>
                    <a:pt x="0" y="18031"/>
                  </a:lnTo>
                </a:path>
                <a:path w="5079" h="18415">
                  <a:moveTo>
                    <a:pt x="1479" y="8885"/>
                  </a:moveTo>
                  <a:lnTo>
                    <a:pt x="1784" y="7012"/>
                  </a:lnTo>
                  <a:lnTo>
                    <a:pt x="2088" y="5183"/>
                  </a:lnTo>
                  <a:lnTo>
                    <a:pt x="3916" y="5487"/>
                  </a:lnTo>
                  <a:lnTo>
                    <a:pt x="4221" y="3658"/>
                  </a:lnTo>
                  <a:lnTo>
                    <a:pt x="4482" y="1829"/>
                  </a:lnTo>
                  <a:lnTo>
                    <a:pt x="4786" y="0"/>
                  </a:lnTo>
                </a:path>
              </a:pathLst>
            </a:custGeom>
            <a:ln w="10884">
              <a:solidFill>
                <a:srgbClr val="E48A31"/>
              </a:solidFill>
            </a:ln>
          </p:spPr>
          <p:txBody>
            <a:bodyPr wrap="square" lIns="0" tIns="0" rIns="0" bIns="0" rtlCol="0"/>
            <a:lstStyle/>
            <a:p>
              <a:endParaRPr sz="1266"/>
            </a:p>
          </p:txBody>
        </p:sp>
        <p:sp>
          <p:nvSpPr>
            <p:cNvPr id="570" name="object 570"/>
            <p:cNvSpPr/>
            <p:nvPr/>
          </p:nvSpPr>
          <p:spPr>
            <a:xfrm>
              <a:off x="3856525" y="7246924"/>
              <a:ext cx="358775" cy="99695"/>
            </a:xfrm>
            <a:custGeom>
              <a:avLst/>
              <a:gdLst/>
              <a:ahLst/>
              <a:cxnLst/>
              <a:rect l="l" t="t" r="r" b="b"/>
              <a:pathLst>
                <a:path w="358775" h="99695">
                  <a:moveTo>
                    <a:pt x="358632" y="99349"/>
                  </a:moveTo>
                  <a:lnTo>
                    <a:pt x="0" y="0"/>
                  </a:lnTo>
                </a:path>
              </a:pathLst>
            </a:custGeom>
            <a:ln w="10888">
              <a:solidFill>
                <a:srgbClr val="E48A31"/>
              </a:solidFill>
            </a:ln>
          </p:spPr>
          <p:txBody>
            <a:bodyPr wrap="square" lIns="0" tIns="0" rIns="0" bIns="0" rtlCol="0"/>
            <a:lstStyle/>
            <a:p>
              <a:endParaRPr sz="1266"/>
            </a:p>
          </p:txBody>
        </p:sp>
        <p:sp>
          <p:nvSpPr>
            <p:cNvPr id="571" name="object 571"/>
            <p:cNvSpPr/>
            <p:nvPr/>
          </p:nvSpPr>
          <p:spPr>
            <a:xfrm>
              <a:off x="1711245" y="6610393"/>
              <a:ext cx="2513965" cy="711200"/>
            </a:xfrm>
            <a:custGeom>
              <a:avLst/>
              <a:gdLst/>
              <a:ahLst/>
              <a:cxnLst/>
              <a:rect l="l" t="t" r="r" b="b"/>
              <a:pathLst>
                <a:path w="2513965" h="711200">
                  <a:moveTo>
                    <a:pt x="2513559" y="711085"/>
                  </a:moveTo>
                  <a:lnTo>
                    <a:pt x="0" y="0"/>
                  </a:lnTo>
                </a:path>
              </a:pathLst>
            </a:custGeom>
            <a:ln w="10888">
              <a:solidFill>
                <a:srgbClr val="E48A31"/>
              </a:solidFill>
            </a:ln>
          </p:spPr>
          <p:txBody>
            <a:bodyPr wrap="square" lIns="0" tIns="0" rIns="0" bIns="0" rtlCol="0"/>
            <a:lstStyle/>
            <a:p>
              <a:endParaRPr sz="1266"/>
            </a:p>
          </p:txBody>
        </p:sp>
        <p:sp>
          <p:nvSpPr>
            <p:cNvPr id="572" name="object 572"/>
            <p:cNvSpPr/>
            <p:nvPr/>
          </p:nvSpPr>
          <p:spPr>
            <a:xfrm>
              <a:off x="4218829" y="7321778"/>
              <a:ext cx="8255" cy="25400"/>
            </a:xfrm>
            <a:custGeom>
              <a:avLst/>
              <a:gdLst/>
              <a:ahLst/>
              <a:cxnLst/>
              <a:rect l="l" t="t" r="r" b="b"/>
              <a:pathLst>
                <a:path w="8254" h="25400">
                  <a:moveTo>
                    <a:pt x="3873" y="12543"/>
                  </a:moveTo>
                  <a:lnTo>
                    <a:pt x="3611" y="14373"/>
                  </a:lnTo>
                  <a:lnTo>
                    <a:pt x="3307" y="16202"/>
                  </a:lnTo>
                  <a:lnTo>
                    <a:pt x="3002" y="18031"/>
                  </a:lnTo>
                  <a:lnTo>
                    <a:pt x="2698" y="19904"/>
                  </a:lnTo>
                  <a:lnTo>
                    <a:pt x="2393" y="21734"/>
                  </a:lnTo>
                  <a:lnTo>
                    <a:pt x="2088" y="23563"/>
                  </a:lnTo>
                  <a:lnTo>
                    <a:pt x="1827" y="25392"/>
                  </a:lnTo>
                  <a:lnTo>
                    <a:pt x="0" y="25087"/>
                  </a:lnTo>
                </a:path>
                <a:path w="8254" h="25400">
                  <a:moveTo>
                    <a:pt x="3873" y="12543"/>
                  </a:moveTo>
                  <a:lnTo>
                    <a:pt x="4177" y="10671"/>
                  </a:lnTo>
                  <a:lnTo>
                    <a:pt x="4482" y="8885"/>
                  </a:lnTo>
                  <a:lnTo>
                    <a:pt x="6310" y="9146"/>
                  </a:lnTo>
                  <a:lnTo>
                    <a:pt x="6614" y="7360"/>
                  </a:lnTo>
                  <a:lnTo>
                    <a:pt x="6919" y="5487"/>
                  </a:lnTo>
                  <a:lnTo>
                    <a:pt x="7223" y="3658"/>
                  </a:lnTo>
                  <a:lnTo>
                    <a:pt x="7485" y="1829"/>
                  </a:lnTo>
                  <a:lnTo>
                    <a:pt x="7789" y="0"/>
                  </a:lnTo>
                </a:path>
              </a:pathLst>
            </a:custGeom>
            <a:ln w="10884">
              <a:solidFill>
                <a:srgbClr val="E48A31"/>
              </a:solidFill>
            </a:ln>
          </p:spPr>
          <p:txBody>
            <a:bodyPr wrap="square" lIns="0" tIns="0" rIns="0" bIns="0" rtlCol="0"/>
            <a:lstStyle/>
            <a:p>
              <a:endParaRPr sz="1266"/>
            </a:p>
          </p:txBody>
        </p:sp>
        <p:sp>
          <p:nvSpPr>
            <p:cNvPr id="573" name="object 573"/>
            <p:cNvSpPr/>
            <p:nvPr/>
          </p:nvSpPr>
          <p:spPr>
            <a:xfrm>
              <a:off x="4224553" y="7334623"/>
              <a:ext cx="1905" cy="635"/>
            </a:xfrm>
            <a:custGeom>
              <a:avLst/>
              <a:gdLst/>
              <a:ahLst/>
              <a:cxnLst/>
              <a:rect l="l" t="t" r="r" b="b"/>
              <a:pathLst>
                <a:path w="1904" h="634">
                  <a:moveTo>
                    <a:pt x="-5444" y="152"/>
                  </a:moveTo>
                  <a:lnTo>
                    <a:pt x="7272" y="152"/>
                  </a:lnTo>
                </a:path>
              </a:pathLst>
            </a:custGeom>
            <a:ln w="11193">
              <a:solidFill>
                <a:srgbClr val="E48A31"/>
              </a:solidFill>
            </a:ln>
          </p:spPr>
          <p:txBody>
            <a:bodyPr wrap="square" lIns="0" tIns="0" rIns="0" bIns="0" rtlCol="0"/>
            <a:lstStyle/>
            <a:p>
              <a:endParaRPr sz="1266"/>
            </a:p>
          </p:txBody>
        </p:sp>
        <p:sp>
          <p:nvSpPr>
            <p:cNvPr id="574" name="object 574"/>
            <p:cNvSpPr/>
            <p:nvPr/>
          </p:nvSpPr>
          <p:spPr>
            <a:xfrm>
              <a:off x="1717530" y="6583152"/>
              <a:ext cx="2515870" cy="721360"/>
            </a:xfrm>
            <a:custGeom>
              <a:avLst/>
              <a:gdLst/>
              <a:ahLst/>
              <a:cxnLst/>
              <a:rect l="l" t="t" r="r" b="b"/>
              <a:pathLst>
                <a:path w="2515870" h="721359">
                  <a:moveTo>
                    <a:pt x="2515734" y="720841"/>
                  </a:moveTo>
                  <a:lnTo>
                    <a:pt x="0" y="0"/>
                  </a:lnTo>
                </a:path>
              </a:pathLst>
            </a:custGeom>
            <a:ln w="10888">
              <a:solidFill>
                <a:srgbClr val="E48A31"/>
              </a:solidFill>
            </a:ln>
          </p:spPr>
          <p:txBody>
            <a:bodyPr wrap="square" lIns="0" tIns="0" rIns="0" bIns="0" rtlCol="0"/>
            <a:lstStyle/>
            <a:p>
              <a:endParaRPr sz="1266"/>
            </a:p>
          </p:txBody>
        </p:sp>
        <p:sp>
          <p:nvSpPr>
            <p:cNvPr id="575" name="object 575"/>
            <p:cNvSpPr/>
            <p:nvPr/>
          </p:nvSpPr>
          <p:spPr>
            <a:xfrm>
              <a:off x="4230062" y="7306721"/>
              <a:ext cx="8890" cy="29209"/>
            </a:xfrm>
            <a:custGeom>
              <a:avLst/>
              <a:gdLst/>
              <a:ahLst/>
              <a:cxnLst/>
              <a:rect l="l" t="t" r="r" b="b"/>
              <a:pathLst>
                <a:path w="8889" h="29209">
                  <a:moveTo>
                    <a:pt x="4221" y="14373"/>
                  </a:moveTo>
                  <a:lnTo>
                    <a:pt x="1174" y="21429"/>
                  </a:lnTo>
                  <a:lnTo>
                    <a:pt x="0" y="28790"/>
                  </a:lnTo>
                </a:path>
                <a:path w="8889" h="29209">
                  <a:moveTo>
                    <a:pt x="4221" y="14373"/>
                  </a:moveTo>
                  <a:lnTo>
                    <a:pt x="4525" y="12543"/>
                  </a:lnTo>
                  <a:lnTo>
                    <a:pt x="4830" y="10714"/>
                  </a:lnTo>
                  <a:lnTo>
                    <a:pt x="5135" y="8885"/>
                  </a:lnTo>
                  <a:lnTo>
                    <a:pt x="5396" y="7055"/>
                  </a:lnTo>
                  <a:lnTo>
                    <a:pt x="5700" y="5226"/>
                  </a:lnTo>
                  <a:lnTo>
                    <a:pt x="6005" y="3353"/>
                  </a:lnTo>
                  <a:lnTo>
                    <a:pt x="6266" y="1524"/>
                  </a:lnTo>
                  <a:lnTo>
                    <a:pt x="8094" y="1829"/>
                  </a:lnTo>
                  <a:lnTo>
                    <a:pt x="8442" y="0"/>
                  </a:lnTo>
                </a:path>
              </a:pathLst>
            </a:custGeom>
            <a:ln w="10884">
              <a:solidFill>
                <a:srgbClr val="E48A31"/>
              </a:solidFill>
            </a:ln>
          </p:spPr>
          <p:txBody>
            <a:bodyPr wrap="square" lIns="0" tIns="0" rIns="0" bIns="0" rtlCol="0"/>
            <a:lstStyle/>
            <a:p>
              <a:endParaRPr sz="1266"/>
            </a:p>
          </p:txBody>
        </p:sp>
        <p:sp>
          <p:nvSpPr>
            <p:cNvPr id="576" name="object 576"/>
            <p:cNvSpPr/>
            <p:nvPr/>
          </p:nvSpPr>
          <p:spPr>
            <a:xfrm>
              <a:off x="4237951" y="7321700"/>
              <a:ext cx="52069" cy="16510"/>
            </a:xfrm>
            <a:custGeom>
              <a:avLst/>
              <a:gdLst/>
              <a:ahLst/>
              <a:cxnLst/>
              <a:rect l="l" t="t" r="r" b="b"/>
              <a:pathLst>
                <a:path w="52070" h="16509">
                  <a:moveTo>
                    <a:pt x="52004" y="15941"/>
                  </a:moveTo>
                  <a:lnTo>
                    <a:pt x="0" y="0"/>
                  </a:lnTo>
                </a:path>
              </a:pathLst>
            </a:custGeom>
            <a:ln w="10888">
              <a:solidFill>
                <a:srgbClr val="E48A31"/>
              </a:solidFill>
            </a:ln>
          </p:spPr>
          <p:txBody>
            <a:bodyPr wrap="square" lIns="0" tIns="0" rIns="0" bIns="0" rtlCol="0"/>
            <a:lstStyle/>
            <a:p>
              <a:endParaRPr sz="1266"/>
            </a:p>
          </p:txBody>
        </p:sp>
        <p:sp>
          <p:nvSpPr>
            <p:cNvPr id="577" name="object 577"/>
            <p:cNvSpPr/>
            <p:nvPr/>
          </p:nvSpPr>
          <p:spPr>
            <a:xfrm>
              <a:off x="1725624" y="6556209"/>
              <a:ext cx="1994535" cy="580390"/>
            </a:xfrm>
            <a:custGeom>
              <a:avLst/>
              <a:gdLst/>
              <a:ahLst/>
              <a:cxnLst/>
              <a:rect l="l" t="t" r="r" b="b"/>
              <a:pathLst>
                <a:path w="1994535" h="580390">
                  <a:moveTo>
                    <a:pt x="1994345" y="580157"/>
                  </a:moveTo>
                  <a:lnTo>
                    <a:pt x="0" y="0"/>
                  </a:lnTo>
                </a:path>
              </a:pathLst>
            </a:custGeom>
            <a:ln w="10888">
              <a:solidFill>
                <a:srgbClr val="E48A31"/>
              </a:solidFill>
            </a:ln>
          </p:spPr>
          <p:txBody>
            <a:bodyPr wrap="square" lIns="0" tIns="0" rIns="0" bIns="0" rtlCol="0"/>
            <a:lstStyle/>
            <a:p>
              <a:endParaRPr sz="1266"/>
            </a:p>
          </p:txBody>
        </p:sp>
        <p:sp>
          <p:nvSpPr>
            <p:cNvPr id="578" name="object 578"/>
            <p:cNvSpPr/>
            <p:nvPr/>
          </p:nvSpPr>
          <p:spPr>
            <a:xfrm>
              <a:off x="1733431" y="6531121"/>
              <a:ext cx="1991360" cy="587375"/>
            </a:xfrm>
            <a:custGeom>
              <a:avLst/>
              <a:gdLst/>
              <a:ahLst/>
              <a:cxnLst/>
              <a:rect l="l" t="t" r="r" b="b"/>
              <a:pathLst>
                <a:path w="1991360" h="587375">
                  <a:moveTo>
                    <a:pt x="1991342" y="587126"/>
                  </a:moveTo>
                  <a:lnTo>
                    <a:pt x="0" y="0"/>
                  </a:lnTo>
                </a:path>
              </a:pathLst>
            </a:custGeom>
            <a:ln w="10888">
              <a:solidFill>
                <a:srgbClr val="E48A31"/>
              </a:solidFill>
            </a:ln>
          </p:spPr>
          <p:txBody>
            <a:bodyPr wrap="square" lIns="0" tIns="0" rIns="0" bIns="0" rtlCol="0"/>
            <a:lstStyle/>
            <a:p>
              <a:endParaRPr sz="1266"/>
            </a:p>
          </p:txBody>
        </p:sp>
        <p:sp>
          <p:nvSpPr>
            <p:cNvPr id="579" name="object 579"/>
            <p:cNvSpPr/>
            <p:nvPr/>
          </p:nvSpPr>
          <p:spPr>
            <a:xfrm>
              <a:off x="3723351" y="7118850"/>
              <a:ext cx="5715" cy="20320"/>
            </a:xfrm>
            <a:custGeom>
              <a:avLst/>
              <a:gdLst/>
              <a:ahLst/>
              <a:cxnLst/>
              <a:rect l="l" t="t" r="r" b="b"/>
              <a:pathLst>
                <a:path w="5714" h="20320">
                  <a:moveTo>
                    <a:pt x="1784" y="8885"/>
                  </a:moveTo>
                  <a:lnTo>
                    <a:pt x="1523" y="10714"/>
                  </a:lnTo>
                  <a:lnTo>
                    <a:pt x="1174" y="12587"/>
                  </a:lnTo>
                  <a:lnTo>
                    <a:pt x="870" y="14373"/>
                  </a:lnTo>
                  <a:lnTo>
                    <a:pt x="609" y="16202"/>
                  </a:lnTo>
                  <a:lnTo>
                    <a:pt x="304" y="18075"/>
                  </a:lnTo>
                  <a:lnTo>
                    <a:pt x="0" y="19904"/>
                  </a:lnTo>
                </a:path>
                <a:path w="5714" h="20320">
                  <a:moveTo>
                    <a:pt x="1784" y="8885"/>
                  </a:moveTo>
                  <a:lnTo>
                    <a:pt x="2045" y="7055"/>
                  </a:lnTo>
                  <a:lnTo>
                    <a:pt x="2393" y="5226"/>
                  </a:lnTo>
                  <a:lnTo>
                    <a:pt x="4221" y="5531"/>
                  </a:lnTo>
                  <a:lnTo>
                    <a:pt x="4482" y="3658"/>
                  </a:lnTo>
                  <a:lnTo>
                    <a:pt x="4786" y="1829"/>
                  </a:lnTo>
                  <a:lnTo>
                    <a:pt x="5091" y="0"/>
                  </a:lnTo>
                </a:path>
              </a:pathLst>
            </a:custGeom>
            <a:ln w="10884">
              <a:solidFill>
                <a:srgbClr val="E48A31"/>
              </a:solidFill>
            </a:ln>
          </p:spPr>
          <p:txBody>
            <a:bodyPr wrap="square" lIns="0" tIns="0" rIns="0" bIns="0" rtlCol="0"/>
            <a:lstStyle/>
            <a:p>
              <a:endParaRPr sz="1266"/>
            </a:p>
          </p:txBody>
        </p:sp>
        <p:sp>
          <p:nvSpPr>
            <p:cNvPr id="580" name="object 580"/>
            <p:cNvSpPr/>
            <p:nvPr/>
          </p:nvSpPr>
          <p:spPr>
            <a:xfrm>
              <a:off x="3728791" y="7128310"/>
              <a:ext cx="507365" cy="149860"/>
            </a:xfrm>
            <a:custGeom>
              <a:avLst/>
              <a:gdLst/>
              <a:ahLst/>
              <a:cxnLst/>
              <a:rect l="l" t="t" r="r" b="b"/>
              <a:pathLst>
                <a:path w="507364" h="149859">
                  <a:moveTo>
                    <a:pt x="506767" y="149699"/>
                  </a:moveTo>
                  <a:lnTo>
                    <a:pt x="0" y="0"/>
                  </a:lnTo>
                </a:path>
              </a:pathLst>
            </a:custGeom>
            <a:ln w="10888">
              <a:solidFill>
                <a:srgbClr val="E48A31"/>
              </a:solidFill>
            </a:ln>
          </p:spPr>
          <p:txBody>
            <a:bodyPr wrap="square" lIns="0" tIns="0" rIns="0" bIns="0" rtlCol="0"/>
            <a:lstStyle/>
            <a:p>
              <a:endParaRPr sz="1266"/>
            </a:p>
          </p:txBody>
        </p:sp>
        <p:sp>
          <p:nvSpPr>
            <p:cNvPr id="581" name="object 581"/>
            <p:cNvSpPr/>
            <p:nvPr/>
          </p:nvSpPr>
          <p:spPr>
            <a:xfrm>
              <a:off x="1741565" y="6504113"/>
              <a:ext cx="2119630" cy="634365"/>
            </a:xfrm>
            <a:custGeom>
              <a:avLst/>
              <a:gdLst/>
              <a:ahLst/>
              <a:cxnLst/>
              <a:rect l="l" t="t" r="r" b="b"/>
              <a:pathLst>
                <a:path w="2119629" h="634365">
                  <a:moveTo>
                    <a:pt x="2119285" y="634210"/>
                  </a:moveTo>
                  <a:lnTo>
                    <a:pt x="0" y="0"/>
                  </a:lnTo>
                </a:path>
              </a:pathLst>
            </a:custGeom>
            <a:ln w="10888">
              <a:solidFill>
                <a:srgbClr val="E48A31"/>
              </a:solidFill>
            </a:ln>
          </p:spPr>
          <p:txBody>
            <a:bodyPr wrap="square" lIns="0" tIns="0" rIns="0" bIns="0" rtlCol="0"/>
            <a:lstStyle/>
            <a:p>
              <a:endParaRPr sz="1266"/>
            </a:p>
          </p:txBody>
        </p:sp>
        <p:sp>
          <p:nvSpPr>
            <p:cNvPr id="582" name="object 582"/>
            <p:cNvSpPr/>
            <p:nvPr/>
          </p:nvSpPr>
          <p:spPr>
            <a:xfrm>
              <a:off x="1749394" y="6478982"/>
              <a:ext cx="2116455" cy="641350"/>
            </a:xfrm>
            <a:custGeom>
              <a:avLst/>
              <a:gdLst/>
              <a:ahLst/>
              <a:cxnLst/>
              <a:rect l="l" t="t" r="r" b="b"/>
              <a:pathLst>
                <a:path w="2116454" h="641350">
                  <a:moveTo>
                    <a:pt x="2116239" y="641309"/>
                  </a:moveTo>
                  <a:lnTo>
                    <a:pt x="0" y="0"/>
                  </a:lnTo>
                </a:path>
              </a:pathLst>
            </a:custGeom>
            <a:ln w="10888">
              <a:solidFill>
                <a:srgbClr val="E48A31"/>
              </a:solidFill>
            </a:ln>
          </p:spPr>
          <p:txBody>
            <a:bodyPr wrap="square" lIns="0" tIns="0" rIns="0" bIns="0" rtlCol="0"/>
            <a:lstStyle/>
            <a:p>
              <a:endParaRPr sz="1266"/>
            </a:p>
          </p:txBody>
        </p:sp>
        <p:sp>
          <p:nvSpPr>
            <p:cNvPr id="583" name="object 583"/>
            <p:cNvSpPr/>
            <p:nvPr/>
          </p:nvSpPr>
          <p:spPr>
            <a:xfrm>
              <a:off x="1757475" y="6452012"/>
              <a:ext cx="2115185" cy="648970"/>
            </a:xfrm>
            <a:custGeom>
              <a:avLst/>
              <a:gdLst/>
              <a:ahLst/>
              <a:cxnLst/>
              <a:rect l="l" t="t" r="r" b="b"/>
              <a:pathLst>
                <a:path w="2115185" h="648970">
                  <a:moveTo>
                    <a:pt x="2115107" y="648670"/>
                  </a:moveTo>
                  <a:lnTo>
                    <a:pt x="0" y="0"/>
                  </a:lnTo>
                </a:path>
              </a:pathLst>
            </a:custGeom>
            <a:ln w="10888">
              <a:solidFill>
                <a:srgbClr val="E48A31"/>
              </a:solidFill>
            </a:ln>
          </p:spPr>
          <p:txBody>
            <a:bodyPr wrap="square" lIns="0" tIns="0" rIns="0" bIns="0" rtlCol="0"/>
            <a:lstStyle/>
            <a:p>
              <a:endParaRPr sz="1266"/>
            </a:p>
          </p:txBody>
        </p:sp>
        <p:sp>
          <p:nvSpPr>
            <p:cNvPr id="584" name="object 584"/>
            <p:cNvSpPr/>
            <p:nvPr/>
          </p:nvSpPr>
          <p:spPr>
            <a:xfrm>
              <a:off x="3864523" y="7102808"/>
              <a:ext cx="10160" cy="36195"/>
            </a:xfrm>
            <a:custGeom>
              <a:avLst/>
              <a:gdLst/>
              <a:ahLst/>
              <a:cxnLst/>
              <a:rect l="l" t="t" r="r" b="b"/>
              <a:pathLst>
                <a:path w="10160" h="36195">
                  <a:moveTo>
                    <a:pt x="4786" y="18075"/>
                  </a:moveTo>
                  <a:lnTo>
                    <a:pt x="4525" y="19904"/>
                  </a:lnTo>
                  <a:lnTo>
                    <a:pt x="4177" y="21734"/>
                  </a:lnTo>
                  <a:lnTo>
                    <a:pt x="3873" y="23563"/>
                  </a:lnTo>
                  <a:lnTo>
                    <a:pt x="2045" y="23258"/>
                  </a:lnTo>
                  <a:lnTo>
                    <a:pt x="1784" y="25131"/>
                  </a:lnTo>
                  <a:lnTo>
                    <a:pt x="1479" y="26960"/>
                  </a:lnTo>
                  <a:lnTo>
                    <a:pt x="1174" y="28790"/>
                  </a:lnTo>
                  <a:lnTo>
                    <a:pt x="870" y="30619"/>
                  </a:lnTo>
                  <a:lnTo>
                    <a:pt x="565" y="32448"/>
                  </a:lnTo>
                  <a:lnTo>
                    <a:pt x="261" y="34278"/>
                  </a:lnTo>
                  <a:lnTo>
                    <a:pt x="0" y="36107"/>
                  </a:lnTo>
                </a:path>
                <a:path w="10160" h="36195">
                  <a:moveTo>
                    <a:pt x="4786" y="18075"/>
                  </a:moveTo>
                  <a:lnTo>
                    <a:pt x="5091" y="16202"/>
                  </a:lnTo>
                  <a:lnTo>
                    <a:pt x="5396" y="14416"/>
                  </a:lnTo>
                  <a:lnTo>
                    <a:pt x="5700" y="12543"/>
                  </a:lnTo>
                  <a:lnTo>
                    <a:pt x="5961" y="10714"/>
                  </a:lnTo>
                  <a:lnTo>
                    <a:pt x="7789" y="11019"/>
                  </a:lnTo>
                  <a:lnTo>
                    <a:pt x="8137" y="9190"/>
                  </a:lnTo>
                  <a:lnTo>
                    <a:pt x="8398" y="7360"/>
                  </a:lnTo>
                  <a:lnTo>
                    <a:pt x="8703" y="5487"/>
                  </a:lnTo>
                  <a:lnTo>
                    <a:pt x="9008" y="3702"/>
                  </a:lnTo>
                  <a:lnTo>
                    <a:pt x="9312" y="1829"/>
                  </a:lnTo>
                  <a:lnTo>
                    <a:pt x="9573" y="0"/>
                  </a:lnTo>
                </a:path>
              </a:pathLst>
            </a:custGeom>
            <a:ln w="10884">
              <a:solidFill>
                <a:srgbClr val="E48A31"/>
              </a:solidFill>
            </a:ln>
          </p:spPr>
          <p:txBody>
            <a:bodyPr wrap="square" lIns="0" tIns="0" rIns="0" bIns="0" rtlCol="0"/>
            <a:lstStyle/>
            <a:p>
              <a:endParaRPr sz="1266"/>
            </a:p>
          </p:txBody>
        </p:sp>
        <p:sp>
          <p:nvSpPr>
            <p:cNvPr id="585" name="object 585"/>
            <p:cNvSpPr/>
            <p:nvPr/>
          </p:nvSpPr>
          <p:spPr>
            <a:xfrm>
              <a:off x="3872966" y="7121454"/>
              <a:ext cx="377190" cy="113664"/>
            </a:xfrm>
            <a:custGeom>
              <a:avLst/>
              <a:gdLst/>
              <a:ahLst/>
              <a:cxnLst/>
              <a:rect l="l" t="t" r="r" b="b"/>
              <a:pathLst>
                <a:path w="377189" h="113665">
                  <a:moveTo>
                    <a:pt x="377040" y="113636"/>
                  </a:moveTo>
                  <a:lnTo>
                    <a:pt x="0" y="0"/>
                  </a:lnTo>
                </a:path>
              </a:pathLst>
            </a:custGeom>
            <a:ln w="10888">
              <a:solidFill>
                <a:srgbClr val="E48A31"/>
              </a:solidFill>
            </a:ln>
          </p:spPr>
          <p:txBody>
            <a:bodyPr wrap="square" lIns="0" tIns="0" rIns="0" bIns="0" rtlCol="0"/>
            <a:lstStyle/>
            <a:p>
              <a:endParaRPr sz="1266"/>
            </a:p>
          </p:txBody>
        </p:sp>
        <p:sp>
          <p:nvSpPr>
            <p:cNvPr id="586" name="object 586"/>
            <p:cNvSpPr/>
            <p:nvPr/>
          </p:nvSpPr>
          <p:spPr>
            <a:xfrm>
              <a:off x="1765600" y="6425108"/>
              <a:ext cx="1608455" cy="501015"/>
            </a:xfrm>
            <a:custGeom>
              <a:avLst/>
              <a:gdLst/>
              <a:ahLst/>
              <a:cxnLst/>
              <a:rect l="l" t="t" r="r" b="b"/>
              <a:pathLst>
                <a:path w="1608454" h="501015">
                  <a:moveTo>
                    <a:pt x="1607991" y="500799"/>
                  </a:moveTo>
                  <a:lnTo>
                    <a:pt x="0" y="0"/>
                  </a:lnTo>
                </a:path>
              </a:pathLst>
            </a:custGeom>
            <a:ln w="10888">
              <a:solidFill>
                <a:srgbClr val="E48A31"/>
              </a:solidFill>
            </a:ln>
          </p:spPr>
          <p:txBody>
            <a:bodyPr wrap="square" lIns="0" tIns="0" rIns="0" bIns="0" rtlCol="0"/>
            <a:lstStyle/>
            <a:p>
              <a:endParaRPr sz="1266"/>
            </a:p>
          </p:txBody>
        </p:sp>
        <p:sp>
          <p:nvSpPr>
            <p:cNvPr id="587" name="object 587"/>
            <p:cNvSpPr/>
            <p:nvPr/>
          </p:nvSpPr>
          <p:spPr>
            <a:xfrm>
              <a:off x="1773416" y="6399967"/>
              <a:ext cx="1607185" cy="506730"/>
            </a:xfrm>
            <a:custGeom>
              <a:avLst/>
              <a:gdLst/>
              <a:ahLst/>
              <a:cxnLst/>
              <a:rect l="l" t="t" r="r" b="b"/>
              <a:pathLst>
                <a:path w="1607185" h="506729">
                  <a:moveTo>
                    <a:pt x="1607121" y="506331"/>
                  </a:moveTo>
                  <a:lnTo>
                    <a:pt x="0" y="0"/>
                  </a:lnTo>
                </a:path>
              </a:pathLst>
            </a:custGeom>
            <a:ln w="10888">
              <a:solidFill>
                <a:srgbClr val="E48A31"/>
              </a:solidFill>
            </a:ln>
          </p:spPr>
          <p:txBody>
            <a:bodyPr wrap="square" lIns="0" tIns="0" rIns="0" bIns="0" rtlCol="0"/>
            <a:lstStyle/>
            <a:p>
              <a:endParaRPr sz="1266"/>
            </a:p>
          </p:txBody>
        </p:sp>
        <p:sp>
          <p:nvSpPr>
            <p:cNvPr id="588" name="object 588"/>
            <p:cNvSpPr/>
            <p:nvPr/>
          </p:nvSpPr>
          <p:spPr>
            <a:xfrm>
              <a:off x="3377273" y="6906591"/>
              <a:ext cx="5715" cy="20320"/>
            </a:xfrm>
            <a:custGeom>
              <a:avLst/>
              <a:gdLst/>
              <a:ahLst/>
              <a:cxnLst/>
              <a:rect l="l" t="t" r="r" b="b"/>
              <a:pathLst>
                <a:path w="5714" h="20320">
                  <a:moveTo>
                    <a:pt x="3307" y="11019"/>
                  </a:moveTo>
                  <a:lnTo>
                    <a:pt x="3002" y="12848"/>
                  </a:lnTo>
                  <a:lnTo>
                    <a:pt x="1174" y="12543"/>
                  </a:lnTo>
                  <a:lnTo>
                    <a:pt x="870" y="14373"/>
                  </a:lnTo>
                  <a:lnTo>
                    <a:pt x="565" y="16202"/>
                  </a:lnTo>
                  <a:lnTo>
                    <a:pt x="304" y="18075"/>
                  </a:lnTo>
                  <a:lnTo>
                    <a:pt x="0" y="19904"/>
                  </a:lnTo>
                </a:path>
                <a:path w="5714" h="20320">
                  <a:moveTo>
                    <a:pt x="3307" y="11019"/>
                  </a:moveTo>
                  <a:lnTo>
                    <a:pt x="3611" y="9190"/>
                  </a:lnTo>
                  <a:lnTo>
                    <a:pt x="3916" y="7317"/>
                  </a:lnTo>
                  <a:lnTo>
                    <a:pt x="4221" y="5487"/>
                  </a:lnTo>
                  <a:lnTo>
                    <a:pt x="4482" y="3658"/>
                  </a:lnTo>
                  <a:lnTo>
                    <a:pt x="4786" y="1829"/>
                  </a:lnTo>
                  <a:lnTo>
                    <a:pt x="5091" y="0"/>
                  </a:lnTo>
                </a:path>
              </a:pathLst>
            </a:custGeom>
            <a:ln w="10884">
              <a:solidFill>
                <a:srgbClr val="E48A31"/>
              </a:solidFill>
            </a:ln>
          </p:spPr>
          <p:txBody>
            <a:bodyPr wrap="square" lIns="0" tIns="0" rIns="0" bIns="0" rtlCol="0"/>
            <a:lstStyle/>
            <a:p>
              <a:endParaRPr sz="1266"/>
            </a:p>
          </p:txBody>
        </p:sp>
        <p:sp>
          <p:nvSpPr>
            <p:cNvPr id="589" name="object 589"/>
            <p:cNvSpPr/>
            <p:nvPr/>
          </p:nvSpPr>
          <p:spPr>
            <a:xfrm>
              <a:off x="3384262" y="6918181"/>
              <a:ext cx="561340" cy="175895"/>
            </a:xfrm>
            <a:custGeom>
              <a:avLst/>
              <a:gdLst/>
              <a:ahLst/>
              <a:cxnLst/>
              <a:rect l="l" t="t" r="r" b="b"/>
              <a:pathLst>
                <a:path w="561339" h="175895">
                  <a:moveTo>
                    <a:pt x="560991" y="175354"/>
                  </a:moveTo>
                  <a:lnTo>
                    <a:pt x="0" y="0"/>
                  </a:lnTo>
                </a:path>
              </a:pathLst>
            </a:custGeom>
            <a:ln w="10888">
              <a:solidFill>
                <a:srgbClr val="E48A31"/>
              </a:solidFill>
            </a:ln>
          </p:spPr>
          <p:txBody>
            <a:bodyPr wrap="square" lIns="0" tIns="0" rIns="0" bIns="0" rtlCol="0"/>
            <a:lstStyle/>
            <a:p>
              <a:endParaRPr sz="1266"/>
            </a:p>
          </p:txBody>
        </p:sp>
        <p:sp>
          <p:nvSpPr>
            <p:cNvPr id="590" name="object 590"/>
            <p:cNvSpPr/>
            <p:nvPr/>
          </p:nvSpPr>
          <p:spPr>
            <a:xfrm>
              <a:off x="1781558" y="6373033"/>
              <a:ext cx="2172335" cy="694055"/>
            </a:xfrm>
            <a:custGeom>
              <a:avLst/>
              <a:gdLst/>
              <a:ahLst/>
              <a:cxnLst/>
              <a:rect l="l" t="t" r="r" b="b"/>
              <a:pathLst>
                <a:path w="2172335" h="694054">
                  <a:moveTo>
                    <a:pt x="2171811" y="693576"/>
                  </a:moveTo>
                  <a:lnTo>
                    <a:pt x="0" y="0"/>
                  </a:lnTo>
                </a:path>
              </a:pathLst>
            </a:custGeom>
            <a:ln w="10887">
              <a:solidFill>
                <a:srgbClr val="E48A31"/>
              </a:solidFill>
            </a:ln>
          </p:spPr>
          <p:txBody>
            <a:bodyPr wrap="square" lIns="0" tIns="0" rIns="0" bIns="0" rtlCol="0"/>
            <a:lstStyle/>
            <a:p>
              <a:endParaRPr sz="1266"/>
            </a:p>
          </p:txBody>
        </p:sp>
        <p:sp>
          <p:nvSpPr>
            <p:cNvPr id="591" name="object 591"/>
            <p:cNvSpPr/>
            <p:nvPr/>
          </p:nvSpPr>
          <p:spPr>
            <a:xfrm>
              <a:off x="3947073" y="7067219"/>
              <a:ext cx="10160" cy="26670"/>
            </a:xfrm>
            <a:custGeom>
              <a:avLst/>
              <a:gdLst/>
              <a:ahLst/>
              <a:cxnLst/>
              <a:rect l="l" t="t" r="r" b="b"/>
              <a:pathLst>
                <a:path w="10160" h="26670">
                  <a:moveTo>
                    <a:pt x="3916" y="14068"/>
                  </a:moveTo>
                  <a:lnTo>
                    <a:pt x="3611" y="15897"/>
                  </a:lnTo>
                  <a:lnTo>
                    <a:pt x="3307" y="17770"/>
                  </a:lnTo>
                  <a:lnTo>
                    <a:pt x="3002" y="19599"/>
                  </a:lnTo>
                  <a:lnTo>
                    <a:pt x="2741" y="21429"/>
                  </a:lnTo>
                  <a:lnTo>
                    <a:pt x="2437" y="23258"/>
                  </a:lnTo>
                  <a:lnTo>
                    <a:pt x="2132" y="25087"/>
                  </a:lnTo>
                  <a:lnTo>
                    <a:pt x="304" y="24783"/>
                  </a:lnTo>
                  <a:lnTo>
                    <a:pt x="0" y="26612"/>
                  </a:lnTo>
                </a:path>
                <a:path w="10160" h="26670">
                  <a:moveTo>
                    <a:pt x="3916" y="14068"/>
                  </a:moveTo>
                  <a:lnTo>
                    <a:pt x="6049" y="12543"/>
                  </a:lnTo>
                  <a:lnTo>
                    <a:pt x="6353" y="10714"/>
                  </a:lnTo>
                  <a:lnTo>
                    <a:pt x="6658" y="8885"/>
                  </a:lnTo>
                  <a:lnTo>
                    <a:pt x="6919" y="7055"/>
                  </a:lnTo>
                  <a:lnTo>
                    <a:pt x="7223" y="5226"/>
                  </a:lnTo>
                  <a:lnTo>
                    <a:pt x="7528" y="3353"/>
                  </a:lnTo>
                  <a:lnTo>
                    <a:pt x="7833" y="1524"/>
                  </a:lnTo>
                  <a:lnTo>
                    <a:pt x="9661" y="1829"/>
                  </a:lnTo>
                  <a:lnTo>
                    <a:pt x="9965" y="0"/>
                  </a:lnTo>
                </a:path>
              </a:pathLst>
            </a:custGeom>
            <a:ln w="10884">
              <a:solidFill>
                <a:srgbClr val="E48A31"/>
              </a:solidFill>
            </a:ln>
          </p:spPr>
          <p:txBody>
            <a:bodyPr wrap="square" lIns="0" tIns="0" rIns="0" bIns="0" rtlCol="0"/>
            <a:lstStyle/>
            <a:p>
              <a:endParaRPr sz="1266"/>
            </a:p>
          </p:txBody>
        </p:sp>
        <p:sp>
          <p:nvSpPr>
            <p:cNvPr id="592" name="object 592"/>
            <p:cNvSpPr/>
            <p:nvPr/>
          </p:nvSpPr>
          <p:spPr>
            <a:xfrm>
              <a:off x="3947339" y="7080734"/>
              <a:ext cx="7620" cy="1270"/>
            </a:xfrm>
            <a:custGeom>
              <a:avLst/>
              <a:gdLst/>
              <a:ahLst/>
              <a:cxnLst/>
              <a:rect l="l" t="t" r="r" b="b"/>
              <a:pathLst>
                <a:path w="7620" h="1270">
                  <a:moveTo>
                    <a:pt x="0" y="0"/>
                  </a:moveTo>
                  <a:lnTo>
                    <a:pt x="7311" y="1132"/>
                  </a:lnTo>
                </a:path>
              </a:pathLst>
            </a:custGeom>
            <a:ln w="10888">
              <a:solidFill>
                <a:srgbClr val="E48A31"/>
              </a:solidFill>
            </a:ln>
          </p:spPr>
          <p:txBody>
            <a:bodyPr wrap="square" lIns="0" tIns="0" rIns="0" bIns="0" rtlCol="0"/>
            <a:lstStyle/>
            <a:p>
              <a:endParaRPr sz="1266"/>
            </a:p>
          </p:txBody>
        </p:sp>
        <p:sp>
          <p:nvSpPr>
            <p:cNvPr id="593" name="object 593"/>
            <p:cNvSpPr/>
            <p:nvPr/>
          </p:nvSpPr>
          <p:spPr>
            <a:xfrm>
              <a:off x="1789322" y="6347902"/>
              <a:ext cx="2169160" cy="701040"/>
            </a:xfrm>
            <a:custGeom>
              <a:avLst/>
              <a:gdLst/>
              <a:ahLst/>
              <a:cxnLst/>
              <a:rect l="l" t="t" r="r" b="b"/>
              <a:pathLst>
                <a:path w="2169160" h="701040">
                  <a:moveTo>
                    <a:pt x="2168852" y="700632"/>
                  </a:moveTo>
                  <a:lnTo>
                    <a:pt x="0" y="0"/>
                  </a:lnTo>
                </a:path>
              </a:pathLst>
            </a:custGeom>
            <a:ln w="10887">
              <a:solidFill>
                <a:srgbClr val="E48A31"/>
              </a:solidFill>
            </a:ln>
          </p:spPr>
          <p:txBody>
            <a:bodyPr wrap="square" lIns="0" tIns="0" rIns="0" bIns="0" rtlCol="0"/>
            <a:lstStyle/>
            <a:p>
              <a:endParaRPr sz="1266"/>
            </a:p>
          </p:txBody>
        </p:sp>
        <p:sp>
          <p:nvSpPr>
            <p:cNvPr id="594" name="object 594"/>
            <p:cNvSpPr/>
            <p:nvPr/>
          </p:nvSpPr>
          <p:spPr>
            <a:xfrm>
              <a:off x="3950967" y="7049130"/>
              <a:ext cx="11430" cy="32384"/>
            </a:xfrm>
            <a:custGeom>
              <a:avLst/>
              <a:gdLst/>
              <a:ahLst/>
              <a:cxnLst/>
              <a:rect l="l" t="t" r="r" b="b"/>
              <a:pathLst>
                <a:path w="11429" h="32384">
                  <a:moveTo>
                    <a:pt x="6353" y="16246"/>
                  </a:moveTo>
                  <a:lnTo>
                    <a:pt x="3350" y="23258"/>
                  </a:lnTo>
                  <a:lnTo>
                    <a:pt x="0" y="32143"/>
                  </a:lnTo>
                </a:path>
                <a:path w="11429" h="32384">
                  <a:moveTo>
                    <a:pt x="6353" y="16246"/>
                  </a:moveTo>
                  <a:lnTo>
                    <a:pt x="6658" y="14373"/>
                  </a:lnTo>
                  <a:lnTo>
                    <a:pt x="6962" y="12587"/>
                  </a:lnTo>
                  <a:lnTo>
                    <a:pt x="7267" y="10714"/>
                  </a:lnTo>
                  <a:lnTo>
                    <a:pt x="7528" y="8885"/>
                  </a:lnTo>
                  <a:lnTo>
                    <a:pt x="7833" y="7055"/>
                  </a:lnTo>
                  <a:lnTo>
                    <a:pt x="9661" y="7360"/>
                  </a:lnTo>
                  <a:lnTo>
                    <a:pt x="9965" y="5531"/>
                  </a:lnTo>
                  <a:lnTo>
                    <a:pt x="10270" y="3658"/>
                  </a:lnTo>
                  <a:lnTo>
                    <a:pt x="10574" y="1829"/>
                  </a:lnTo>
                  <a:lnTo>
                    <a:pt x="10879" y="0"/>
                  </a:lnTo>
                </a:path>
              </a:pathLst>
            </a:custGeom>
            <a:ln w="10884">
              <a:solidFill>
                <a:srgbClr val="E48A31"/>
              </a:solidFill>
            </a:ln>
          </p:spPr>
          <p:txBody>
            <a:bodyPr wrap="square" lIns="0" tIns="0" rIns="0" bIns="0" rtlCol="0"/>
            <a:lstStyle/>
            <a:p>
              <a:endParaRPr sz="1266"/>
            </a:p>
          </p:txBody>
        </p:sp>
        <p:sp>
          <p:nvSpPr>
            <p:cNvPr id="595" name="object 595"/>
            <p:cNvSpPr/>
            <p:nvPr/>
          </p:nvSpPr>
          <p:spPr>
            <a:xfrm>
              <a:off x="3960959" y="7065934"/>
              <a:ext cx="64769" cy="22225"/>
            </a:xfrm>
            <a:custGeom>
              <a:avLst/>
              <a:gdLst/>
              <a:ahLst/>
              <a:cxnLst/>
              <a:rect l="l" t="t" r="r" b="b"/>
              <a:pathLst>
                <a:path w="64770" h="22225">
                  <a:moveTo>
                    <a:pt x="64319" y="21690"/>
                  </a:moveTo>
                  <a:lnTo>
                    <a:pt x="0" y="0"/>
                  </a:lnTo>
                </a:path>
              </a:pathLst>
            </a:custGeom>
            <a:ln w="10887">
              <a:solidFill>
                <a:srgbClr val="E48A31"/>
              </a:solidFill>
            </a:ln>
          </p:spPr>
          <p:txBody>
            <a:bodyPr wrap="square" lIns="0" tIns="0" rIns="0" bIns="0" rtlCol="0"/>
            <a:lstStyle/>
            <a:p>
              <a:endParaRPr sz="1266"/>
            </a:p>
          </p:txBody>
        </p:sp>
        <p:sp>
          <p:nvSpPr>
            <p:cNvPr id="596" name="object 596"/>
            <p:cNvSpPr/>
            <p:nvPr/>
          </p:nvSpPr>
          <p:spPr>
            <a:xfrm>
              <a:off x="1797451" y="6320949"/>
              <a:ext cx="2239010" cy="732790"/>
            </a:xfrm>
            <a:custGeom>
              <a:avLst/>
              <a:gdLst/>
              <a:ahLst/>
              <a:cxnLst/>
              <a:rect l="l" t="t" r="r" b="b"/>
              <a:pathLst>
                <a:path w="2239010" h="732790">
                  <a:moveTo>
                    <a:pt x="2238960" y="732688"/>
                  </a:moveTo>
                  <a:lnTo>
                    <a:pt x="0" y="0"/>
                  </a:lnTo>
                </a:path>
              </a:pathLst>
            </a:custGeom>
            <a:ln w="10887">
              <a:solidFill>
                <a:srgbClr val="E48A31"/>
              </a:solidFill>
            </a:ln>
          </p:spPr>
          <p:txBody>
            <a:bodyPr wrap="square" lIns="0" tIns="0" rIns="0" bIns="0" rtlCol="0"/>
            <a:lstStyle/>
            <a:p>
              <a:endParaRPr sz="1266"/>
            </a:p>
          </p:txBody>
        </p:sp>
        <p:pic>
          <p:nvPicPr>
            <p:cNvPr id="597" name="object 597"/>
            <p:cNvPicPr/>
            <p:nvPr/>
          </p:nvPicPr>
          <p:blipFill>
            <a:blip r:embed="rId64" cstate="print"/>
            <a:stretch>
              <a:fillRect/>
            </a:stretch>
          </p:blipFill>
          <p:spPr>
            <a:xfrm>
              <a:off x="4023489" y="7048795"/>
              <a:ext cx="258737" cy="107520"/>
            </a:xfrm>
            <a:prstGeom prst="rect">
              <a:avLst/>
            </a:prstGeom>
          </p:spPr>
        </p:pic>
        <p:sp>
          <p:nvSpPr>
            <p:cNvPr id="598" name="object 598"/>
            <p:cNvSpPr/>
            <p:nvPr/>
          </p:nvSpPr>
          <p:spPr>
            <a:xfrm>
              <a:off x="1807386" y="6294306"/>
              <a:ext cx="2479040" cy="822325"/>
            </a:xfrm>
            <a:custGeom>
              <a:avLst/>
              <a:gdLst/>
              <a:ahLst/>
              <a:cxnLst/>
              <a:rect l="l" t="t" r="r" b="b"/>
              <a:pathLst>
                <a:path w="2479040" h="822325">
                  <a:moveTo>
                    <a:pt x="2478701" y="822238"/>
                  </a:moveTo>
                  <a:lnTo>
                    <a:pt x="0" y="0"/>
                  </a:lnTo>
                </a:path>
              </a:pathLst>
            </a:custGeom>
            <a:ln w="10887">
              <a:solidFill>
                <a:srgbClr val="E48A31"/>
              </a:solidFill>
            </a:ln>
          </p:spPr>
          <p:txBody>
            <a:bodyPr wrap="square" lIns="0" tIns="0" rIns="0" bIns="0" rtlCol="0"/>
            <a:lstStyle/>
            <a:p>
              <a:endParaRPr sz="1266"/>
            </a:p>
          </p:txBody>
        </p:sp>
        <p:sp>
          <p:nvSpPr>
            <p:cNvPr id="599" name="object 599"/>
            <p:cNvSpPr/>
            <p:nvPr/>
          </p:nvSpPr>
          <p:spPr>
            <a:xfrm>
              <a:off x="1815241" y="6269167"/>
              <a:ext cx="2477770" cy="831850"/>
            </a:xfrm>
            <a:custGeom>
              <a:avLst/>
              <a:gdLst/>
              <a:ahLst/>
              <a:cxnLst/>
              <a:rect l="l" t="t" r="r" b="b"/>
              <a:pathLst>
                <a:path w="2477770" h="831850">
                  <a:moveTo>
                    <a:pt x="2477177" y="831472"/>
                  </a:moveTo>
                  <a:lnTo>
                    <a:pt x="0" y="0"/>
                  </a:lnTo>
                </a:path>
              </a:pathLst>
            </a:custGeom>
            <a:ln w="10887">
              <a:solidFill>
                <a:srgbClr val="E48A31"/>
              </a:solidFill>
            </a:ln>
          </p:spPr>
          <p:txBody>
            <a:bodyPr wrap="square" lIns="0" tIns="0" rIns="0" bIns="0" rtlCol="0"/>
            <a:lstStyle/>
            <a:p>
              <a:endParaRPr sz="1266"/>
            </a:p>
          </p:txBody>
        </p:sp>
        <p:sp>
          <p:nvSpPr>
            <p:cNvPr id="600" name="object 600"/>
            <p:cNvSpPr/>
            <p:nvPr/>
          </p:nvSpPr>
          <p:spPr>
            <a:xfrm>
              <a:off x="1825128" y="6242501"/>
              <a:ext cx="1999614" cy="679450"/>
            </a:xfrm>
            <a:custGeom>
              <a:avLst/>
              <a:gdLst/>
              <a:ahLst/>
              <a:cxnLst/>
              <a:rect l="l" t="t" r="r" b="b"/>
              <a:pathLst>
                <a:path w="1999614" h="679450">
                  <a:moveTo>
                    <a:pt x="1999132" y="678898"/>
                  </a:moveTo>
                  <a:lnTo>
                    <a:pt x="0" y="0"/>
                  </a:lnTo>
                </a:path>
              </a:pathLst>
            </a:custGeom>
            <a:ln w="10887">
              <a:solidFill>
                <a:srgbClr val="E48A31"/>
              </a:solidFill>
            </a:ln>
          </p:spPr>
          <p:txBody>
            <a:bodyPr wrap="square" lIns="0" tIns="0" rIns="0" bIns="0" rtlCol="0"/>
            <a:lstStyle/>
            <a:p>
              <a:endParaRPr sz="1266"/>
            </a:p>
          </p:txBody>
        </p:sp>
        <p:sp>
          <p:nvSpPr>
            <p:cNvPr id="601" name="object 601"/>
            <p:cNvSpPr/>
            <p:nvPr/>
          </p:nvSpPr>
          <p:spPr>
            <a:xfrm>
              <a:off x="1832979" y="6217405"/>
              <a:ext cx="1998345" cy="686435"/>
            </a:xfrm>
            <a:custGeom>
              <a:avLst/>
              <a:gdLst/>
              <a:ahLst/>
              <a:cxnLst/>
              <a:rect l="l" t="t" r="r" b="b"/>
              <a:pathLst>
                <a:path w="1998345" h="686434">
                  <a:moveTo>
                    <a:pt x="1997913" y="686215"/>
                  </a:moveTo>
                  <a:lnTo>
                    <a:pt x="0" y="0"/>
                  </a:lnTo>
                </a:path>
              </a:pathLst>
            </a:custGeom>
            <a:ln w="10887">
              <a:solidFill>
                <a:srgbClr val="E48A31"/>
              </a:solidFill>
            </a:ln>
          </p:spPr>
          <p:txBody>
            <a:bodyPr wrap="square" lIns="0" tIns="0" rIns="0" bIns="0" rtlCol="0"/>
            <a:lstStyle/>
            <a:p>
              <a:endParaRPr sz="1266"/>
            </a:p>
          </p:txBody>
        </p:sp>
        <p:sp>
          <p:nvSpPr>
            <p:cNvPr id="602" name="object 602"/>
            <p:cNvSpPr/>
            <p:nvPr/>
          </p:nvSpPr>
          <p:spPr>
            <a:xfrm>
              <a:off x="3827646" y="6904261"/>
              <a:ext cx="6985" cy="19685"/>
            </a:xfrm>
            <a:custGeom>
              <a:avLst/>
              <a:gdLst/>
              <a:ahLst/>
              <a:cxnLst/>
              <a:rect l="l" t="t" r="r" b="b"/>
              <a:pathLst>
                <a:path w="6985" h="19684">
                  <a:moveTo>
                    <a:pt x="3307" y="10671"/>
                  </a:moveTo>
                  <a:lnTo>
                    <a:pt x="3046" y="12543"/>
                  </a:lnTo>
                  <a:lnTo>
                    <a:pt x="2741" y="14329"/>
                  </a:lnTo>
                  <a:lnTo>
                    <a:pt x="913" y="14068"/>
                  </a:lnTo>
                  <a:lnTo>
                    <a:pt x="565" y="15897"/>
                  </a:lnTo>
                  <a:lnTo>
                    <a:pt x="304" y="17727"/>
                  </a:lnTo>
                  <a:lnTo>
                    <a:pt x="0" y="19556"/>
                  </a:lnTo>
                </a:path>
                <a:path w="6985" h="19684">
                  <a:moveTo>
                    <a:pt x="3307" y="10671"/>
                  </a:moveTo>
                  <a:lnTo>
                    <a:pt x="3611" y="8885"/>
                  </a:lnTo>
                  <a:lnTo>
                    <a:pt x="3873" y="7012"/>
                  </a:lnTo>
                  <a:lnTo>
                    <a:pt x="4221" y="5183"/>
                  </a:lnTo>
                  <a:lnTo>
                    <a:pt x="4482" y="3353"/>
                  </a:lnTo>
                  <a:lnTo>
                    <a:pt x="6353" y="3658"/>
                  </a:lnTo>
                  <a:lnTo>
                    <a:pt x="6658" y="1785"/>
                  </a:lnTo>
                  <a:lnTo>
                    <a:pt x="6919" y="0"/>
                  </a:lnTo>
                </a:path>
              </a:pathLst>
            </a:custGeom>
            <a:ln w="10884">
              <a:solidFill>
                <a:srgbClr val="E48A31"/>
              </a:solidFill>
            </a:ln>
          </p:spPr>
          <p:txBody>
            <a:bodyPr wrap="square" lIns="0" tIns="0" rIns="0" bIns="0" rtlCol="0"/>
            <a:lstStyle/>
            <a:p>
              <a:endParaRPr sz="1266"/>
            </a:p>
          </p:txBody>
        </p:sp>
        <p:sp>
          <p:nvSpPr>
            <p:cNvPr id="603" name="object 603"/>
            <p:cNvSpPr/>
            <p:nvPr/>
          </p:nvSpPr>
          <p:spPr>
            <a:xfrm>
              <a:off x="3834630" y="6915572"/>
              <a:ext cx="53975" cy="18415"/>
            </a:xfrm>
            <a:custGeom>
              <a:avLst/>
              <a:gdLst/>
              <a:ahLst/>
              <a:cxnLst/>
              <a:rect l="l" t="t" r="r" b="b"/>
              <a:pathLst>
                <a:path w="53975" h="18415">
                  <a:moveTo>
                    <a:pt x="53570" y="18031"/>
                  </a:moveTo>
                  <a:lnTo>
                    <a:pt x="0" y="0"/>
                  </a:lnTo>
                </a:path>
              </a:pathLst>
            </a:custGeom>
            <a:ln w="10887">
              <a:solidFill>
                <a:srgbClr val="E48A31"/>
              </a:solidFill>
            </a:ln>
          </p:spPr>
          <p:txBody>
            <a:bodyPr wrap="square" lIns="0" tIns="0" rIns="0" bIns="0" rtlCol="0"/>
            <a:lstStyle/>
            <a:p>
              <a:endParaRPr sz="1266"/>
            </a:p>
          </p:txBody>
        </p:sp>
        <p:sp>
          <p:nvSpPr>
            <p:cNvPr id="604" name="object 604"/>
            <p:cNvSpPr/>
            <p:nvPr/>
          </p:nvSpPr>
          <p:spPr>
            <a:xfrm>
              <a:off x="1842932" y="6190718"/>
              <a:ext cx="2054225" cy="714375"/>
            </a:xfrm>
            <a:custGeom>
              <a:avLst/>
              <a:gdLst/>
              <a:ahLst/>
              <a:cxnLst/>
              <a:rect l="l" t="t" r="r" b="b"/>
              <a:pathLst>
                <a:path w="2054225" h="714375">
                  <a:moveTo>
                    <a:pt x="2053660" y="714090"/>
                  </a:moveTo>
                  <a:lnTo>
                    <a:pt x="0" y="0"/>
                  </a:lnTo>
                </a:path>
              </a:pathLst>
            </a:custGeom>
            <a:ln w="10887">
              <a:solidFill>
                <a:srgbClr val="E48A31"/>
              </a:solidFill>
            </a:ln>
          </p:spPr>
          <p:txBody>
            <a:bodyPr wrap="square" lIns="0" tIns="0" rIns="0" bIns="0" rtlCol="0"/>
            <a:lstStyle/>
            <a:p>
              <a:endParaRPr sz="1266"/>
            </a:p>
          </p:txBody>
        </p:sp>
        <p:pic>
          <p:nvPicPr>
            <p:cNvPr id="605" name="object 605"/>
            <p:cNvPicPr/>
            <p:nvPr/>
          </p:nvPicPr>
          <p:blipFill>
            <a:blip r:embed="rId65" cstate="print"/>
            <a:stretch>
              <a:fillRect/>
            </a:stretch>
          </p:blipFill>
          <p:spPr>
            <a:xfrm>
              <a:off x="3884580" y="6901795"/>
              <a:ext cx="127143" cy="63882"/>
            </a:xfrm>
            <a:prstGeom prst="rect">
              <a:avLst/>
            </a:prstGeom>
          </p:spPr>
        </p:pic>
        <p:sp>
          <p:nvSpPr>
            <p:cNvPr id="606" name="object 606"/>
            <p:cNvSpPr/>
            <p:nvPr/>
          </p:nvSpPr>
          <p:spPr>
            <a:xfrm>
              <a:off x="1850722" y="6165644"/>
              <a:ext cx="2100580" cy="740410"/>
            </a:xfrm>
            <a:custGeom>
              <a:avLst/>
              <a:gdLst/>
              <a:ahLst/>
              <a:cxnLst/>
              <a:rect l="l" t="t" r="r" b="b"/>
              <a:pathLst>
                <a:path w="2100579" h="740409">
                  <a:moveTo>
                    <a:pt x="2100268" y="740398"/>
                  </a:moveTo>
                  <a:lnTo>
                    <a:pt x="0" y="0"/>
                  </a:lnTo>
                </a:path>
              </a:pathLst>
            </a:custGeom>
            <a:ln w="10887">
              <a:solidFill>
                <a:srgbClr val="E48A31"/>
              </a:solidFill>
            </a:ln>
          </p:spPr>
          <p:txBody>
            <a:bodyPr wrap="square" lIns="0" tIns="0" rIns="0" bIns="0" rtlCol="0"/>
            <a:lstStyle/>
            <a:p>
              <a:endParaRPr sz="1266"/>
            </a:p>
          </p:txBody>
        </p:sp>
        <p:sp>
          <p:nvSpPr>
            <p:cNvPr id="607" name="object 607"/>
            <p:cNvSpPr/>
            <p:nvPr/>
          </p:nvSpPr>
          <p:spPr>
            <a:xfrm>
              <a:off x="1860652" y="6138979"/>
              <a:ext cx="2097405" cy="748030"/>
            </a:xfrm>
            <a:custGeom>
              <a:avLst/>
              <a:gdLst/>
              <a:ahLst/>
              <a:cxnLst/>
              <a:rect l="l" t="t" r="r" b="b"/>
              <a:pathLst>
                <a:path w="2097404" h="748029">
                  <a:moveTo>
                    <a:pt x="2097265" y="747454"/>
                  </a:moveTo>
                  <a:lnTo>
                    <a:pt x="0" y="0"/>
                  </a:lnTo>
                </a:path>
              </a:pathLst>
            </a:custGeom>
            <a:ln w="10887">
              <a:solidFill>
                <a:srgbClr val="E48A31"/>
              </a:solidFill>
            </a:ln>
          </p:spPr>
          <p:txBody>
            <a:bodyPr wrap="square" lIns="0" tIns="0" rIns="0" bIns="0" rtlCol="0"/>
            <a:lstStyle/>
            <a:p>
              <a:endParaRPr sz="1266"/>
            </a:p>
          </p:txBody>
        </p:sp>
        <p:pic>
          <p:nvPicPr>
            <p:cNvPr id="608" name="object 608"/>
            <p:cNvPicPr/>
            <p:nvPr/>
          </p:nvPicPr>
          <p:blipFill>
            <a:blip r:embed="rId66" cstate="print"/>
            <a:stretch>
              <a:fillRect/>
            </a:stretch>
          </p:blipFill>
          <p:spPr>
            <a:xfrm>
              <a:off x="3949191" y="6881638"/>
              <a:ext cx="180252" cy="101134"/>
            </a:xfrm>
            <a:prstGeom prst="rect">
              <a:avLst/>
            </a:prstGeom>
          </p:spPr>
        </p:pic>
        <p:sp>
          <p:nvSpPr>
            <p:cNvPr id="609" name="object 609"/>
            <p:cNvSpPr/>
            <p:nvPr/>
          </p:nvSpPr>
          <p:spPr>
            <a:xfrm>
              <a:off x="1870326" y="6114127"/>
              <a:ext cx="2270760" cy="819150"/>
            </a:xfrm>
            <a:custGeom>
              <a:avLst/>
              <a:gdLst/>
              <a:ahLst/>
              <a:cxnLst/>
              <a:rect l="l" t="t" r="r" b="b"/>
              <a:pathLst>
                <a:path w="2270760" h="819150">
                  <a:moveTo>
                    <a:pt x="2270249" y="818754"/>
                  </a:moveTo>
                  <a:lnTo>
                    <a:pt x="0" y="0"/>
                  </a:lnTo>
                </a:path>
              </a:pathLst>
            </a:custGeom>
            <a:ln w="10887">
              <a:solidFill>
                <a:srgbClr val="E48A31"/>
              </a:solidFill>
            </a:ln>
          </p:spPr>
          <p:txBody>
            <a:bodyPr wrap="square" lIns="0" tIns="0" rIns="0" bIns="0" rtlCol="0"/>
            <a:lstStyle/>
            <a:p>
              <a:endParaRPr sz="1266"/>
            </a:p>
          </p:txBody>
        </p:sp>
        <p:sp>
          <p:nvSpPr>
            <p:cNvPr id="610" name="object 610"/>
            <p:cNvSpPr/>
            <p:nvPr/>
          </p:nvSpPr>
          <p:spPr>
            <a:xfrm>
              <a:off x="4125849" y="6933230"/>
              <a:ext cx="17145" cy="45085"/>
            </a:xfrm>
            <a:custGeom>
              <a:avLst/>
              <a:gdLst/>
              <a:ahLst/>
              <a:cxnLst/>
              <a:rect l="l" t="t" r="r" b="b"/>
              <a:pathLst>
                <a:path w="17145" h="45084">
                  <a:moveTo>
                    <a:pt x="9051" y="23258"/>
                  </a:moveTo>
                  <a:lnTo>
                    <a:pt x="8790" y="25087"/>
                  </a:lnTo>
                  <a:lnTo>
                    <a:pt x="6614" y="26612"/>
                  </a:lnTo>
                  <a:lnTo>
                    <a:pt x="6310" y="28441"/>
                  </a:lnTo>
                  <a:lnTo>
                    <a:pt x="6049" y="30314"/>
                  </a:lnTo>
                  <a:lnTo>
                    <a:pt x="5744" y="32143"/>
                  </a:lnTo>
                  <a:lnTo>
                    <a:pt x="5439" y="33973"/>
                  </a:lnTo>
                  <a:lnTo>
                    <a:pt x="5178" y="35802"/>
                  </a:lnTo>
                  <a:lnTo>
                    <a:pt x="3002" y="37326"/>
                  </a:lnTo>
                  <a:lnTo>
                    <a:pt x="2698" y="39199"/>
                  </a:lnTo>
                  <a:lnTo>
                    <a:pt x="2437" y="40985"/>
                  </a:lnTo>
                  <a:lnTo>
                    <a:pt x="2132" y="42858"/>
                  </a:lnTo>
                  <a:lnTo>
                    <a:pt x="1827" y="44687"/>
                  </a:lnTo>
                  <a:lnTo>
                    <a:pt x="0" y="44382"/>
                  </a:lnTo>
                </a:path>
                <a:path w="17145" h="45084">
                  <a:moveTo>
                    <a:pt x="9051" y="23258"/>
                  </a:moveTo>
                  <a:lnTo>
                    <a:pt x="9312" y="21429"/>
                  </a:lnTo>
                  <a:lnTo>
                    <a:pt x="9661" y="19556"/>
                  </a:lnTo>
                  <a:lnTo>
                    <a:pt x="9922" y="17770"/>
                  </a:lnTo>
                  <a:lnTo>
                    <a:pt x="10226" y="15897"/>
                  </a:lnTo>
                  <a:lnTo>
                    <a:pt x="12054" y="16202"/>
                  </a:lnTo>
                  <a:lnTo>
                    <a:pt x="12359" y="14373"/>
                  </a:lnTo>
                  <a:lnTo>
                    <a:pt x="12663" y="12543"/>
                  </a:lnTo>
                  <a:lnTo>
                    <a:pt x="12924" y="10714"/>
                  </a:lnTo>
                  <a:lnTo>
                    <a:pt x="13273" y="8841"/>
                  </a:lnTo>
                  <a:lnTo>
                    <a:pt x="13534" y="7012"/>
                  </a:lnTo>
                  <a:lnTo>
                    <a:pt x="13838" y="5183"/>
                  </a:lnTo>
                  <a:lnTo>
                    <a:pt x="15666" y="5487"/>
                  </a:lnTo>
                  <a:lnTo>
                    <a:pt x="15971" y="3658"/>
                  </a:lnTo>
                  <a:lnTo>
                    <a:pt x="16275" y="1785"/>
                  </a:lnTo>
                  <a:lnTo>
                    <a:pt x="16536" y="0"/>
                  </a:lnTo>
                </a:path>
              </a:pathLst>
            </a:custGeom>
            <a:ln w="10884">
              <a:solidFill>
                <a:srgbClr val="E48A31"/>
              </a:solidFill>
            </a:ln>
          </p:spPr>
          <p:txBody>
            <a:bodyPr wrap="square" lIns="0" tIns="0" rIns="0" bIns="0" rtlCol="0"/>
            <a:lstStyle/>
            <a:p>
              <a:endParaRPr sz="1266"/>
            </a:p>
          </p:txBody>
        </p:sp>
        <p:sp>
          <p:nvSpPr>
            <p:cNvPr id="611" name="object 611"/>
            <p:cNvSpPr/>
            <p:nvPr/>
          </p:nvSpPr>
          <p:spPr>
            <a:xfrm>
              <a:off x="4138565" y="6957080"/>
              <a:ext cx="66040" cy="24130"/>
            </a:xfrm>
            <a:custGeom>
              <a:avLst/>
              <a:gdLst/>
              <a:ahLst/>
              <a:cxnLst/>
              <a:rect l="l" t="t" r="r" b="b"/>
              <a:pathLst>
                <a:path w="66039" h="24129">
                  <a:moveTo>
                    <a:pt x="65842" y="23824"/>
                  </a:moveTo>
                  <a:lnTo>
                    <a:pt x="0" y="0"/>
                  </a:lnTo>
                </a:path>
              </a:pathLst>
            </a:custGeom>
            <a:ln w="10887">
              <a:solidFill>
                <a:srgbClr val="E48A31"/>
              </a:solidFill>
            </a:ln>
          </p:spPr>
          <p:txBody>
            <a:bodyPr wrap="square" lIns="0" tIns="0" rIns="0" bIns="0" rtlCol="0"/>
            <a:lstStyle/>
            <a:p>
              <a:endParaRPr sz="1266"/>
            </a:p>
          </p:txBody>
        </p:sp>
        <p:sp>
          <p:nvSpPr>
            <p:cNvPr id="612" name="object 612"/>
            <p:cNvSpPr/>
            <p:nvPr/>
          </p:nvSpPr>
          <p:spPr>
            <a:xfrm>
              <a:off x="1878421" y="6087218"/>
              <a:ext cx="2340610" cy="852805"/>
            </a:xfrm>
            <a:custGeom>
              <a:avLst/>
              <a:gdLst/>
              <a:ahLst/>
              <a:cxnLst/>
              <a:rect l="l" t="t" r="r" b="b"/>
              <a:pathLst>
                <a:path w="2340610" h="852804">
                  <a:moveTo>
                    <a:pt x="2340096" y="852640"/>
                  </a:moveTo>
                  <a:lnTo>
                    <a:pt x="0" y="0"/>
                  </a:lnTo>
                </a:path>
              </a:pathLst>
            </a:custGeom>
            <a:ln w="10887">
              <a:solidFill>
                <a:srgbClr val="E48A31"/>
              </a:solidFill>
            </a:ln>
          </p:spPr>
          <p:txBody>
            <a:bodyPr wrap="square" lIns="0" tIns="0" rIns="0" bIns="0" rtlCol="0"/>
            <a:lstStyle/>
            <a:p>
              <a:endParaRPr sz="1266"/>
            </a:p>
          </p:txBody>
        </p:sp>
        <p:sp>
          <p:nvSpPr>
            <p:cNvPr id="613" name="object 613"/>
            <p:cNvSpPr/>
            <p:nvPr/>
          </p:nvSpPr>
          <p:spPr>
            <a:xfrm>
              <a:off x="4208068" y="6942289"/>
              <a:ext cx="13970" cy="39370"/>
            </a:xfrm>
            <a:custGeom>
              <a:avLst/>
              <a:gdLst/>
              <a:ahLst/>
              <a:cxnLst/>
              <a:rect l="l" t="t" r="r" b="b"/>
              <a:pathLst>
                <a:path w="13970" h="39370">
                  <a:moveTo>
                    <a:pt x="6919" y="19599"/>
                  </a:moveTo>
                  <a:lnTo>
                    <a:pt x="6614" y="21429"/>
                  </a:lnTo>
                  <a:lnTo>
                    <a:pt x="4482" y="22953"/>
                  </a:lnTo>
                  <a:lnTo>
                    <a:pt x="4177" y="24783"/>
                  </a:lnTo>
                  <a:lnTo>
                    <a:pt x="3916" y="26612"/>
                  </a:lnTo>
                  <a:lnTo>
                    <a:pt x="3611" y="28441"/>
                  </a:lnTo>
                  <a:lnTo>
                    <a:pt x="3002" y="32143"/>
                  </a:lnTo>
                  <a:lnTo>
                    <a:pt x="870" y="33668"/>
                  </a:lnTo>
                  <a:lnTo>
                    <a:pt x="565" y="35497"/>
                  </a:lnTo>
                  <a:lnTo>
                    <a:pt x="304" y="37370"/>
                  </a:lnTo>
                  <a:lnTo>
                    <a:pt x="0" y="39156"/>
                  </a:lnTo>
                </a:path>
                <a:path w="13970" h="39370">
                  <a:moveTo>
                    <a:pt x="6919" y="19599"/>
                  </a:moveTo>
                  <a:lnTo>
                    <a:pt x="7223" y="17770"/>
                  </a:lnTo>
                  <a:lnTo>
                    <a:pt x="7528" y="15897"/>
                  </a:lnTo>
                  <a:lnTo>
                    <a:pt x="7833" y="14068"/>
                  </a:lnTo>
                  <a:lnTo>
                    <a:pt x="8094" y="12239"/>
                  </a:lnTo>
                  <a:lnTo>
                    <a:pt x="9922" y="12543"/>
                  </a:lnTo>
                  <a:lnTo>
                    <a:pt x="10226" y="10671"/>
                  </a:lnTo>
                  <a:lnTo>
                    <a:pt x="10531" y="8885"/>
                  </a:lnTo>
                  <a:lnTo>
                    <a:pt x="10835" y="7012"/>
                  </a:lnTo>
                  <a:lnTo>
                    <a:pt x="11097" y="5183"/>
                  </a:lnTo>
                  <a:lnTo>
                    <a:pt x="11445" y="3353"/>
                  </a:lnTo>
                  <a:lnTo>
                    <a:pt x="13273" y="3658"/>
                  </a:lnTo>
                  <a:lnTo>
                    <a:pt x="13534" y="1829"/>
                  </a:lnTo>
                  <a:lnTo>
                    <a:pt x="13838" y="0"/>
                  </a:lnTo>
                </a:path>
              </a:pathLst>
            </a:custGeom>
            <a:ln w="10884">
              <a:solidFill>
                <a:srgbClr val="E48A31"/>
              </a:solidFill>
            </a:ln>
          </p:spPr>
          <p:txBody>
            <a:bodyPr wrap="square" lIns="0" tIns="0" rIns="0" bIns="0" rtlCol="0"/>
            <a:lstStyle/>
            <a:p>
              <a:endParaRPr sz="1266"/>
            </a:p>
          </p:txBody>
        </p:sp>
        <p:sp>
          <p:nvSpPr>
            <p:cNvPr id="614" name="object 614"/>
            <p:cNvSpPr/>
            <p:nvPr/>
          </p:nvSpPr>
          <p:spPr>
            <a:xfrm>
              <a:off x="4218634" y="6962494"/>
              <a:ext cx="30480" cy="10795"/>
            </a:xfrm>
            <a:custGeom>
              <a:avLst/>
              <a:gdLst/>
              <a:ahLst/>
              <a:cxnLst/>
              <a:rect l="l" t="t" r="r" b="b"/>
              <a:pathLst>
                <a:path w="30479" h="10795">
                  <a:moveTo>
                    <a:pt x="30332" y="10540"/>
                  </a:moveTo>
                  <a:lnTo>
                    <a:pt x="0" y="0"/>
                  </a:lnTo>
                </a:path>
              </a:pathLst>
            </a:custGeom>
            <a:ln w="10887">
              <a:solidFill>
                <a:srgbClr val="E48A31"/>
              </a:solidFill>
            </a:ln>
          </p:spPr>
          <p:txBody>
            <a:bodyPr wrap="square" lIns="0" tIns="0" rIns="0" bIns="0" rtlCol="0"/>
            <a:lstStyle/>
            <a:p>
              <a:endParaRPr sz="1266"/>
            </a:p>
          </p:txBody>
        </p:sp>
        <p:sp>
          <p:nvSpPr>
            <p:cNvPr id="615" name="object 615"/>
            <p:cNvSpPr/>
            <p:nvPr/>
          </p:nvSpPr>
          <p:spPr>
            <a:xfrm>
              <a:off x="1888094" y="6062361"/>
              <a:ext cx="2052955" cy="757555"/>
            </a:xfrm>
            <a:custGeom>
              <a:avLst/>
              <a:gdLst/>
              <a:ahLst/>
              <a:cxnLst/>
              <a:rect l="l" t="t" r="r" b="b"/>
              <a:pathLst>
                <a:path w="2052954" h="757554">
                  <a:moveTo>
                    <a:pt x="2052354" y="757210"/>
                  </a:moveTo>
                  <a:lnTo>
                    <a:pt x="0" y="0"/>
                  </a:lnTo>
                </a:path>
              </a:pathLst>
            </a:custGeom>
            <a:ln w="10887">
              <a:solidFill>
                <a:srgbClr val="E48A31"/>
              </a:solidFill>
            </a:ln>
          </p:spPr>
          <p:txBody>
            <a:bodyPr wrap="square" lIns="0" tIns="0" rIns="0" bIns="0" rtlCol="0"/>
            <a:lstStyle/>
            <a:p>
              <a:endParaRPr sz="1266"/>
            </a:p>
          </p:txBody>
        </p:sp>
        <p:sp>
          <p:nvSpPr>
            <p:cNvPr id="616" name="object 616"/>
            <p:cNvSpPr/>
            <p:nvPr/>
          </p:nvSpPr>
          <p:spPr>
            <a:xfrm>
              <a:off x="1898048" y="6035696"/>
              <a:ext cx="2049780" cy="764540"/>
            </a:xfrm>
            <a:custGeom>
              <a:avLst/>
              <a:gdLst/>
              <a:ahLst/>
              <a:cxnLst/>
              <a:rect l="l" t="t" r="r" b="b"/>
              <a:pathLst>
                <a:path w="2049779" h="764540">
                  <a:moveTo>
                    <a:pt x="2049352" y="764266"/>
                  </a:moveTo>
                  <a:lnTo>
                    <a:pt x="0" y="0"/>
                  </a:lnTo>
                </a:path>
              </a:pathLst>
            </a:custGeom>
            <a:ln w="10887">
              <a:solidFill>
                <a:srgbClr val="E48A31"/>
              </a:solidFill>
            </a:ln>
          </p:spPr>
          <p:txBody>
            <a:bodyPr wrap="square" lIns="0" tIns="0" rIns="0" bIns="0" rtlCol="0"/>
            <a:lstStyle/>
            <a:p>
              <a:endParaRPr sz="1266"/>
            </a:p>
          </p:txBody>
        </p:sp>
        <p:sp>
          <p:nvSpPr>
            <p:cNvPr id="617" name="object 617"/>
            <p:cNvSpPr/>
            <p:nvPr/>
          </p:nvSpPr>
          <p:spPr>
            <a:xfrm>
              <a:off x="3944135" y="6802388"/>
              <a:ext cx="6985" cy="17780"/>
            </a:xfrm>
            <a:custGeom>
              <a:avLst/>
              <a:gdLst/>
              <a:ahLst/>
              <a:cxnLst/>
              <a:rect l="l" t="t" r="r" b="b"/>
              <a:pathLst>
                <a:path w="6985" h="17779">
                  <a:moveTo>
                    <a:pt x="3307" y="8885"/>
                  </a:moveTo>
                  <a:lnTo>
                    <a:pt x="3046" y="10714"/>
                  </a:lnTo>
                  <a:lnTo>
                    <a:pt x="913" y="12282"/>
                  </a:lnTo>
                  <a:lnTo>
                    <a:pt x="609" y="14111"/>
                  </a:lnTo>
                  <a:lnTo>
                    <a:pt x="304" y="15897"/>
                  </a:lnTo>
                  <a:lnTo>
                    <a:pt x="0" y="17770"/>
                  </a:lnTo>
                </a:path>
                <a:path w="6985" h="17779">
                  <a:moveTo>
                    <a:pt x="3307" y="8885"/>
                  </a:moveTo>
                  <a:lnTo>
                    <a:pt x="3611" y="7055"/>
                  </a:lnTo>
                  <a:lnTo>
                    <a:pt x="3916" y="5226"/>
                  </a:lnTo>
                  <a:lnTo>
                    <a:pt x="4221" y="3397"/>
                  </a:lnTo>
                  <a:lnTo>
                    <a:pt x="4482" y="1524"/>
                  </a:lnTo>
                  <a:lnTo>
                    <a:pt x="6310" y="1829"/>
                  </a:lnTo>
                  <a:lnTo>
                    <a:pt x="6614" y="0"/>
                  </a:lnTo>
                </a:path>
              </a:pathLst>
            </a:custGeom>
            <a:ln w="10884">
              <a:solidFill>
                <a:srgbClr val="E48A31"/>
              </a:solidFill>
            </a:ln>
          </p:spPr>
          <p:txBody>
            <a:bodyPr wrap="square" lIns="0" tIns="0" rIns="0" bIns="0" rtlCol="0"/>
            <a:lstStyle/>
            <a:p>
              <a:endParaRPr sz="1266"/>
            </a:p>
          </p:txBody>
        </p:sp>
        <p:sp>
          <p:nvSpPr>
            <p:cNvPr id="618" name="object 618"/>
            <p:cNvSpPr/>
            <p:nvPr/>
          </p:nvSpPr>
          <p:spPr>
            <a:xfrm>
              <a:off x="3951107" y="6811889"/>
              <a:ext cx="60325" cy="23495"/>
            </a:xfrm>
            <a:custGeom>
              <a:avLst/>
              <a:gdLst/>
              <a:ahLst/>
              <a:cxnLst/>
              <a:rect l="l" t="t" r="r" b="b"/>
              <a:pathLst>
                <a:path w="60325" h="23495">
                  <a:moveTo>
                    <a:pt x="60316" y="22910"/>
                  </a:moveTo>
                  <a:lnTo>
                    <a:pt x="0" y="0"/>
                  </a:lnTo>
                </a:path>
              </a:pathLst>
            </a:custGeom>
            <a:ln w="10887">
              <a:solidFill>
                <a:srgbClr val="E48A31"/>
              </a:solidFill>
            </a:ln>
          </p:spPr>
          <p:txBody>
            <a:bodyPr wrap="square" lIns="0" tIns="0" rIns="0" bIns="0" rtlCol="0"/>
            <a:lstStyle/>
            <a:p>
              <a:endParaRPr sz="1266"/>
            </a:p>
          </p:txBody>
        </p:sp>
        <p:sp>
          <p:nvSpPr>
            <p:cNvPr id="619" name="object 619"/>
            <p:cNvSpPr/>
            <p:nvPr/>
          </p:nvSpPr>
          <p:spPr>
            <a:xfrm>
              <a:off x="1907665" y="6010922"/>
              <a:ext cx="1977389" cy="745490"/>
            </a:xfrm>
            <a:custGeom>
              <a:avLst/>
              <a:gdLst/>
              <a:ahLst/>
              <a:cxnLst/>
              <a:rect l="l" t="t" r="r" b="b"/>
              <a:pathLst>
                <a:path w="1977389" h="745490">
                  <a:moveTo>
                    <a:pt x="1977155" y="745015"/>
                  </a:moveTo>
                  <a:lnTo>
                    <a:pt x="0" y="0"/>
                  </a:lnTo>
                </a:path>
              </a:pathLst>
            </a:custGeom>
            <a:ln w="10887">
              <a:solidFill>
                <a:srgbClr val="E48A31"/>
              </a:solidFill>
            </a:ln>
          </p:spPr>
          <p:txBody>
            <a:bodyPr wrap="square" lIns="0" tIns="0" rIns="0" bIns="0" rtlCol="0"/>
            <a:lstStyle/>
            <a:p>
              <a:endParaRPr sz="1266"/>
            </a:p>
          </p:txBody>
        </p:sp>
        <p:sp>
          <p:nvSpPr>
            <p:cNvPr id="620" name="object 620"/>
            <p:cNvSpPr/>
            <p:nvPr/>
          </p:nvSpPr>
          <p:spPr>
            <a:xfrm>
              <a:off x="1917604" y="5984249"/>
              <a:ext cx="1976120" cy="754380"/>
            </a:xfrm>
            <a:custGeom>
              <a:avLst/>
              <a:gdLst/>
              <a:ahLst/>
              <a:cxnLst/>
              <a:rect l="l" t="t" r="r" b="b"/>
              <a:pathLst>
                <a:path w="1976120" h="754379">
                  <a:moveTo>
                    <a:pt x="1975675" y="754248"/>
                  </a:moveTo>
                  <a:lnTo>
                    <a:pt x="0" y="0"/>
                  </a:lnTo>
                </a:path>
              </a:pathLst>
            </a:custGeom>
            <a:ln w="10887">
              <a:solidFill>
                <a:srgbClr val="E48A31"/>
              </a:solidFill>
            </a:ln>
          </p:spPr>
          <p:txBody>
            <a:bodyPr wrap="square" lIns="0" tIns="0" rIns="0" bIns="0" rtlCol="0"/>
            <a:lstStyle/>
            <a:p>
              <a:endParaRPr sz="1266"/>
            </a:p>
          </p:txBody>
        </p:sp>
        <p:pic>
          <p:nvPicPr>
            <p:cNvPr id="621" name="object 621"/>
            <p:cNvPicPr/>
            <p:nvPr/>
          </p:nvPicPr>
          <p:blipFill>
            <a:blip r:embed="rId67" cstate="print"/>
            <a:stretch>
              <a:fillRect/>
            </a:stretch>
          </p:blipFill>
          <p:spPr>
            <a:xfrm>
              <a:off x="3882761" y="6733361"/>
              <a:ext cx="238397" cy="125595"/>
            </a:xfrm>
            <a:prstGeom prst="rect">
              <a:avLst/>
            </a:prstGeom>
          </p:spPr>
        </p:pic>
        <p:sp>
          <p:nvSpPr>
            <p:cNvPr id="622" name="object 622"/>
            <p:cNvSpPr/>
            <p:nvPr/>
          </p:nvSpPr>
          <p:spPr>
            <a:xfrm>
              <a:off x="1927248" y="5959388"/>
              <a:ext cx="2205355" cy="850265"/>
            </a:xfrm>
            <a:custGeom>
              <a:avLst/>
              <a:gdLst/>
              <a:ahLst/>
              <a:cxnLst/>
              <a:rect l="l" t="t" r="r" b="b"/>
              <a:pathLst>
                <a:path w="2205354" h="850265">
                  <a:moveTo>
                    <a:pt x="2205059" y="849678"/>
                  </a:moveTo>
                  <a:lnTo>
                    <a:pt x="0" y="0"/>
                  </a:lnTo>
                </a:path>
              </a:pathLst>
            </a:custGeom>
            <a:ln w="10887">
              <a:solidFill>
                <a:srgbClr val="E48A31"/>
              </a:solidFill>
            </a:ln>
          </p:spPr>
          <p:txBody>
            <a:bodyPr wrap="square" lIns="0" tIns="0" rIns="0" bIns="0" rtlCol="0"/>
            <a:lstStyle/>
            <a:p>
              <a:endParaRPr sz="1266"/>
            </a:p>
          </p:txBody>
        </p:sp>
        <p:pic>
          <p:nvPicPr>
            <p:cNvPr id="623" name="object 623"/>
            <p:cNvPicPr/>
            <p:nvPr/>
          </p:nvPicPr>
          <p:blipFill>
            <a:blip r:embed="rId68" cstate="print"/>
            <a:stretch>
              <a:fillRect/>
            </a:stretch>
          </p:blipFill>
          <p:spPr>
            <a:xfrm>
              <a:off x="4113929" y="6806108"/>
              <a:ext cx="197494" cy="174513"/>
            </a:xfrm>
            <a:prstGeom prst="rect">
              <a:avLst/>
            </a:prstGeom>
          </p:spPr>
        </p:pic>
        <p:sp>
          <p:nvSpPr>
            <p:cNvPr id="624" name="object 624"/>
            <p:cNvSpPr/>
            <p:nvPr/>
          </p:nvSpPr>
          <p:spPr>
            <a:xfrm>
              <a:off x="1937201" y="5932728"/>
              <a:ext cx="1805305" cy="704215"/>
            </a:xfrm>
            <a:custGeom>
              <a:avLst/>
              <a:gdLst/>
              <a:ahLst/>
              <a:cxnLst/>
              <a:rect l="l" t="t" r="r" b="b"/>
              <a:pathLst>
                <a:path w="1805304" h="704215">
                  <a:moveTo>
                    <a:pt x="1804911" y="704116"/>
                  </a:moveTo>
                  <a:lnTo>
                    <a:pt x="0" y="0"/>
                  </a:lnTo>
                </a:path>
              </a:pathLst>
            </a:custGeom>
            <a:ln w="10887">
              <a:solidFill>
                <a:srgbClr val="E48A31"/>
              </a:solidFill>
            </a:ln>
          </p:spPr>
          <p:txBody>
            <a:bodyPr wrap="square" lIns="0" tIns="0" rIns="0" bIns="0" rtlCol="0"/>
            <a:lstStyle/>
            <a:p>
              <a:endParaRPr sz="1266"/>
            </a:p>
          </p:txBody>
        </p:sp>
        <p:sp>
          <p:nvSpPr>
            <p:cNvPr id="625" name="object 625"/>
            <p:cNvSpPr/>
            <p:nvPr/>
          </p:nvSpPr>
          <p:spPr>
            <a:xfrm>
              <a:off x="1946835" y="5907935"/>
              <a:ext cx="1802130" cy="711200"/>
            </a:xfrm>
            <a:custGeom>
              <a:avLst/>
              <a:gdLst/>
              <a:ahLst/>
              <a:cxnLst/>
              <a:rect l="l" t="t" r="r" b="b"/>
              <a:pathLst>
                <a:path w="1802129" h="711200">
                  <a:moveTo>
                    <a:pt x="1801908" y="711129"/>
                  </a:moveTo>
                  <a:lnTo>
                    <a:pt x="0" y="0"/>
                  </a:lnTo>
                </a:path>
              </a:pathLst>
            </a:custGeom>
            <a:ln w="10887">
              <a:solidFill>
                <a:srgbClr val="E48A31"/>
              </a:solidFill>
            </a:ln>
          </p:spPr>
          <p:txBody>
            <a:bodyPr wrap="square" lIns="0" tIns="0" rIns="0" bIns="0" rtlCol="0"/>
            <a:lstStyle/>
            <a:p>
              <a:endParaRPr sz="1266"/>
            </a:p>
          </p:txBody>
        </p:sp>
        <p:sp>
          <p:nvSpPr>
            <p:cNvPr id="626" name="object 626"/>
            <p:cNvSpPr/>
            <p:nvPr/>
          </p:nvSpPr>
          <p:spPr>
            <a:xfrm>
              <a:off x="3745475" y="6619661"/>
              <a:ext cx="6985" cy="19685"/>
            </a:xfrm>
            <a:custGeom>
              <a:avLst/>
              <a:gdLst/>
              <a:ahLst/>
              <a:cxnLst/>
              <a:rect l="l" t="t" r="r" b="b"/>
              <a:pathLst>
                <a:path w="6985" h="19684">
                  <a:moveTo>
                    <a:pt x="3350" y="10714"/>
                  </a:moveTo>
                  <a:lnTo>
                    <a:pt x="3002" y="12543"/>
                  </a:lnTo>
                  <a:lnTo>
                    <a:pt x="2741" y="14373"/>
                  </a:lnTo>
                  <a:lnTo>
                    <a:pt x="2437" y="16202"/>
                  </a:lnTo>
                  <a:lnTo>
                    <a:pt x="609" y="15897"/>
                  </a:lnTo>
                  <a:lnTo>
                    <a:pt x="304" y="17770"/>
                  </a:lnTo>
                  <a:lnTo>
                    <a:pt x="0" y="19556"/>
                  </a:lnTo>
                </a:path>
                <a:path w="6985" h="19684">
                  <a:moveTo>
                    <a:pt x="3350" y="10714"/>
                  </a:moveTo>
                  <a:lnTo>
                    <a:pt x="3611" y="8841"/>
                  </a:lnTo>
                  <a:lnTo>
                    <a:pt x="3916" y="7012"/>
                  </a:lnTo>
                  <a:lnTo>
                    <a:pt x="5744" y="7317"/>
                  </a:lnTo>
                  <a:lnTo>
                    <a:pt x="6049" y="5487"/>
                  </a:lnTo>
                  <a:lnTo>
                    <a:pt x="6353" y="3658"/>
                  </a:lnTo>
                  <a:lnTo>
                    <a:pt x="6658" y="1785"/>
                  </a:lnTo>
                  <a:lnTo>
                    <a:pt x="6962" y="0"/>
                  </a:lnTo>
                </a:path>
              </a:pathLst>
            </a:custGeom>
            <a:ln w="10884">
              <a:solidFill>
                <a:srgbClr val="E48A31"/>
              </a:solidFill>
            </a:ln>
          </p:spPr>
          <p:txBody>
            <a:bodyPr wrap="square" lIns="0" tIns="0" rIns="0" bIns="0" rtlCol="0"/>
            <a:lstStyle/>
            <a:p>
              <a:endParaRPr sz="1266"/>
            </a:p>
          </p:txBody>
        </p:sp>
        <p:sp>
          <p:nvSpPr>
            <p:cNvPr id="627" name="object 627"/>
            <p:cNvSpPr/>
            <p:nvPr/>
          </p:nvSpPr>
          <p:spPr>
            <a:xfrm>
              <a:off x="3752477" y="6630990"/>
              <a:ext cx="60325" cy="24765"/>
            </a:xfrm>
            <a:custGeom>
              <a:avLst/>
              <a:gdLst/>
              <a:ahLst/>
              <a:cxnLst/>
              <a:rect l="l" t="t" r="r" b="b"/>
              <a:pathLst>
                <a:path w="60325" h="24765">
                  <a:moveTo>
                    <a:pt x="60011" y="24739"/>
                  </a:moveTo>
                  <a:lnTo>
                    <a:pt x="0" y="0"/>
                  </a:lnTo>
                </a:path>
              </a:pathLst>
            </a:custGeom>
            <a:ln w="10887">
              <a:solidFill>
                <a:srgbClr val="E48A31"/>
              </a:solidFill>
            </a:ln>
          </p:spPr>
          <p:txBody>
            <a:bodyPr wrap="square" lIns="0" tIns="0" rIns="0" bIns="0" rtlCol="0"/>
            <a:lstStyle/>
            <a:p>
              <a:endParaRPr sz="1266"/>
            </a:p>
          </p:txBody>
        </p:sp>
        <p:sp>
          <p:nvSpPr>
            <p:cNvPr id="628" name="object 628"/>
            <p:cNvSpPr/>
            <p:nvPr/>
          </p:nvSpPr>
          <p:spPr>
            <a:xfrm>
              <a:off x="1956504" y="5883122"/>
              <a:ext cx="1868170" cy="744855"/>
            </a:xfrm>
            <a:custGeom>
              <a:avLst/>
              <a:gdLst/>
              <a:ahLst/>
              <a:cxnLst/>
              <a:rect l="l" t="t" r="r" b="b"/>
              <a:pathLst>
                <a:path w="1868170" h="744854">
                  <a:moveTo>
                    <a:pt x="1868055" y="744405"/>
                  </a:moveTo>
                  <a:lnTo>
                    <a:pt x="0" y="0"/>
                  </a:lnTo>
                </a:path>
              </a:pathLst>
            </a:custGeom>
            <a:ln w="10887">
              <a:solidFill>
                <a:srgbClr val="E48A31"/>
              </a:solidFill>
            </a:ln>
          </p:spPr>
          <p:txBody>
            <a:bodyPr wrap="square" lIns="0" tIns="0" rIns="0" bIns="0" rtlCol="0"/>
            <a:lstStyle/>
            <a:p>
              <a:endParaRPr sz="1266"/>
            </a:p>
          </p:txBody>
        </p:sp>
        <p:pic>
          <p:nvPicPr>
            <p:cNvPr id="629" name="object 629"/>
            <p:cNvPicPr/>
            <p:nvPr/>
          </p:nvPicPr>
          <p:blipFill>
            <a:blip r:embed="rId69" cstate="print"/>
            <a:stretch>
              <a:fillRect/>
            </a:stretch>
          </p:blipFill>
          <p:spPr>
            <a:xfrm>
              <a:off x="3810690" y="6622692"/>
              <a:ext cx="255791" cy="120060"/>
            </a:xfrm>
            <a:prstGeom prst="rect">
              <a:avLst/>
            </a:prstGeom>
          </p:spPr>
        </p:pic>
        <p:sp>
          <p:nvSpPr>
            <p:cNvPr id="630" name="object 630"/>
            <p:cNvSpPr/>
            <p:nvPr/>
          </p:nvSpPr>
          <p:spPr>
            <a:xfrm>
              <a:off x="1966454" y="5856471"/>
              <a:ext cx="2107565" cy="848994"/>
            </a:xfrm>
            <a:custGeom>
              <a:avLst/>
              <a:gdLst/>
              <a:ahLst/>
              <a:cxnLst/>
              <a:rect l="l" t="t" r="r" b="b"/>
              <a:pathLst>
                <a:path w="2107565" h="848995">
                  <a:moveTo>
                    <a:pt x="2107231" y="848938"/>
                  </a:moveTo>
                  <a:lnTo>
                    <a:pt x="0" y="0"/>
                  </a:lnTo>
                </a:path>
              </a:pathLst>
            </a:custGeom>
            <a:ln w="10887">
              <a:solidFill>
                <a:srgbClr val="E48A31"/>
              </a:solidFill>
            </a:ln>
          </p:spPr>
          <p:txBody>
            <a:bodyPr wrap="square" lIns="0" tIns="0" rIns="0" bIns="0" rtlCol="0"/>
            <a:lstStyle/>
            <a:p>
              <a:endParaRPr sz="1266"/>
            </a:p>
          </p:txBody>
        </p:sp>
        <p:sp>
          <p:nvSpPr>
            <p:cNvPr id="631" name="object 631"/>
            <p:cNvSpPr/>
            <p:nvPr/>
          </p:nvSpPr>
          <p:spPr>
            <a:xfrm>
              <a:off x="4064693" y="6706015"/>
              <a:ext cx="12700" cy="32384"/>
            </a:xfrm>
            <a:custGeom>
              <a:avLst/>
              <a:gdLst/>
              <a:ahLst/>
              <a:cxnLst/>
              <a:rect l="l" t="t" r="r" b="b"/>
              <a:pathLst>
                <a:path w="12700" h="32384">
                  <a:moveTo>
                    <a:pt x="6353" y="15941"/>
                  </a:moveTo>
                  <a:lnTo>
                    <a:pt x="6049" y="17770"/>
                  </a:lnTo>
                  <a:lnTo>
                    <a:pt x="5744" y="19599"/>
                  </a:lnTo>
                  <a:lnTo>
                    <a:pt x="5439" y="21429"/>
                  </a:lnTo>
                  <a:lnTo>
                    <a:pt x="3611" y="21167"/>
                  </a:lnTo>
                  <a:lnTo>
                    <a:pt x="3350" y="22953"/>
                  </a:lnTo>
                  <a:lnTo>
                    <a:pt x="3002" y="24826"/>
                  </a:lnTo>
                  <a:lnTo>
                    <a:pt x="2741" y="26655"/>
                  </a:lnTo>
                  <a:lnTo>
                    <a:pt x="2437" y="28485"/>
                  </a:lnTo>
                  <a:lnTo>
                    <a:pt x="609" y="28180"/>
                  </a:lnTo>
                  <a:lnTo>
                    <a:pt x="304" y="30009"/>
                  </a:lnTo>
                  <a:lnTo>
                    <a:pt x="0" y="31838"/>
                  </a:lnTo>
                </a:path>
                <a:path w="12700" h="32384">
                  <a:moveTo>
                    <a:pt x="6353" y="15941"/>
                  </a:moveTo>
                  <a:lnTo>
                    <a:pt x="6614" y="14111"/>
                  </a:lnTo>
                  <a:lnTo>
                    <a:pt x="6919" y="12282"/>
                  </a:lnTo>
                  <a:lnTo>
                    <a:pt x="8790" y="12587"/>
                  </a:lnTo>
                  <a:lnTo>
                    <a:pt x="9095" y="10714"/>
                  </a:lnTo>
                  <a:lnTo>
                    <a:pt x="9356" y="8885"/>
                  </a:lnTo>
                  <a:lnTo>
                    <a:pt x="9661" y="7055"/>
                  </a:lnTo>
                  <a:lnTo>
                    <a:pt x="9965" y="5226"/>
                  </a:lnTo>
                  <a:lnTo>
                    <a:pt x="11793" y="5531"/>
                  </a:lnTo>
                  <a:lnTo>
                    <a:pt x="12054" y="3658"/>
                  </a:lnTo>
                  <a:lnTo>
                    <a:pt x="12359" y="1829"/>
                  </a:lnTo>
                  <a:lnTo>
                    <a:pt x="12663" y="0"/>
                  </a:lnTo>
                </a:path>
              </a:pathLst>
            </a:custGeom>
            <a:ln w="10884">
              <a:solidFill>
                <a:srgbClr val="E48A31"/>
              </a:solidFill>
            </a:ln>
          </p:spPr>
          <p:txBody>
            <a:bodyPr wrap="square" lIns="0" tIns="0" rIns="0" bIns="0" rtlCol="0"/>
            <a:lstStyle/>
            <a:p>
              <a:endParaRPr sz="1266"/>
            </a:p>
          </p:txBody>
        </p:sp>
        <p:sp>
          <p:nvSpPr>
            <p:cNvPr id="632" name="object 632"/>
            <p:cNvSpPr/>
            <p:nvPr/>
          </p:nvSpPr>
          <p:spPr>
            <a:xfrm>
              <a:off x="4074724" y="6722566"/>
              <a:ext cx="28575" cy="12065"/>
            </a:xfrm>
            <a:custGeom>
              <a:avLst/>
              <a:gdLst/>
              <a:ahLst/>
              <a:cxnLst/>
              <a:rect l="l" t="t" r="r" b="b"/>
              <a:pathLst>
                <a:path w="28575" h="12065">
                  <a:moveTo>
                    <a:pt x="28156" y="12064"/>
                  </a:moveTo>
                  <a:lnTo>
                    <a:pt x="0" y="0"/>
                  </a:lnTo>
                </a:path>
              </a:pathLst>
            </a:custGeom>
            <a:ln w="10887">
              <a:solidFill>
                <a:srgbClr val="E48A31"/>
              </a:solidFill>
            </a:ln>
          </p:spPr>
          <p:txBody>
            <a:bodyPr wrap="square" lIns="0" tIns="0" rIns="0" bIns="0" rtlCol="0"/>
            <a:lstStyle/>
            <a:p>
              <a:endParaRPr sz="1266"/>
            </a:p>
          </p:txBody>
        </p:sp>
        <p:sp>
          <p:nvSpPr>
            <p:cNvPr id="633" name="object 633"/>
            <p:cNvSpPr/>
            <p:nvPr/>
          </p:nvSpPr>
          <p:spPr>
            <a:xfrm>
              <a:off x="1977937" y="5831918"/>
              <a:ext cx="2139950" cy="871219"/>
            </a:xfrm>
            <a:custGeom>
              <a:avLst/>
              <a:gdLst/>
              <a:ahLst/>
              <a:cxnLst/>
              <a:rect l="l" t="t" r="r" b="b"/>
              <a:pathLst>
                <a:path w="2139950" h="871220">
                  <a:moveTo>
                    <a:pt x="2139434" y="871151"/>
                  </a:moveTo>
                  <a:lnTo>
                    <a:pt x="0" y="0"/>
                  </a:lnTo>
                </a:path>
              </a:pathLst>
            </a:custGeom>
            <a:ln w="10887">
              <a:solidFill>
                <a:srgbClr val="E48A31"/>
              </a:solidFill>
            </a:ln>
          </p:spPr>
          <p:txBody>
            <a:bodyPr wrap="square" lIns="0" tIns="0" rIns="0" bIns="0" rtlCol="0"/>
            <a:lstStyle/>
            <a:p>
              <a:endParaRPr sz="1266"/>
            </a:p>
          </p:txBody>
        </p:sp>
        <p:pic>
          <p:nvPicPr>
            <p:cNvPr id="634" name="object 634"/>
            <p:cNvPicPr/>
            <p:nvPr/>
          </p:nvPicPr>
          <p:blipFill>
            <a:blip r:embed="rId70" cstate="print"/>
            <a:stretch>
              <a:fillRect/>
            </a:stretch>
          </p:blipFill>
          <p:spPr>
            <a:xfrm>
              <a:off x="4100813" y="6697934"/>
              <a:ext cx="185300" cy="95350"/>
            </a:xfrm>
            <a:prstGeom prst="rect">
              <a:avLst/>
            </a:prstGeom>
          </p:spPr>
        </p:pic>
        <p:sp>
          <p:nvSpPr>
            <p:cNvPr id="635" name="object 635"/>
            <p:cNvSpPr/>
            <p:nvPr/>
          </p:nvSpPr>
          <p:spPr>
            <a:xfrm>
              <a:off x="1987594" y="5807127"/>
              <a:ext cx="2306320" cy="949325"/>
            </a:xfrm>
            <a:custGeom>
              <a:avLst/>
              <a:gdLst/>
              <a:ahLst/>
              <a:cxnLst/>
              <a:rect l="l" t="t" r="r" b="b"/>
              <a:pathLst>
                <a:path w="2306320" h="949325">
                  <a:moveTo>
                    <a:pt x="2305760" y="948810"/>
                  </a:moveTo>
                  <a:lnTo>
                    <a:pt x="0" y="0"/>
                  </a:lnTo>
                </a:path>
              </a:pathLst>
            </a:custGeom>
            <a:ln w="10887">
              <a:solidFill>
                <a:srgbClr val="E48A31"/>
              </a:solidFill>
            </a:ln>
          </p:spPr>
          <p:txBody>
            <a:bodyPr wrap="square" lIns="0" tIns="0" rIns="0" bIns="0" rtlCol="0"/>
            <a:lstStyle/>
            <a:p>
              <a:endParaRPr sz="1266"/>
            </a:p>
          </p:txBody>
        </p:sp>
        <p:sp>
          <p:nvSpPr>
            <p:cNvPr id="636" name="object 636"/>
            <p:cNvSpPr/>
            <p:nvPr/>
          </p:nvSpPr>
          <p:spPr>
            <a:xfrm>
              <a:off x="4284324" y="6756586"/>
              <a:ext cx="13335" cy="32384"/>
            </a:xfrm>
            <a:custGeom>
              <a:avLst/>
              <a:gdLst/>
              <a:ahLst/>
              <a:cxnLst/>
              <a:rect l="l" t="t" r="r" b="b"/>
              <a:pathLst>
                <a:path w="13335" h="32384">
                  <a:moveTo>
                    <a:pt x="6353" y="15897"/>
                  </a:moveTo>
                  <a:lnTo>
                    <a:pt x="6049" y="17727"/>
                  </a:lnTo>
                  <a:lnTo>
                    <a:pt x="5787" y="19599"/>
                  </a:lnTo>
                  <a:lnTo>
                    <a:pt x="5439" y="21385"/>
                  </a:lnTo>
                  <a:lnTo>
                    <a:pt x="5178" y="23258"/>
                  </a:lnTo>
                  <a:lnTo>
                    <a:pt x="3350" y="22953"/>
                  </a:lnTo>
                  <a:lnTo>
                    <a:pt x="3046" y="24783"/>
                  </a:lnTo>
                  <a:lnTo>
                    <a:pt x="2741" y="26612"/>
                  </a:lnTo>
                  <a:lnTo>
                    <a:pt x="2480" y="28485"/>
                  </a:lnTo>
                  <a:lnTo>
                    <a:pt x="2175" y="30314"/>
                  </a:lnTo>
                  <a:lnTo>
                    <a:pt x="304" y="29966"/>
                  </a:lnTo>
                  <a:lnTo>
                    <a:pt x="0" y="31838"/>
                  </a:lnTo>
                </a:path>
                <a:path w="13335" h="32384">
                  <a:moveTo>
                    <a:pt x="6353" y="15897"/>
                  </a:moveTo>
                  <a:lnTo>
                    <a:pt x="6658" y="14068"/>
                  </a:lnTo>
                  <a:lnTo>
                    <a:pt x="8486" y="14373"/>
                  </a:lnTo>
                  <a:lnTo>
                    <a:pt x="8790" y="12543"/>
                  </a:lnTo>
                  <a:lnTo>
                    <a:pt x="9095" y="10714"/>
                  </a:lnTo>
                  <a:lnTo>
                    <a:pt x="9399" y="8841"/>
                  </a:lnTo>
                  <a:lnTo>
                    <a:pt x="9661" y="7012"/>
                  </a:lnTo>
                  <a:lnTo>
                    <a:pt x="11488" y="7317"/>
                  </a:lnTo>
                  <a:lnTo>
                    <a:pt x="11793" y="5487"/>
                  </a:lnTo>
                  <a:lnTo>
                    <a:pt x="12098" y="3658"/>
                  </a:lnTo>
                  <a:lnTo>
                    <a:pt x="12402" y="1829"/>
                  </a:lnTo>
                  <a:lnTo>
                    <a:pt x="12707" y="0"/>
                  </a:lnTo>
                </a:path>
              </a:pathLst>
            </a:custGeom>
            <a:ln w="10884">
              <a:solidFill>
                <a:srgbClr val="E48A31"/>
              </a:solidFill>
            </a:ln>
          </p:spPr>
          <p:txBody>
            <a:bodyPr wrap="square" lIns="0" tIns="0" rIns="0" bIns="0" rtlCol="0"/>
            <a:lstStyle/>
            <a:p>
              <a:endParaRPr sz="1266"/>
            </a:p>
          </p:txBody>
        </p:sp>
        <p:sp>
          <p:nvSpPr>
            <p:cNvPr id="637" name="object 637"/>
            <p:cNvSpPr/>
            <p:nvPr/>
          </p:nvSpPr>
          <p:spPr>
            <a:xfrm>
              <a:off x="4294350" y="6773059"/>
              <a:ext cx="26670" cy="12065"/>
            </a:xfrm>
            <a:custGeom>
              <a:avLst/>
              <a:gdLst/>
              <a:ahLst/>
              <a:cxnLst/>
              <a:rect l="l" t="t" r="r" b="b"/>
              <a:pathLst>
                <a:path w="26670" h="12065">
                  <a:moveTo>
                    <a:pt x="26371" y="11803"/>
                  </a:moveTo>
                  <a:lnTo>
                    <a:pt x="0" y="0"/>
                  </a:lnTo>
                </a:path>
              </a:pathLst>
            </a:custGeom>
            <a:ln w="10887">
              <a:solidFill>
                <a:srgbClr val="E48A31"/>
              </a:solidFill>
            </a:ln>
          </p:spPr>
          <p:txBody>
            <a:bodyPr wrap="square" lIns="0" tIns="0" rIns="0" bIns="0" rtlCol="0"/>
            <a:lstStyle/>
            <a:p>
              <a:endParaRPr sz="1266"/>
            </a:p>
          </p:txBody>
        </p:sp>
        <p:sp>
          <p:nvSpPr>
            <p:cNvPr id="638" name="object 638"/>
            <p:cNvSpPr/>
            <p:nvPr/>
          </p:nvSpPr>
          <p:spPr>
            <a:xfrm>
              <a:off x="1997503" y="5780436"/>
              <a:ext cx="1406525" cy="585470"/>
            </a:xfrm>
            <a:custGeom>
              <a:avLst/>
              <a:gdLst/>
              <a:ahLst/>
              <a:cxnLst/>
              <a:rect l="l" t="t" r="r" b="b"/>
              <a:pathLst>
                <a:path w="1406525" h="585470">
                  <a:moveTo>
                    <a:pt x="1406155" y="585036"/>
                  </a:moveTo>
                  <a:lnTo>
                    <a:pt x="0" y="0"/>
                  </a:lnTo>
                </a:path>
              </a:pathLst>
            </a:custGeom>
            <a:ln w="10887">
              <a:solidFill>
                <a:srgbClr val="E48A31"/>
              </a:solidFill>
            </a:ln>
          </p:spPr>
          <p:txBody>
            <a:bodyPr wrap="square" lIns="0" tIns="0" rIns="0" bIns="0" rtlCol="0"/>
            <a:lstStyle/>
            <a:p>
              <a:endParaRPr sz="1266"/>
            </a:p>
          </p:txBody>
        </p:sp>
        <p:sp>
          <p:nvSpPr>
            <p:cNvPr id="639" name="object 639"/>
            <p:cNvSpPr/>
            <p:nvPr/>
          </p:nvSpPr>
          <p:spPr>
            <a:xfrm>
              <a:off x="2008997" y="5755940"/>
              <a:ext cx="1403985" cy="590550"/>
            </a:xfrm>
            <a:custGeom>
              <a:avLst/>
              <a:gdLst/>
              <a:ahLst/>
              <a:cxnLst/>
              <a:rect l="l" t="t" r="r" b="b"/>
              <a:pathLst>
                <a:path w="1403985" h="590550">
                  <a:moveTo>
                    <a:pt x="1403457" y="590219"/>
                  </a:moveTo>
                  <a:lnTo>
                    <a:pt x="0" y="0"/>
                  </a:lnTo>
                </a:path>
              </a:pathLst>
            </a:custGeom>
            <a:ln w="10887">
              <a:solidFill>
                <a:srgbClr val="E48A31"/>
              </a:solidFill>
            </a:ln>
          </p:spPr>
          <p:txBody>
            <a:bodyPr wrap="square" lIns="0" tIns="0" rIns="0" bIns="0" rtlCol="0"/>
            <a:lstStyle/>
            <a:p>
              <a:endParaRPr sz="1266"/>
            </a:p>
          </p:txBody>
        </p:sp>
        <p:sp>
          <p:nvSpPr>
            <p:cNvPr id="640" name="object 640"/>
            <p:cNvSpPr/>
            <p:nvPr/>
          </p:nvSpPr>
          <p:spPr>
            <a:xfrm>
              <a:off x="3407319" y="6346769"/>
              <a:ext cx="8890" cy="19685"/>
            </a:xfrm>
            <a:custGeom>
              <a:avLst/>
              <a:gdLst/>
              <a:ahLst/>
              <a:cxnLst/>
              <a:rect l="l" t="t" r="r" b="b"/>
              <a:pathLst>
                <a:path w="8889" h="19685">
                  <a:moveTo>
                    <a:pt x="3350" y="10409"/>
                  </a:moveTo>
                  <a:lnTo>
                    <a:pt x="3046" y="12239"/>
                  </a:lnTo>
                  <a:lnTo>
                    <a:pt x="2741" y="14068"/>
                  </a:lnTo>
                  <a:lnTo>
                    <a:pt x="2437" y="15941"/>
                  </a:lnTo>
                  <a:lnTo>
                    <a:pt x="2175" y="17770"/>
                  </a:lnTo>
                  <a:lnTo>
                    <a:pt x="348" y="17465"/>
                  </a:lnTo>
                  <a:lnTo>
                    <a:pt x="0" y="19295"/>
                  </a:lnTo>
                </a:path>
                <a:path w="8889" h="19685">
                  <a:moveTo>
                    <a:pt x="3350" y="10409"/>
                  </a:moveTo>
                  <a:lnTo>
                    <a:pt x="5178" y="10714"/>
                  </a:lnTo>
                  <a:lnTo>
                    <a:pt x="5483" y="8885"/>
                  </a:lnTo>
                  <a:lnTo>
                    <a:pt x="5787" y="7055"/>
                  </a:lnTo>
                  <a:lnTo>
                    <a:pt x="6092" y="5226"/>
                  </a:lnTo>
                  <a:lnTo>
                    <a:pt x="6353" y="3397"/>
                  </a:lnTo>
                  <a:lnTo>
                    <a:pt x="8486" y="1829"/>
                  </a:lnTo>
                  <a:lnTo>
                    <a:pt x="8790" y="0"/>
                  </a:lnTo>
                </a:path>
              </a:pathLst>
            </a:custGeom>
            <a:ln w="10884">
              <a:solidFill>
                <a:srgbClr val="E48A31"/>
              </a:solidFill>
            </a:ln>
          </p:spPr>
          <p:txBody>
            <a:bodyPr wrap="square" lIns="0" tIns="0" rIns="0" bIns="0" rtlCol="0"/>
            <a:lstStyle/>
            <a:p>
              <a:endParaRPr sz="1266"/>
            </a:p>
          </p:txBody>
        </p:sp>
        <p:sp>
          <p:nvSpPr>
            <p:cNvPr id="641" name="object 641"/>
            <p:cNvSpPr/>
            <p:nvPr/>
          </p:nvSpPr>
          <p:spPr>
            <a:xfrm>
              <a:off x="3414385" y="6357775"/>
              <a:ext cx="838200" cy="350520"/>
            </a:xfrm>
            <a:custGeom>
              <a:avLst/>
              <a:gdLst/>
              <a:ahLst/>
              <a:cxnLst/>
              <a:rect l="l" t="t" r="r" b="b"/>
              <a:pathLst>
                <a:path w="838200" h="350520">
                  <a:moveTo>
                    <a:pt x="837765" y="350054"/>
                  </a:moveTo>
                  <a:lnTo>
                    <a:pt x="0" y="0"/>
                  </a:lnTo>
                </a:path>
              </a:pathLst>
            </a:custGeom>
            <a:ln w="10887">
              <a:solidFill>
                <a:srgbClr val="E48A31"/>
              </a:solidFill>
            </a:ln>
          </p:spPr>
          <p:txBody>
            <a:bodyPr wrap="square" lIns="0" tIns="0" rIns="0" bIns="0" rtlCol="0"/>
            <a:lstStyle/>
            <a:p>
              <a:endParaRPr sz="1266"/>
            </a:p>
          </p:txBody>
        </p:sp>
        <p:sp>
          <p:nvSpPr>
            <p:cNvPr id="642" name="object 642"/>
            <p:cNvSpPr/>
            <p:nvPr/>
          </p:nvSpPr>
          <p:spPr>
            <a:xfrm>
              <a:off x="2018979" y="5729250"/>
              <a:ext cx="2245360" cy="952500"/>
            </a:xfrm>
            <a:custGeom>
              <a:avLst/>
              <a:gdLst/>
              <a:ahLst/>
              <a:cxnLst/>
              <a:rect l="l" t="t" r="r" b="b"/>
              <a:pathLst>
                <a:path w="2245360" h="952500">
                  <a:moveTo>
                    <a:pt x="2244965" y="952251"/>
                  </a:moveTo>
                  <a:lnTo>
                    <a:pt x="0" y="0"/>
                  </a:lnTo>
                </a:path>
              </a:pathLst>
            </a:custGeom>
            <a:ln w="10887">
              <a:solidFill>
                <a:srgbClr val="E48A31"/>
              </a:solidFill>
            </a:ln>
          </p:spPr>
          <p:txBody>
            <a:bodyPr wrap="square" lIns="0" tIns="0" rIns="0" bIns="0" rtlCol="0"/>
            <a:lstStyle/>
            <a:p>
              <a:endParaRPr sz="1266"/>
            </a:p>
          </p:txBody>
        </p:sp>
        <p:pic>
          <p:nvPicPr>
            <p:cNvPr id="643" name="object 643"/>
            <p:cNvPicPr/>
            <p:nvPr/>
          </p:nvPicPr>
          <p:blipFill>
            <a:blip r:embed="rId71" cstate="print"/>
            <a:stretch>
              <a:fillRect/>
            </a:stretch>
          </p:blipFill>
          <p:spPr>
            <a:xfrm>
              <a:off x="4251925" y="6678499"/>
              <a:ext cx="128252" cy="275476"/>
            </a:xfrm>
            <a:prstGeom prst="rect">
              <a:avLst/>
            </a:prstGeom>
          </p:spPr>
        </p:pic>
        <p:sp>
          <p:nvSpPr>
            <p:cNvPr id="644" name="object 644"/>
            <p:cNvSpPr/>
            <p:nvPr/>
          </p:nvSpPr>
          <p:spPr>
            <a:xfrm>
              <a:off x="2030438" y="5704728"/>
              <a:ext cx="1613535" cy="692150"/>
            </a:xfrm>
            <a:custGeom>
              <a:avLst/>
              <a:gdLst/>
              <a:ahLst/>
              <a:cxnLst/>
              <a:rect l="l" t="t" r="r" b="b"/>
              <a:pathLst>
                <a:path w="1613535" h="692150">
                  <a:moveTo>
                    <a:pt x="1612953" y="691921"/>
                  </a:moveTo>
                  <a:lnTo>
                    <a:pt x="0" y="0"/>
                  </a:lnTo>
                </a:path>
              </a:pathLst>
            </a:custGeom>
            <a:ln w="10887">
              <a:solidFill>
                <a:srgbClr val="E48A31"/>
              </a:solidFill>
            </a:ln>
          </p:spPr>
          <p:txBody>
            <a:bodyPr wrap="square" lIns="0" tIns="0" rIns="0" bIns="0" rtlCol="0"/>
            <a:lstStyle/>
            <a:p>
              <a:endParaRPr sz="1266"/>
            </a:p>
          </p:txBody>
        </p:sp>
        <p:sp>
          <p:nvSpPr>
            <p:cNvPr id="645" name="object 645"/>
            <p:cNvSpPr/>
            <p:nvPr/>
          </p:nvSpPr>
          <p:spPr>
            <a:xfrm>
              <a:off x="2040125" y="5679936"/>
              <a:ext cx="1610360" cy="697230"/>
            </a:xfrm>
            <a:custGeom>
              <a:avLst/>
              <a:gdLst/>
              <a:ahLst/>
              <a:cxnLst/>
              <a:rect l="l" t="t" r="r" b="b"/>
              <a:pathLst>
                <a:path w="1610360" h="697229">
                  <a:moveTo>
                    <a:pt x="1610211" y="697104"/>
                  </a:moveTo>
                  <a:lnTo>
                    <a:pt x="0" y="0"/>
                  </a:lnTo>
                </a:path>
              </a:pathLst>
            </a:custGeom>
            <a:ln w="10887">
              <a:solidFill>
                <a:srgbClr val="E48A31"/>
              </a:solidFill>
            </a:ln>
          </p:spPr>
          <p:txBody>
            <a:bodyPr wrap="square" lIns="0" tIns="0" rIns="0" bIns="0" rtlCol="0"/>
            <a:lstStyle/>
            <a:p>
              <a:endParaRPr sz="1266"/>
            </a:p>
          </p:txBody>
        </p:sp>
        <p:sp>
          <p:nvSpPr>
            <p:cNvPr id="646" name="object 646"/>
            <p:cNvSpPr/>
            <p:nvPr/>
          </p:nvSpPr>
          <p:spPr>
            <a:xfrm>
              <a:off x="3645201" y="6379514"/>
              <a:ext cx="8890" cy="17780"/>
            </a:xfrm>
            <a:custGeom>
              <a:avLst/>
              <a:gdLst/>
              <a:ahLst/>
              <a:cxnLst/>
              <a:rect l="l" t="t" r="r" b="b"/>
              <a:pathLst>
                <a:path w="8889" h="17779">
                  <a:moveTo>
                    <a:pt x="5178" y="8841"/>
                  </a:moveTo>
                  <a:lnTo>
                    <a:pt x="4917" y="10671"/>
                  </a:lnTo>
                  <a:lnTo>
                    <a:pt x="3046" y="10366"/>
                  </a:lnTo>
                  <a:lnTo>
                    <a:pt x="2741" y="12239"/>
                  </a:lnTo>
                  <a:lnTo>
                    <a:pt x="2437" y="14068"/>
                  </a:lnTo>
                  <a:lnTo>
                    <a:pt x="2175" y="15897"/>
                  </a:lnTo>
                  <a:lnTo>
                    <a:pt x="1871" y="17727"/>
                  </a:lnTo>
                  <a:lnTo>
                    <a:pt x="0" y="17422"/>
                  </a:lnTo>
                </a:path>
                <a:path w="8889" h="17779">
                  <a:moveTo>
                    <a:pt x="5178" y="8841"/>
                  </a:moveTo>
                  <a:lnTo>
                    <a:pt x="5439" y="7012"/>
                  </a:lnTo>
                  <a:lnTo>
                    <a:pt x="5787" y="5183"/>
                  </a:lnTo>
                  <a:lnTo>
                    <a:pt x="6092" y="3310"/>
                  </a:lnTo>
                  <a:lnTo>
                    <a:pt x="7920" y="3658"/>
                  </a:lnTo>
                  <a:lnTo>
                    <a:pt x="8181" y="1785"/>
                  </a:lnTo>
                  <a:lnTo>
                    <a:pt x="8529" y="0"/>
                  </a:lnTo>
                </a:path>
              </a:pathLst>
            </a:custGeom>
            <a:ln w="10884">
              <a:solidFill>
                <a:srgbClr val="E48A31"/>
              </a:solidFill>
            </a:ln>
          </p:spPr>
          <p:txBody>
            <a:bodyPr wrap="square" lIns="0" tIns="0" rIns="0" bIns="0" rtlCol="0"/>
            <a:lstStyle/>
            <a:p>
              <a:endParaRPr sz="1266"/>
            </a:p>
          </p:txBody>
        </p:sp>
        <p:sp>
          <p:nvSpPr>
            <p:cNvPr id="647" name="object 647"/>
            <p:cNvSpPr/>
            <p:nvPr/>
          </p:nvSpPr>
          <p:spPr>
            <a:xfrm>
              <a:off x="3654062" y="6388970"/>
              <a:ext cx="693420" cy="300355"/>
            </a:xfrm>
            <a:custGeom>
              <a:avLst/>
              <a:gdLst/>
              <a:ahLst/>
              <a:cxnLst/>
              <a:rect l="l" t="t" r="r" b="b"/>
              <a:pathLst>
                <a:path w="693420" h="300354">
                  <a:moveTo>
                    <a:pt x="693329" y="300358"/>
                  </a:moveTo>
                  <a:lnTo>
                    <a:pt x="0" y="0"/>
                  </a:lnTo>
                </a:path>
              </a:pathLst>
            </a:custGeom>
            <a:ln w="10887">
              <a:solidFill>
                <a:srgbClr val="E48A31"/>
              </a:solidFill>
            </a:ln>
          </p:spPr>
          <p:txBody>
            <a:bodyPr wrap="square" lIns="0" tIns="0" rIns="0" bIns="0" rtlCol="0"/>
            <a:lstStyle/>
            <a:p>
              <a:endParaRPr sz="1266"/>
            </a:p>
          </p:txBody>
        </p:sp>
        <p:sp>
          <p:nvSpPr>
            <p:cNvPr id="648" name="object 648"/>
            <p:cNvSpPr/>
            <p:nvPr/>
          </p:nvSpPr>
          <p:spPr>
            <a:xfrm>
              <a:off x="2051566" y="5655379"/>
              <a:ext cx="1760855" cy="770890"/>
            </a:xfrm>
            <a:custGeom>
              <a:avLst/>
              <a:gdLst/>
              <a:ahLst/>
              <a:cxnLst/>
              <a:rect l="l" t="t" r="r" b="b"/>
              <a:pathLst>
                <a:path w="1760854" h="770889">
                  <a:moveTo>
                    <a:pt x="1760348" y="770364"/>
                  </a:moveTo>
                  <a:lnTo>
                    <a:pt x="0" y="0"/>
                  </a:lnTo>
                </a:path>
              </a:pathLst>
            </a:custGeom>
            <a:ln w="10887">
              <a:solidFill>
                <a:srgbClr val="E48A31"/>
              </a:solidFill>
            </a:ln>
          </p:spPr>
          <p:txBody>
            <a:bodyPr wrap="square" lIns="0" tIns="0" rIns="0" bIns="0" rtlCol="0"/>
            <a:lstStyle/>
            <a:p>
              <a:endParaRPr sz="1266"/>
            </a:p>
          </p:txBody>
        </p:sp>
        <p:sp>
          <p:nvSpPr>
            <p:cNvPr id="649" name="object 649"/>
            <p:cNvSpPr/>
            <p:nvPr/>
          </p:nvSpPr>
          <p:spPr>
            <a:xfrm>
              <a:off x="2063042" y="5630840"/>
              <a:ext cx="1757680" cy="775970"/>
            </a:xfrm>
            <a:custGeom>
              <a:avLst/>
              <a:gdLst/>
              <a:ahLst/>
              <a:cxnLst/>
              <a:rect l="l" t="t" r="r" b="b"/>
              <a:pathLst>
                <a:path w="1757679" h="775970">
                  <a:moveTo>
                    <a:pt x="1757606" y="775590"/>
                  </a:moveTo>
                  <a:lnTo>
                    <a:pt x="0" y="0"/>
                  </a:lnTo>
                </a:path>
              </a:pathLst>
            </a:custGeom>
            <a:ln w="10887">
              <a:solidFill>
                <a:srgbClr val="E48A31"/>
              </a:solidFill>
            </a:ln>
          </p:spPr>
          <p:txBody>
            <a:bodyPr wrap="square" lIns="0" tIns="0" rIns="0" bIns="0" rtlCol="0"/>
            <a:lstStyle/>
            <a:p>
              <a:endParaRPr sz="1266"/>
            </a:p>
          </p:txBody>
        </p:sp>
        <p:sp>
          <p:nvSpPr>
            <p:cNvPr id="650" name="object 650"/>
            <p:cNvSpPr/>
            <p:nvPr/>
          </p:nvSpPr>
          <p:spPr>
            <a:xfrm>
              <a:off x="2074539" y="5606349"/>
              <a:ext cx="1755139" cy="781050"/>
            </a:xfrm>
            <a:custGeom>
              <a:avLst/>
              <a:gdLst/>
              <a:ahLst/>
              <a:cxnLst/>
              <a:rect l="l" t="t" r="r" b="b"/>
              <a:pathLst>
                <a:path w="1755139" h="781050">
                  <a:moveTo>
                    <a:pt x="1754908" y="780774"/>
                  </a:moveTo>
                  <a:lnTo>
                    <a:pt x="0" y="0"/>
                  </a:lnTo>
                </a:path>
              </a:pathLst>
            </a:custGeom>
            <a:ln w="10887">
              <a:solidFill>
                <a:srgbClr val="E48A31"/>
              </a:solidFill>
            </a:ln>
          </p:spPr>
          <p:txBody>
            <a:bodyPr wrap="square" lIns="0" tIns="0" rIns="0" bIns="0" rtlCol="0"/>
            <a:lstStyle/>
            <a:p>
              <a:endParaRPr sz="1266"/>
            </a:p>
          </p:txBody>
        </p:sp>
        <p:sp>
          <p:nvSpPr>
            <p:cNvPr id="651" name="object 651"/>
            <p:cNvSpPr/>
            <p:nvPr/>
          </p:nvSpPr>
          <p:spPr>
            <a:xfrm>
              <a:off x="3815604" y="6389563"/>
              <a:ext cx="17780" cy="36830"/>
            </a:xfrm>
            <a:custGeom>
              <a:avLst/>
              <a:gdLst/>
              <a:ahLst/>
              <a:cxnLst/>
              <a:rect l="l" t="t" r="r" b="b"/>
              <a:pathLst>
                <a:path w="17779" h="36829">
                  <a:moveTo>
                    <a:pt x="8442" y="19295"/>
                  </a:moveTo>
                  <a:lnTo>
                    <a:pt x="8137" y="21124"/>
                  </a:lnTo>
                  <a:lnTo>
                    <a:pt x="7833" y="22953"/>
                  </a:lnTo>
                  <a:lnTo>
                    <a:pt x="6005" y="22692"/>
                  </a:lnTo>
                  <a:lnTo>
                    <a:pt x="5700" y="24521"/>
                  </a:lnTo>
                  <a:lnTo>
                    <a:pt x="5439" y="26351"/>
                  </a:lnTo>
                  <a:lnTo>
                    <a:pt x="5135" y="28180"/>
                  </a:lnTo>
                  <a:lnTo>
                    <a:pt x="3002" y="29704"/>
                  </a:lnTo>
                  <a:lnTo>
                    <a:pt x="2698" y="31534"/>
                  </a:lnTo>
                  <a:lnTo>
                    <a:pt x="2393" y="33363"/>
                  </a:lnTo>
                  <a:lnTo>
                    <a:pt x="2088" y="35192"/>
                  </a:lnTo>
                  <a:lnTo>
                    <a:pt x="261" y="34931"/>
                  </a:lnTo>
                  <a:lnTo>
                    <a:pt x="0" y="36760"/>
                  </a:lnTo>
                </a:path>
                <a:path w="17779" h="36829">
                  <a:moveTo>
                    <a:pt x="8442" y="19295"/>
                  </a:moveTo>
                  <a:lnTo>
                    <a:pt x="8747" y="17465"/>
                  </a:lnTo>
                  <a:lnTo>
                    <a:pt x="9051" y="15636"/>
                  </a:lnTo>
                  <a:lnTo>
                    <a:pt x="10879" y="15897"/>
                  </a:lnTo>
                  <a:lnTo>
                    <a:pt x="11184" y="14111"/>
                  </a:lnTo>
                  <a:lnTo>
                    <a:pt x="11445" y="12239"/>
                  </a:lnTo>
                  <a:lnTo>
                    <a:pt x="11749" y="10409"/>
                  </a:lnTo>
                  <a:lnTo>
                    <a:pt x="12054" y="8580"/>
                  </a:lnTo>
                  <a:lnTo>
                    <a:pt x="13882" y="8885"/>
                  </a:lnTo>
                  <a:lnTo>
                    <a:pt x="14186" y="7055"/>
                  </a:lnTo>
                  <a:lnTo>
                    <a:pt x="14491" y="5226"/>
                  </a:lnTo>
                  <a:lnTo>
                    <a:pt x="14796" y="3353"/>
                  </a:lnTo>
                  <a:lnTo>
                    <a:pt x="15057" y="1524"/>
                  </a:lnTo>
                  <a:lnTo>
                    <a:pt x="16885" y="1829"/>
                  </a:lnTo>
                  <a:lnTo>
                    <a:pt x="17189" y="0"/>
                  </a:lnTo>
                </a:path>
              </a:pathLst>
            </a:custGeom>
            <a:ln w="10884">
              <a:solidFill>
                <a:srgbClr val="E48A31"/>
              </a:solidFill>
            </a:ln>
          </p:spPr>
          <p:txBody>
            <a:bodyPr wrap="square" lIns="0" tIns="0" rIns="0" bIns="0" rtlCol="0"/>
            <a:lstStyle/>
            <a:p>
              <a:endParaRPr sz="1266"/>
            </a:p>
          </p:txBody>
        </p:sp>
        <p:sp>
          <p:nvSpPr>
            <p:cNvPr id="652" name="object 652"/>
            <p:cNvSpPr/>
            <p:nvPr/>
          </p:nvSpPr>
          <p:spPr>
            <a:xfrm>
              <a:off x="3827407" y="6411291"/>
              <a:ext cx="294005" cy="128905"/>
            </a:xfrm>
            <a:custGeom>
              <a:avLst/>
              <a:gdLst/>
              <a:ahLst/>
              <a:cxnLst/>
              <a:rect l="l" t="t" r="r" b="b"/>
              <a:pathLst>
                <a:path w="294004" h="128904">
                  <a:moveTo>
                    <a:pt x="293703" y="128444"/>
                  </a:moveTo>
                  <a:lnTo>
                    <a:pt x="0" y="0"/>
                  </a:lnTo>
                </a:path>
              </a:pathLst>
            </a:custGeom>
            <a:ln w="10887">
              <a:solidFill>
                <a:srgbClr val="E48A31"/>
              </a:solidFill>
            </a:ln>
          </p:spPr>
          <p:txBody>
            <a:bodyPr wrap="square" lIns="0" tIns="0" rIns="0" bIns="0" rtlCol="0"/>
            <a:lstStyle/>
            <a:p>
              <a:endParaRPr sz="1266"/>
            </a:p>
          </p:txBody>
        </p:sp>
        <p:sp>
          <p:nvSpPr>
            <p:cNvPr id="653" name="object 653"/>
            <p:cNvSpPr/>
            <p:nvPr/>
          </p:nvSpPr>
          <p:spPr>
            <a:xfrm>
              <a:off x="2084174" y="5581522"/>
              <a:ext cx="1950720" cy="876935"/>
            </a:xfrm>
            <a:custGeom>
              <a:avLst/>
              <a:gdLst/>
              <a:ahLst/>
              <a:cxnLst/>
              <a:rect l="l" t="t" r="r" b="b"/>
              <a:pathLst>
                <a:path w="1950720" h="876935">
                  <a:moveTo>
                    <a:pt x="1950348" y="876378"/>
                  </a:moveTo>
                  <a:lnTo>
                    <a:pt x="0" y="0"/>
                  </a:lnTo>
                </a:path>
              </a:pathLst>
            </a:custGeom>
            <a:ln w="10887">
              <a:solidFill>
                <a:srgbClr val="E48A31"/>
              </a:solidFill>
            </a:ln>
          </p:spPr>
          <p:txBody>
            <a:bodyPr wrap="square" lIns="0" tIns="0" rIns="0" bIns="0" rtlCol="0"/>
            <a:lstStyle/>
            <a:p>
              <a:endParaRPr sz="1266"/>
            </a:p>
          </p:txBody>
        </p:sp>
        <p:sp>
          <p:nvSpPr>
            <p:cNvPr id="654" name="object 654"/>
            <p:cNvSpPr/>
            <p:nvPr/>
          </p:nvSpPr>
          <p:spPr>
            <a:xfrm>
              <a:off x="2095693" y="5556988"/>
              <a:ext cx="1619885" cy="734695"/>
            </a:xfrm>
            <a:custGeom>
              <a:avLst/>
              <a:gdLst/>
              <a:ahLst/>
              <a:cxnLst/>
              <a:rect l="l" t="t" r="r" b="b"/>
              <a:pathLst>
                <a:path w="1619885" h="734695">
                  <a:moveTo>
                    <a:pt x="1619263" y="734387"/>
                  </a:moveTo>
                  <a:lnTo>
                    <a:pt x="0" y="0"/>
                  </a:lnTo>
                </a:path>
              </a:pathLst>
            </a:custGeom>
            <a:ln w="10887">
              <a:solidFill>
                <a:srgbClr val="E48A31"/>
              </a:solidFill>
            </a:ln>
          </p:spPr>
          <p:txBody>
            <a:bodyPr wrap="square" lIns="0" tIns="0" rIns="0" bIns="0" rtlCol="0"/>
            <a:lstStyle/>
            <a:p>
              <a:endParaRPr sz="1266"/>
            </a:p>
          </p:txBody>
        </p:sp>
        <p:sp>
          <p:nvSpPr>
            <p:cNvPr id="655" name="object 655"/>
            <p:cNvSpPr/>
            <p:nvPr/>
          </p:nvSpPr>
          <p:spPr>
            <a:xfrm>
              <a:off x="2107452" y="5530624"/>
              <a:ext cx="1616710" cy="741680"/>
            </a:xfrm>
            <a:custGeom>
              <a:avLst/>
              <a:gdLst/>
              <a:ahLst/>
              <a:cxnLst/>
              <a:rect l="l" t="t" r="r" b="b"/>
              <a:pathLst>
                <a:path w="1616710" h="741679">
                  <a:moveTo>
                    <a:pt x="1616260" y="741443"/>
                  </a:moveTo>
                  <a:lnTo>
                    <a:pt x="0" y="0"/>
                  </a:lnTo>
                </a:path>
              </a:pathLst>
            </a:custGeom>
            <a:ln w="10887">
              <a:solidFill>
                <a:srgbClr val="E48A31"/>
              </a:solidFill>
            </a:ln>
          </p:spPr>
          <p:txBody>
            <a:bodyPr wrap="square" lIns="0" tIns="0" rIns="0" bIns="0" rtlCol="0"/>
            <a:lstStyle/>
            <a:p>
              <a:endParaRPr sz="1266"/>
            </a:p>
          </p:txBody>
        </p:sp>
        <p:sp>
          <p:nvSpPr>
            <p:cNvPr id="656" name="object 656"/>
            <p:cNvSpPr/>
            <p:nvPr/>
          </p:nvSpPr>
          <p:spPr>
            <a:xfrm>
              <a:off x="3718620" y="6274501"/>
              <a:ext cx="8890" cy="17780"/>
            </a:xfrm>
            <a:custGeom>
              <a:avLst/>
              <a:gdLst/>
              <a:ahLst/>
              <a:cxnLst/>
              <a:rect l="l" t="t" r="r" b="b"/>
              <a:pathLst>
                <a:path w="8889" h="17779">
                  <a:moveTo>
                    <a:pt x="3307" y="8580"/>
                  </a:moveTo>
                  <a:lnTo>
                    <a:pt x="3046" y="10409"/>
                  </a:lnTo>
                  <a:lnTo>
                    <a:pt x="2741" y="12282"/>
                  </a:lnTo>
                  <a:lnTo>
                    <a:pt x="2393" y="14068"/>
                  </a:lnTo>
                  <a:lnTo>
                    <a:pt x="565" y="13807"/>
                  </a:lnTo>
                  <a:lnTo>
                    <a:pt x="304" y="15636"/>
                  </a:lnTo>
                  <a:lnTo>
                    <a:pt x="0" y="17465"/>
                  </a:lnTo>
                </a:path>
                <a:path w="8889" h="17779">
                  <a:moveTo>
                    <a:pt x="3307" y="8580"/>
                  </a:moveTo>
                  <a:lnTo>
                    <a:pt x="3611" y="6751"/>
                  </a:lnTo>
                  <a:lnTo>
                    <a:pt x="5483" y="7055"/>
                  </a:lnTo>
                  <a:lnTo>
                    <a:pt x="5787" y="5226"/>
                  </a:lnTo>
                  <a:lnTo>
                    <a:pt x="6049" y="3353"/>
                  </a:lnTo>
                  <a:lnTo>
                    <a:pt x="6353" y="1567"/>
                  </a:lnTo>
                  <a:lnTo>
                    <a:pt x="8181" y="1872"/>
                  </a:lnTo>
                  <a:lnTo>
                    <a:pt x="8486" y="0"/>
                  </a:lnTo>
                </a:path>
              </a:pathLst>
            </a:custGeom>
            <a:ln w="10884">
              <a:solidFill>
                <a:srgbClr val="E48A31"/>
              </a:solidFill>
            </a:ln>
          </p:spPr>
          <p:txBody>
            <a:bodyPr wrap="square" lIns="0" tIns="0" rIns="0" bIns="0" rtlCol="0"/>
            <a:lstStyle/>
            <a:p>
              <a:endParaRPr sz="1266"/>
            </a:p>
          </p:txBody>
        </p:sp>
        <p:sp>
          <p:nvSpPr>
            <p:cNvPr id="657" name="object 657"/>
            <p:cNvSpPr/>
            <p:nvPr/>
          </p:nvSpPr>
          <p:spPr>
            <a:xfrm>
              <a:off x="3725327" y="6285487"/>
              <a:ext cx="321310" cy="146685"/>
            </a:xfrm>
            <a:custGeom>
              <a:avLst/>
              <a:gdLst/>
              <a:ahLst/>
              <a:cxnLst/>
              <a:rect l="l" t="t" r="r" b="b"/>
              <a:pathLst>
                <a:path w="321310" h="146685">
                  <a:moveTo>
                    <a:pt x="320989" y="146084"/>
                  </a:moveTo>
                  <a:lnTo>
                    <a:pt x="0" y="0"/>
                  </a:lnTo>
                </a:path>
              </a:pathLst>
            </a:custGeom>
            <a:ln w="10887">
              <a:solidFill>
                <a:srgbClr val="E48A31"/>
              </a:solidFill>
            </a:ln>
          </p:spPr>
          <p:txBody>
            <a:bodyPr wrap="square" lIns="0" tIns="0" rIns="0" bIns="0" rtlCol="0"/>
            <a:lstStyle/>
            <a:p>
              <a:endParaRPr sz="1266"/>
            </a:p>
          </p:txBody>
        </p:sp>
        <p:pic>
          <p:nvPicPr>
            <p:cNvPr id="658" name="object 658"/>
            <p:cNvPicPr/>
            <p:nvPr/>
          </p:nvPicPr>
          <p:blipFill>
            <a:blip r:embed="rId72" cstate="print"/>
            <a:stretch>
              <a:fillRect/>
            </a:stretch>
          </p:blipFill>
          <p:spPr>
            <a:xfrm>
              <a:off x="4032445" y="6428565"/>
              <a:ext cx="421259" cy="271184"/>
            </a:xfrm>
            <a:prstGeom prst="rect">
              <a:avLst/>
            </a:prstGeom>
          </p:spPr>
        </p:pic>
        <p:sp>
          <p:nvSpPr>
            <p:cNvPr id="659" name="object 659"/>
            <p:cNvSpPr/>
            <p:nvPr/>
          </p:nvSpPr>
          <p:spPr>
            <a:xfrm>
              <a:off x="2118919" y="5506119"/>
              <a:ext cx="1836420" cy="850900"/>
            </a:xfrm>
            <a:custGeom>
              <a:avLst/>
              <a:gdLst/>
              <a:ahLst/>
              <a:cxnLst/>
              <a:rect l="l" t="t" r="r" b="b"/>
              <a:pathLst>
                <a:path w="1836420" h="850900">
                  <a:moveTo>
                    <a:pt x="1835939" y="850375"/>
                  </a:moveTo>
                  <a:lnTo>
                    <a:pt x="0" y="0"/>
                  </a:lnTo>
                </a:path>
              </a:pathLst>
            </a:custGeom>
            <a:ln w="10887">
              <a:solidFill>
                <a:srgbClr val="E48A31"/>
              </a:solidFill>
            </a:ln>
          </p:spPr>
          <p:txBody>
            <a:bodyPr wrap="square" lIns="0" tIns="0" rIns="0" bIns="0" rtlCol="0"/>
            <a:lstStyle/>
            <a:p>
              <a:endParaRPr sz="1266"/>
            </a:p>
          </p:txBody>
        </p:sp>
        <p:sp>
          <p:nvSpPr>
            <p:cNvPr id="660" name="object 660"/>
            <p:cNvSpPr/>
            <p:nvPr/>
          </p:nvSpPr>
          <p:spPr>
            <a:xfrm>
              <a:off x="2130421" y="5481585"/>
              <a:ext cx="1833245" cy="857885"/>
            </a:xfrm>
            <a:custGeom>
              <a:avLst/>
              <a:gdLst/>
              <a:ahLst/>
              <a:cxnLst/>
              <a:rect l="l" t="t" r="r" b="b"/>
              <a:pathLst>
                <a:path w="1833245" h="857885">
                  <a:moveTo>
                    <a:pt x="1832893" y="857431"/>
                  </a:moveTo>
                  <a:lnTo>
                    <a:pt x="0" y="0"/>
                  </a:lnTo>
                </a:path>
              </a:pathLst>
            </a:custGeom>
            <a:ln w="10887">
              <a:solidFill>
                <a:srgbClr val="E48A31"/>
              </a:solidFill>
            </a:ln>
          </p:spPr>
          <p:txBody>
            <a:bodyPr wrap="square" lIns="0" tIns="0" rIns="0" bIns="0" rtlCol="0"/>
            <a:lstStyle/>
            <a:p>
              <a:endParaRPr sz="1266"/>
            </a:p>
          </p:txBody>
        </p:sp>
        <p:pic>
          <p:nvPicPr>
            <p:cNvPr id="661" name="object 661"/>
            <p:cNvPicPr/>
            <p:nvPr/>
          </p:nvPicPr>
          <p:blipFill>
            <a:blip r:embed="rId73" cstate="print"/>
            <a:stretch>
              <a:fillRect/>
            </a:stretch>
          </p:blipFill>
          <p:spPr>
            <a:xfrm>
              <a:off x="3952777" y="6334181"/>
              <a:ext cx="182659" cy="97472"/>
            </a:xfrm>
            <a:prstGeom prst="rect">
              <a:avLst/>
            </a:prstGeom>
          </p:spPr>
        </p:pic>
        <p:sp>
          <p:nvSpPr>
            <p:cNvPr id="662" name="object 662"/>
            <p:cNvSpPr/>
            <p:nvPr/>
          </p:nvSpPr>
          <p:spPr>
            <a:xfrm>
              <a:off x="2141901" y="5457080"/>
              <a:ext cx="1999614" cy="944880"/>
            </a:xfrm>
            <a:custGeom>
              <a:avLst/>
              <a:gdLst/>
              <a:ahLst/>
              <a:cxnLst/>
              <a:rect l="l" t="t" r="r" b="b"/>
              <a:pathLst>
                <a:path w="1999614" h="944879">
                  <a:moveTo>
                    <a:pt x="1999567" y="944629"/>
                  </a:moveTo>
                  <a:lnTo>
                    <a:pt x="0" y="0"/>
                  </a:lnTo>
                </a:path>
              </a:pathLst>
            </a:custGeom>
            <a:ln w="10887">
              <a:solidFill>
                <a:srgbClr val="E48A31"/>
              </a:solidFill>
            </a:ln>
          </p:spPr>
          <p:txBody>
            <a:bodyPr wrap="square" lIns="0" tIns="0" rIns="0" bIns="0" rtlCol="0"/>
            <a:lstStyle/>
            <a:p>
              <a:endParaRPr sz="1266"/>
            </a:p>
          </p:txBody>
        </p:sp>
        <p:pic>
          <p:nvPicPr>
            <p:cNvPr id="663" name="object 663"/>
            <p:cNvPicPr/>
            <p:nvPr/>
          </p:nvPicPr>
          <p:blipFill>
            <a:blip r:embed="rId74" cstate="print"/>
            <a:stretch>
              <a:fillRect/>
            </a:stretch>
          </p:blipFill>
          <p:spPr>
            <a:xfrm>
              <a:off x="4127946" y="6396875"/>
              <a:ext cx="181096" cy="102411"/>
            </a:xfrm>
            <a:prstGeom prst="rect">
              <a:avLst/>
            </a:prstGeom>
          </p:spPr>
        </p:pic>
        <p:sp>
          <p:nvSpPr>
            <p:cNvPr id="664" name="object 664"/>
            <p:cNvSpPr/>
            <p:nvPr/>
          </p:nvSpPr>
          <p:spPr>
            <a:xfrm>
              <a:off x="2153398" y="5432546"/>
              <a:ext cx="2164715" cy="1031875"/>
            </a:xfrm>
            <a:custGeom>
              <a:avLst/>
              <a:gdLst/>
              <a:ahLst/>
              <a:cxnLst/>
              <a:rect l="l" t="t" r="r" b="b"/>
              <a:pathLst>
                <a:path w="2164715" h="1031875">
                  <a:moveTo>
                    <a:pt x="2164413" y="1031522"/>
                  </a:moveTo>
                  <a:lnTo>
                    <a:pt x="0" y="0"/>
                  </a:lnTo>
                </a:path>
              </a:pathLst>
            </a:custGeom>
            <a:ln w="10887">
              <a:solidFill>
                <a:srgbClr val="E48A31"/>
              </a:solidFill>
            </a:ln>
          </p:spPr>
          <p:txBody>
            <a:bodyPr wrap="square" lIns="0" tIns="0" rIns="0" bIns="0" rtlCol="0"/>
            <a:lstStyle/>
            <a:p>
              <a:endParaRPr sz="1266"/>
            </a:p>
          </p:txBody>
        </p:sp>
        <p:sp>
          <p:nvSpPr>
            <p:cNvPr id="665" name="object 665"/>
            <p:cNvSpPr/>
            <p:nvPr/>
          </p:nvSpPr>
          <p:spPr>
            <a:xfrm>
              <a:off x="2165121" y="5406186"/>
              <a:ext cx="2159635" cy="1040130"/>
            </a:xfrm>
            <a:custGeom>
              <a:avLst/>
              <a:gdLst/>
              <a:ahLst/>
              <a:cxnLst/>
              <a:rect l="l" t="t" r="r" b="b"/>
              <a:pathLst>
                <a:path w="2159635" h="1040129">
                  <a:moveTo>
                    <a:pt x="2159322" y="1040102"/>
                  </a:moveTo>
                  <a:lnTo>
                    <a:pt x="0" y="0"/>
                  </a:lnTo>
                </a:path>
              </a:pathLst>
            </a:custGeom>
            <a:ln w="10887">
              <a:solidFill>
                <a:srgbClr val="E48A31"/>
              </a:solidFill>
            </a:ln>
          </p:spPr>
          <p:txBody>
            <a:bodyPr wrap="square" lIns="0" tIns="0" rIns="0" bIns="0" rtlCol="0"/>
            <a:lstStyle/>
            <a:p>
              <a:endParaRPr sz="1266"/>
            </a:p>
          </p:txBody>
        </p:sp>
        <p:pic>
          <p:nvPicPr>
            <p:cNvPr id="666" name="object 666"/>
            <p:cNvPicPr/>
            <p:nvPr/>
          </p:nvPicPr>
          <p:blipFill>
            <a:blip r:embed="rId75" cstate="print"/>
            <a:stretch>
              <a:fillRect/>
            </a:stretch>
          </p:blipFill>
          <p:spPr>
            <a:xfrm>
              <a:off x="4301827" y="6443587"/>
              <a:ext cx="212607" cy="124647"/>
            </a:xfrm>
            <a:prstGeom prst="rect">
              <a:avLst/>
            </a:prstGeom>
          </p:spPr>
        </p:pic>
        <p:sp>
          <p:nvSpPr>
            <p:cNvPr id="667" name="object 667"/>
            <p:cNvSpPr/>
            <p:nvPr/>
          </p:nvSpPr>
          <p:spPr>
            <a:xfrm>
              <a:off x="2178477" y="5381965"/>
              <a:ext cx="775335" cy="375920"/>
            </a:xfrm>
            <a:custGeom>
              <a:avLst/>
              <a:gdLst/>
              <a:ahLst/>
              <a:cxnLst/>
              <a:rect l="l" t="t" r="r" b="b"/>
              <a:pathLst>
                <a:path w="775335" h="375920">
                  <a:moveTo>
                    <a:pt x="775317" y="375752"/>
                  </a:moveTo>
                  <a:lnTo>
                    <a:pt x="0" y="0"/>
                  </a:lnTo>
                </a:path>
              </a:pathLst>
            </a:custGeom>
            <a:ln w="10887">
              <a:solidFill>
                <a:srgbClr val="E48A31"/>
              </a:solidFill>
            </a:ln>
          </p:spPr>
          <p:txBody>
            <a:bodyPr wrap="square" lIns="0" tIns="0" rIns="0" bIns="0" rtlCol="0"/>
            <a:lstStyle/>
            <a:p>
              <a:endParaRPr sz="1266"/>
            </a:p>
          </p:txBody>
        </p:sp>
        <p:sp>
          <p:nvSpPr>
            <p:cNvPr id="668" name="object 668"/>
            <p:cNvSpPr/>
            <p:nvPr/>
          </p:nvSpPr>
          <p:spPr>
            <a:xfrm>
              <a:off x="2189988" y="5357421"/>
              <a:ext cx="775335" cy="379730"/>
            </a:xfrm>
            <a:custGeom>
              <a:avLst/>
              <a:gdLst/>
              <a:ahLst/>
              <a:cxnLst/>
              <a:rect l="l" t="t" r="r" b="b"/>
              <a:pathLst>
                <a:path w="775335" h="379729">
                  <a:moveTo>
                    <a:pt x="774708" y="379454"/>
                  </a:moveTo>
                  <a:lnTo>
                    <a:pt x="0" y="0"/>
                  </a:lnTo>
                </a:path>
              </a:pathLst>
            </a:custGeom>
            <a:ln w="10887">
              <a:solidFill>
                <a:srgbClr val="E48A31"/>
              </a:solidFill>
            </a:ln>
          </p:spPr>
          <p:txBody>
            <a:bodyPr wrap="square" lIns="0" tIns="0" rIns="0" bIns="0" rtlCol="0"/>
            <a:lstStyle/>
            <a:p>
              <a:endParaRPr sz="1266"/>
            </a:p>
          </p:txBody>
        </p:sp>
        <p:sp>
          <p:nvSpPr>
            <p:cNvPr id="669" name="object 669"/>
            <p:cNvSpPr/>
            <p:nvPr/>
          </p:nvSpPr>
          <p:spPr>
            <a:xfrm>
              <a:off x="2957173" y="5739027"/>
              <a:ext cx="11430" cy="21590"/>
            </a:xfrm>
            <a:custGeom>
              <a:avLst/>
              <a:gdLst/>
              <a:ahLst/>
              <a:cxnLst/>
              <a:rect l="l" t="t" r="r" b="b"/>
              <a:pathLst>
                <a:path w="11430" h="21589">
                  <a:moveTo>
                    <a:pt x="5439" y="10714"/>
                  </a:moveTo>
                  <a:lnTo>
                    <a:pt x="5135" y="12543"/>
                  </a:lnTo>
                  <a:lnTo>
                    <a:pt x="3307" y="12239"/>
                  </a:lnTo>
                  <a:lnTo>
                    <a:pt x="3002" y="14068"/>
                  </a:lnTo>
                  <a:lnTo>
                    <a:pt x="2698" y="15941"/>
                  </a:lnTo>
                  <a:lnTo>
                    <a:pt x="2437" y="17727"/>
                  </a:lnTo>
                  <a:lnTo>
                    <a:pt x="609" y="17465"/>
                  </a:lnTo>
                  <a:lnTo>
                    <a:pt x="304" y="19295"/>
                  </a:lnTo>
                  <a:lnTo>
                    <a:pt x="0" y="21124"/>
                  </a:lnTo>
                </a:path>
                <a:path w="11430" h="21589">
                  <a:moveTo>
                    <a:pt x="5439" y="10714"/>
                  </a:moveTo>
                  <a:lnTo>
                    <a:pt x="5744" y="8885"/>
                  </a:lnTo>
                  <a:lnTo>
                    <a:pt x="6049" y="7055"/>
                  </a:lnTo>
                  <a:lnTo>
                    <a:pt x="7876" y="7317"/>
                  </a:lnTo>
                  <a:lnTo>
                    <a:pt x="8181" y="5487"/>
                  </a:lnTo>
                  <a:lnTo>
                    <a:pt x="8442" y="3658"/>
                  </a:lnTo>
                  <a:lnTo>
                    <a:pt x="8747" y="1829"/>
                  </a:lnTo>
                  <a:lnTo>
                    <a:pt x="9051" y="0"/>
                  </a:lnTo>
                  <a:lnTo>
                    <a:pt x="10879" y="261"/>
                  </a:lnTo>
                </a:path>
              </a:pathLst>
            </a:custGeom>
            <a:ln w="10884">
              <a:solidFill>
                <a:srgbClr val="E48A31"/>
              </a:solidFill>
            </a:ln>
          </p:spPr>
          <p:txBody>
            <a:bodyPr wrap="square" lIns="0" tIns="0" rIns="0" bIns="0" rtlCol="0"/>
            <a:lstStyle/>
            <a:p>
              <a:endParaRPr sz="1266"/>
            </a:p>
          </p:txBody>
        </p:sp>
        <p:sp>
          <p:nvSpPr>
            <p:cNvPr id="670" name="object 670"/>
            <p:cNvSpPr/>
            <p:nvPr/>
          </p:nvSpPr>
          <p:spPr>
            <a:xfrm>
              <a:off x="2965976" y="5752151"/>
              <a:ext cx="474980" cy="231775"/>
            </a:xfrm>
            <a:custGeom>
              <a:avLst/>
              <a:gdLst/>
              <a:ahLst/>
              <a:cxnLst/>
              <a:rect l="l" t="t" r="r" b="b"/>
              <a:pathLst>
                <a:path w="474979" h="231775">
                  <a:moveTo>
                    <a:pt x="474825" y="231192"/>
                  </a:moveTo>
                  <a:lnTo>
                    <a:pt x="0" y="0"/>
                  </a:lnTo>
                </a:path>
              </a:pathLst>
            </a:custGeom>
            <a:ln w="10887">
              <a:solidFill>
                <a:srgbClr val="E48A31"/>
              </a:solidFill>
            </a:ln>
          </p:spPr>
          <p:txBody>
            <a:bodyPr wrap="square" lIns="0" tIns="0" rIns="0" bIns="0" rtlCol="0"/>
            <a:lstStyle/>
            <a:p>
              <a:endParaRPr sz="1266"/>
            </a:p>
          </p:txBody>
        </p:sp>
        <p:sp>
          <p:nvSpPr>
            <p:cNvPr id="671" name="object 671"/>
            <p:cNvSpPr/>
            <p:nvPr/>
          </p:nvSpPr>
          <p:spPr>
            <a:xfrm>
              <a:off x="2201459" y="5332903"/>
              <a:ext cx="1254125" cy="621030"/>
            </a:xfrm>
            <a:custGeom>
              <a:avLst/>
              <a:gdLst/>
              <a:ahLst/>
              <a:cxnLst/>
              <a:rect l="l" t="t" r="r" b="b"/>
              <a:pathLst>
                <a:path w="1254125" h="621029">
                  <a:moveTo>
                    <a:pt x="1253537" y="620664"/>
                  </a:moveTo>
                  <a:lnTo>
                    <a:pt x="0" y="0"/>
                  </a:lnTo>
                </a:path>
              </a:pathLst>
            </a:custGeom>
            <a:ln w="10887">
              <a:solidFill>
                <a:srgbClr val="E48A31"/>
              </a:solidFill>
            </a:ln>
          </p:spPr>
          <p:txBody>
            <a:bodyPr wrap="square" lIns="0" tIns="0" rIns="0" bIns="0" rtlCol="0"/>
            <a:lstStyle/>
            <a:p>
              <a:endParaRPr sz="1266"/>
            </a:p>
          </p:txBody>
        </p:sp>
        <p:pic>
          <p:nvPicPr>
            <p:cNvPr id="672" name="object 672"/>
            <p:cNvPicPr/>
            <p:nvPr/>
          </p:nvPicPr>
          <p:blipFill>
            <a:blip r:embed="rId76" cstate="print"/>
            <a:stretch>
              <a:fillRect/>
            </a:stretch>
          </p:blipFill>
          <p:spPr>
            <a:xfrm>
              <a:off x="3438738" y="5948781"/>
              <a:ext cx="208991" cy="121497"/>
            </a:xfrm>
            <a:prstGeom prst="rect">
              <a:avLst/>
            </a:prstGeom>
          </p:spPr>
        </p:pic>
        <p:sp>
          <p:nvSpPr>
            <p:cNvPr id="673" name="object 673"/>
            <p:cNvSpPr/>
            <p:nvPr/>
          </p:nvSpPr>
          <p:spPr>
            <a:xfrm>
              <a:off x="2214793" y="5308674"/>
              <a:ext cx="1446530" cy="721995"/>
            </a:xfrm>
            <a:custGeom>
              <a:avLst/>
              <a:gdLst/>
              <a:ahLst/>
              <a:cxnLst/>
              <a:rect l="l" t="t" r="r" b="b"/>
              <a:pathLst>
                <a:path w="1446529" h="721995">
                  <a:moveTo>
                    <a:pt x="1446235" y="721538"/>
                  </a:moveTo>
                  <a:lnTo>
                    <a:pt x="0" y="0"/>
                  </a:lnTo>
                </a:path>
              </a:pathLst>
            </a:custGeom>
            <a:ln w="10886">
              <a:solidFill>
                <a:srgbClr val="E48A31"/>
              </a:solidFill>
            </a:ln>
          </p:spPr>
          <p:txBody>
            <a:bodyPr wrap="square" lIns="0" tIns="0" rIns="0" bIns="0" rtlCol="0"/>
            <a:lstStyle/>
            <a:p>
              <a:endParaRPr sz="1266"/>
            </a:p>
          </p:txBody>
        </p:sp>
        <p:pic>
          <p:nvPicPr>
            <p:cNvPr id="674" name="object 674"/>
            <p:cNvPicPr/>
            <p:nvPr/>
          </p:nvPicPr>
          <p:blipFill>
            <a:blip r:embed="rId77" cstate="print"/>
            <a:stretch>
              <a:fillRect/>
            </a:stretch>
          </p:blipFill>
          <p:spPr>
            <a:xfrm>
              <a:off x="3642345" y="6027172"/>
              <a:ext cx="223078" cy="129153"/>
            </a:xfrm>
            <a:prstGeom prst="rect">
              <a:avLst/>
            </a:prstGeom>
          </p:spPr>
        </p:pic>
        <p:sp>
          <p:nvSpPr>
            <p:cNvPr id="675" name="object 675"/>
            <p:cNvSpPr/>
            <p:nvPr/>
          </p:nvSpPr>
          <p:spPr>
            <a:xfrm>
              <a:off x="2226225" y="5284131"/>
              <a:ext cx="1403985" cy="707390"/>
            </a:xfrm>
            <a:custGeom>
              <a:avLst/>
              <a:gdLst/>
              <a:ahLst/>
              <a:cxnLst/>
              <a:rect l="l" t="t" r="r" b="b"/>
              <a:pathLst>
                <a:path w="1403985" h="707389">
                  <a:moveTo>
                    <a:pt x="1403457" y="707078"/>
                  </a:moveTo>
                  <a:lnTo>
                    <a:pt x="0" y="0"/>
                  </a:lnTo>
                </a:path>
              </a:pathLst>
            </a:custGeom>
            <a:ln w="10886">
              <a:solidFill>
                <a:srgbClr val="E48A31"/>
              </a:solidFill>
            </a:ln>
          </p:spPr>
          <p:txBody>
            <a:bodyPr wrap="square" lIns="0" tIns="0" rIns="0" bIns="0" rtlCol="0"/>
            <a:lstStyle/>
            <a:p>
              <a:endParaRPr sz="1266"/>
            </a:p>
          </p:txBody>
        </p:sp>
        <p:sp>
          <p:nvSpPr>
            <p:cNvPr id="676" name="object 676"/>
            <p:cNvSpPr/>
            <p:nvPr/>
          </p:nvSpPr>
          <p:spPr>
            <a:xfrm>
              <a:off x="2239551" y="5259892"/>
              <a:ext cx="1400810" cy="712470"/>
            </a:xfrm>
            <a:custGeom>
              <a:avLst/>
              <a:gdLst/>
              <a:ahLst/>
              <a:cxnLst/>
              <a:rect l="l" t="t" r="r" b="b"/>
              <a:pathLst>
                <a:path w="1400810" h="712470">
                  <a:moveTo>
                    <a:pt x="1400715" y="712304"/>
                  </a:moveTo>
                  <a:lnTo>
                    <a:pt x="0" y="0"/>
                  </a:lnTo>
                </a:path>
              </a:pathLst>
            </a:custGeom>
            <a:ln w="10886">
              <a:solidFill>
                <a:srgbClr val="E48A31"/>
              </a:solidFill>
            </a:ln>
          </p:spPr>
          <p:txBody>
            <a:bodyPr wrap="square" lIns="0" tIns="0" rIns="0" bIns="0" rtlCol="0"/>
            <a:lstStyle/>
            <a:p>
              <a:endParaRPr sz="1266"/>
            </a:p>
          </p:txBody>
        </p:sp>
        <p:pic>
          <p:nvPicPr>
            <p:cNvPr id="677" name="object 677"/>
            <p:cNvPicPr/>
            <p:nvPr/>
          </p:nvPicPr>
          <p:blipFill>
            <a:blip r:embed="rId78" cstate="print"/>
            <a:stretch>
              <a:fillRect/>
            </a:stretch>
          </p:blipFill>
          <p:spPr>
            <a:xfrm>
              <a:off x="3627602" y="5967066"/>
              <a:ext cx="261731" cy="189536"/>
            </a:xfrm>
            <a:prstGeom prst="rect">
              <a:avLst/>
            </a:prstGeom>
          </p:spPr>
        </p:pic>
        <p:sp>
          <p:nvSpPr>
            <p:cNvPr id="678" name="object 678"/>
            <p:cNvSpPr/>
            <p:nvPr/>
          </p:nvSpPr>
          <p:spPr>
            <a:xfrm>
              <a:off x="3876095" y="6132742"/>
              <a:ext cx="319405" cy="159385"/>
            </a:xfrm>
            <a:custGeom>
              <a:avLst/>
              <a:gdLst/>
              <a:ahLst/>
              <a:cxnLst/>
              <a:rect l="l" t="t" r="r" b="b"/>
              <a:pathLst>
                <a:path w="319404" h="159385">
                  <a:moveTo>
                    <a:pt x="318900" y="158890"/>
                  </a:moveTo>
                  <a:lnTo>
                    <a:pt x="0" y="0"/>
                  </a:lnTo>
                </a:path>
              </a:pathLst>
            </a:custGeom>
            <a:ln w="10886">
              <a:solidFill>
                <a:srgbClr val="E48A31"/>
              </a:solidFill>
            </a:ln>
          </p:spPr>
          <p:txBody>
            <a:bodyPr wrap="square" lIns="0" tIns="0" rIns="0" bIns="0" rtlCol="0"/>
            <a:lstStyle/>
            <a:p>
              <a:endParaRPr sz="1266"/>
            </a:p>
          </p:txBody>
        </p:sp>
        <p:sp>
          <p:nvSpPr>
            <p:cNvPr id="679" name="object 679"/>
            <p:cNvSpPr/>
            <p:nvPr/>
          </p:nvSpPr>
          <p:spPr>
            <a:xfrm>
              <a:off x="2251044" y="5235357"/>
              <a:ext cx="1876425" cy="964565"/>
            </a:xfrm>
            <a:custGeom>
              <a:avLst/>
              <a:gdLst/>
              <a:ahLst/>
              <a:cxnLst/>
              <a:rect l="l" t="t" r="r" b="b"/>
              <a:pathLst>
                <a:path w="1876425" h="964564">
                  <a:moveTo>
                    <a:pt x="1875932" y="964272"/>
                  </a:moveTo>
                  <a:lnTo>
                    <a:pt x="0" y="0"/>
                  </a:lnTo>
                </a:path>
              </a:pathLst>
            </a:custGeom>
            <a:ln w="10886">
              <a:solidFill>
                <a:srgbClr val="E48A31"/>
              </a:solidFill>
            </a:ln>
          </p:spPr>
          <p:txBody>
            <a:bodyPr wrap="square" lIns="0" tIns="0" rIns="0" bIns="0" rtlCol="0"/>
            <a:lstStyle/>
            <a:p>
              <a:endParaRPr sz="1266"/>
            </a:p>
          </p:txBody>
        </p:sp>
        <p:sp>
          <p:nvSpPr>
            <p:cNvPr id="680" name="object 680"/>
            <p:cNvSpPr/>
            <p:nvPr/>
          </p:nvSpPr>
          <p:spPr>
            <a:xfrm>
              <a:off x="2264373" y="5211167"/>
              <a:ext cx="1871345" cy="971550"/>
            </a:xfrm>
            <a:custGeom>
              <a:avLst/>
              <a:gdLst/>
              <a:ahLst/>
              <a:cxnLst/>
              <a:rect l="l" t="t" r="r" b="b"/>
              <a:pathLst>
                <a:path w="1871345" h="971550">
                  <a:moveTo>
                    <a:pt x="1871058" y="970980"/>
                  </a:moveTo>
                  <a:lnTo>
                    <a:pt x="0" y="0"/>
                  </a:lnTo>
                </a:path>
              </a:pathLst>
            </a:custGeom>
            <a:ln w="10886">
              <a:solidFill>
                <a:srgbClr val="E48A31"/>
              </a:solidFill>
            </a:ln>
          </p:spPr>
          <p:txBody>
            <a:bodyPr wrap="square" lIns="0" tIns="0" rIns="0" bIns="0" rtlCol="0"/>
            <a:lstStyle/>
            <a:p>
              <a:endParaRPr sz="1266"/>
            </a:p>
          </p:txBody>
        </p:sp>
        <p:pic>
          <p:nvPicPr>
            <p:cNvPr id="681" name="object 681"/>
            <p:cNvPicPr/>
            <p:nvPr/>
          </p:nvPicPr>
          <p:blipFill>
            <a:blip r:embed="rId79" cstate="print"/>
            <a:stretch>
              <a:fillRect/>
            </a:stretch>
          </p:blipFill>
          <p:spPr>
            <a:xfrm>
              <a:off x="4125174" y="6177312"/>
              <a:ext cx="106459" cy="122200"/>
            </a:xfrm>
            <a:prstGeom prst="rect">
              <a:avLst/>
            </a:prstGeom>
          </p:spPr>
        </p:pic>
        <p:sp>
          <p:nvSpPr>
            <p:cNvPr id="682" name="object 682"/>
            <p:cNvSpPr/>
            <p:nvPr/>
          </p:nvSpPr>
          <p:spPr>
            <a:xfrm>
              <a:off x="4215627" y="6268596"/>
              <a:ext cx="349885" cy="177165"/>
            </a:xfrm>
            <a:custGeom>
              <a:avLst/>
              <a:gdLst/>
              <a:ahLst/>
              <a:cxnLst/>
              <a:rect l="l" t="t" r="r" b="b"/>
              <a:pathLst>
                <a:path w="349885" h="177164">
                  <a:moveTo>
                    <a:pt x="349885" y="177052"/>
                  </a:moveTo>
                  <a:lnTo>
                    <a:pt x="0" y="0"/>
                  </a:lnTo>
                </a:path>
              </a:pathLst>
            </a:custGeom>
            <a:ln w="10886">
              <a:solidFill>
                <a:srgbClr val="E48A31"/>
              </a:solidFill>
            </a:ln>
          </p:spPr>
          <p:txBody>
            <a:bodyPr wrap="square" lIns="0" tIns="0" rIns="0" bIns="0" rtlCol="0"/>
            <a:lstStyle/>
            <a:p>
              <a:endParaRPr sz="1266"/>
            </a:p>
          </p:txBody>
        </p:sp>
        <p:sp>
          <p:nvSpPr>
            <p:cNvPr id="683" name="object 683"/>
            <p:cNvSpPr/>
            <p:nvPr/>
          </p:nvSpPr>
          <p:spPr>
            <a:xfrm>
              <a:off x="2275849" y="5186632"/>
              <a:ext cx="2314575" cy="1210310"/>
            </a:xfrm>
            <a:custGeom>
              <a:avLst/>
              <a:gdLst/>
              <a:ahLst/>
              <a:cxnLst/>
              <a:rect l="l" t="t" r="r" b="b"/>
              <a:pathLst>
                <a:path w="2314575" h="1210310">
                  <a:moveTo>
                    <a:pt x="2314463" y="1210273"/>
                  </a:moveTo>
                  <a:lnTo>
                    <a:pt x="0" y="0"/>
                  </a:lnTo>
                </a:path>
              </a:pathLst>
            </a:custGeom>
            <a:ln w="10886">
              <a:solidFill>
                <a:srgbClr val="E48A31"/>
              </a:solidFill>
            </a:ln>
          </p:spPr>
          <p:txBody>
            <a:bodyPr wrap="square" lIns="0" tIns="0" rIns="0" bIns="0" rtlCol="0"/>
            <a:lstStyle/>
            <a:p>
              <a:endParaRPr sz="1266"/>
            </a:p>
          </p:txBody>
        </p:sp>
        <p:sp>
          <p:nvSpPr>
            <p:cNvPr id="684" name="object 684"/>
            <p:cNvSpPr/>
            <p:nvPr/>
          </p:nvSpPr>
          <p:spPr>
            <a:xfrm>
              <a:off x="4239279" y="6399336"/>
              <a:ext cx="354965" cy="879475"/>
            </a:xfrm>
            <a:custGeom>
              <a:avLst/>
              <a:gdLst/>
              <a:ahLst/>
              <a:cxnLst/>
              <a:rect l="l" t="t" r="r" b="b"/>
              <a:pathLst>
                <a:path w="354964" h="879475">
                  <a:moveTo>
                    <a:pt x="156839" y="431634"/>
                  </a:moveTo>
                  <a:lnTo>
                    <a:pt x="154097" y="436817"/>
                  </a:lnTo>
                  <a:lnTo>
                    <a:pt x="151399" y="442043"/>
                  </a:lnTo>
                  <a:lnTo>
                    <a:pt x="150485" y="447531"/>
                  </a:lnTo>
                  <a:lnTo>
                    <a:pt x="147787" y="452758"/>
                  </a:lnTo>
                  <a:lnTo>
                    <a:pt x="145045" y="457985"/>
                  </a:lnTo>
                  <a:lnTo>
                    <a:pt x="144131" y="463473"/>
                  </a:lnTo>
                  <a:lnTo>
                    <a:pt x="141433" y="468699"/>
                  </a:lnTo>
                  <a:lnTo>
                    <a:pt x="138692" y="473926"/>
                  </a:lnTo>
                  <a:lnTo>
                    <a:pt x="137821" y="479457"/>
                  </a:lnTo>
                  <a:lnTo>
                    <a:pt x="135123" y="484640"/>
                  </a:lnTo>
                  <a:lnTo>
                    <a:pt x="132381" y="489867"/>
                  </a:lnTo>
                  <a:lnTo>
                    <a:pt x="131468" y="495355"/>
                  </a:lnTo>
                  <a:lnTo>
                    <a:pt x="128769" y="500582"/>
                  </a:lnTo>
                  <a:lnTo>
                    <a:pt x="126028" y="505808"/>
                  </a:lnTo>
                  <a:lnTo>
                    <a:pt x="125157" y="511296"/>
                  </a:lnTo>
                  <a:lnTo>
                    <a:pt x="122416" y="516523"/>
                  </a:lnTo>
                  <a:lnTo>
                    <a:pt x="119718" y="521706"/>
                  </a:lnTo>
                  <a:lnTo>
                    <a:pt x="118804" y="527238"/>
                  </a:lnTo>
                  <a:lnTo>
                    <a:pt x="115801" y="534294"/>
                  </a:lnTo>
                  <a:lnTo>
                    <a:pt x="114931" y="539782"/>
                  </a:lnTo>
                  <a:lnTo>
                    <a:pt x="112189" y="545052"/>
                  </a:lnTo>
                  <a:lnTo>
                    <a:pt x="109491" y="550235"/>
                  </a:lnTo>
                  <a:lnTo>
                    <a:pt x="108577" y="555766"/>
                  </a:lnTo>
                  <a:lnTo>
                    <a:pt x="105879" y="560949"/>
                  </a:lnTo>
                  <a:lnTo>
                    <a:pt x="104965" y="566481"/>
                  </a:lnTo>
                  <a:lnTo>
                    <a:pt x="102267" y="571664"/>
                  </a:lnTo>
                  <a:lnTo>
                    <a:pt x="99525" y="576891"/>
                  </a:lnTo>
                  <a:lnTo>
                    <a:pt x="98611" y="582379"/>
                  </a:lnTo>
                  <a:lnTo>
                    <a:pt x="95913" y="587605"/>
                  </a:lnTo>
                  <a:lnTo>
                    <a:pt x="95043" y="593137"/>
                  </a:lnTo>
                  <a:lnTo>
                    <a:pt x="92301" y="598320"/>
                  </a:lnTo>
                  <a:lnTo>
                    <a:pt x="89603" y="603547"/>
                  </a:lnTo>
                  <a:lnTo>
                    <a:pt x="88689" y="609035"/>
                  </a:lnTo>
                  <a:lnTo>
                    <a:pt x="85948" y="614261"/>
                  </a:lnTo>
                  <a:lnTo>
                    <a:pt x="85077" y="619749"/>
                  </a:lnTo>
                  <a:lnTo>
                    <a:pt x="82075" y="626805"/>
                  </a:lnTo>
                  <a:lnTo>
                    <a:pt x="81204" y="632293"/>
                  </a:lnTo>
                  <a:lnTo>
                    <a:pt x="78463" y="637563"/>
                  </a:lnTo>
                  <a:lnTo>
                    <a:pt x="77549" y="643051"/>
                  </a:lnTo>
                  <a:lnTo>
                    <a:pt x="74851" y="648278"/>
                  </a:lnTo>
                  <a:lnTo>
                    <a:pt x="72152" y="653505"/>
                  </a:lnTo>
                  <a:lnTo>
                    <a:pt x="71239" y="658993"/>
                  </a:lnTo>
                  <a:lnTo>
                    <a:pt x="68540" y="664176"/>
                  </a:lnTo>
                  <a:lnTo>
                    <a:pt x="67627" y="669707"/>
                  </a:lnTo>
                  <a:lnTo>
                    <a:pt x="64885" y="674934"/>
                  </a:lnTo>
                  <a:lnTo>
                    <a:pt x="64015" y="680466"/>
                  </a:lnTo>
                  <a:lnTo>
                    <a:pt x="61316" y="685649"/>
                  </a:lnTo>
                  <a:lnTo>
                    <a:pt x="60403" y="691180"/>
                  </a:lnTo>
                  <a:lnTo>
                    <a:pt x="57704" y="696363"/>
                  </a:lnTo>
                  <a:lnTo>
                    <a:pt x="56486" y="703681"/>
                  </a:lnTo>
                  <a:lnTo>
                    <a:pt x="53788" y="708907"/>
                  </a:lnTo>
                  <a:lnTo>
                    <a:pt x="52874" y="714395"/>
                  </a:lnTo>
                  <a:lnTo>
                    <a:pt x="50176" y="719665"/>
                  </a:lnTo>
                  <a:lnTo>
                    <a:pt x="49262" y="725153"/>
                  </a:lnTo>
                  <a:lnTo>
                    <a:pt x="46564" y="730380"/>
                  </a:lnTo>
                  <a:lnTo>
                    <a:pt x="45650" y="735868"/>
                  </a:lnTo>
                  <a:lnTo>
                    <a:pt x="42952" y="741095"/>
                  </a:lnTo>
                  <a:lnTo>
                    <a:pt x="42038" y="746583"/>
                  </a:lnTo>
                  <a:lnTo>
                    <a:pt x="39340" y="751809"/>
                  </a:lnTo>
                  <a:lnTo>
                    <a:pt x="38426" y="757384"/>
                  </a:lnTo>
                  <a:lnTo>
                    <a:pt x="35728" y="762567"/>
                  </a:lnTo>
                  <a:lnTo>
                    <a:pt x="34814" y="768055"/>
                  </a:lnTo>
                  <a:lnTo>
                    <a:pt x="31811" y="775111"/>
                  </a:lnTo>
                  <a:lnTo>
                    <a:pt x="30897" y="780599"/>
                  </a:lnTo>
                  <a:lnTo>
                    <a:pt x="30027" y="786131"/>
                  </a:lnTo>
                  <a:lnTo>
                    <a:pt x="27285" y="791358"/>
                  </a:lnTo>
                  <a:lnTo>
                    <a:pt x="26415" y="796889"/>
                  </a:lnTo>
                  <a:lnTo>
                    <a:pt x="23673" y="802029"/>
                  </a:lnTo>
                  <a:lnTo>
                    <a:pt x="22803" y="807560"/>
                  </a:lnTo>
                  <a:lnTo>
                    <a:pt x="20105" y="812787"/>
                  </a:lnTo>
                  <a:lnTo>
                    <a:pt x="19191" y="818275"/>
                  </a:lnTo>
                  <a:lnTo>
                    <a:pt x="16449" y="823501"/>
                  </a:lnTo>
                  <a:lnTo>
                    <a:pt x="15579" y="828989"/>
                  </a:lnTo>
                  <a:lnTo>
                    <a:pt x="14404" y="836350"/>
                  </a:lnTo>
                  <a:lnTo>
                    <a:pt x="11706" y="841577"/>
                  </a:lnTo>
                  <a:lnTo>
                    <a:pt x="10792" y="847065"/>
                  </a:lnTo>
                  <a:lnTo>
                    <a:pt x="8094" y="852292"/>
                  </a:lnTo>
                  <a:lnTo>
                    <a:pt x="7223" y="857780"/>
                  </a:lnTo>
                  <a:lnTo>
                    <a:pt x="6310" y="863311"/>
                  </a:lnTo>
                  <a:lnTo>
                    <a:pt x="3611" y="868538"/>
                  </a:lnTo>
                  <a:lnTo>
                    <a:pt x="2698" y="874026"/>
                  </a:lnTo>
                  <a:lnTo>
                    <a:pt x="0" y="879209"/>
                  </a:lnTo>
                </a:path>
                <a:path w="354964" h="879475">
                  <a:moveTo>
                    <a:pt x="156839" y="431634"/>
                  </a:moveTo>
                  <a:lnTo>
                    <a:pt x="157100" y="429804"/>
                  </a:lnTo>
                  <a:lnTo>
                    <a:pt x="157448" y="427975"/>
                  </a:lnTo>
                  <a:lnTo>
                    <a:pt x="157752" y="426102"/>
                  </a:lnTo>
                  <a:lnTo>
                    <a:pt x="158014" y="424273"/>
                  </a:lnTo>
                  <a:lnTo>
                    <a:pt x="159841" y="424578"/>
                  </a:lnTo>
                  <a:lnTo>
                    <a:pt x="160146" y="422705"/>
                  </a:lnTo>
                  <a:lnTo>
                    <a:pt x="160451" y="420919"/>
                  </a:lnTo>
                  <a:lnTo>
                    <a:pt x="160712" y="419090"/>
                  </a:lnTo>
                  <a:lnTo>
                    <a:pt x="161060" y="417260"/>
                  </a:lnTo>
                  <a:lnTo>
                    <a:pt x="163192" y="415736"/>
                  </a:lnTo>
                  <a:lnTo>
                    <a:pt x="163453" y="413863"/>
                  </a:lnTo>
                  <a:lnTo>
                    <a:pt x="163758" y="412034"/>
                  </a:lnTo>
                  <a:lnTo>
                    <a:pt x="164063" y="410161"/>
                  </a:lnTo>
                  <a:lnTo>
                    <a:pt x="166195" y="408636"/>
                  </a:lnTo>
                  <a:lnTo>
                    <a:pt x="166500" y="406807"/>
                  </a:lnTo>
                  <a:lnTo>
                    <a:pt x="166804" y="404978"/>
                  </a:lnTo>
                  <a:lnTo>
                    <a:pt x="167065" y="403148"/>
                  </a:lnTo>
                  <a:lnTo>
                    <a:pt x="167370" y="401319"/>
                  </a:lnTo>
                  <a:lnTo>
                    <a:pt x="169502" y="399751"/>
                  </a:lnTo>
                  <a:lnTo>
                    <a:pt x="169763" y="397922"/>
                  </a:lnTo>
                  <a:lnTo>
                    <a:pt x="170112" y="396092"/>
                  </a:lnTo>
                  <a:lnTo>
                    <a:pt x="170416" y="394263"/>
                  </a:lnTo>
                  <a:lnTo>
                    <a:pt x="172505" y="392695"/>
                  </a:lnTo>
                  <a:lnTo>
                    <a:pt x="172810" y="390866"/>
                  </a:lnTo>
                  <a:lnTo>
                    <a:pt x="173114" y="389036"/>
                  </a:lnTo>
                  <a:lnTo>
                    <a:pt x="173419" y="387163"/>
                  </a:lnTo>
                  <a:lnTo>
                    <a:pt x="173724" y="385334"/>
                  </a:lnTo>
                  <a:lnTo>
                    <a:pt x="175551" y="385639"/>
                  </a:lnTo>
                  <a:lnTo>
                    <a:pt x="175856" y="383810"/>
                  </a:lnTo>
                  <a:lnTo>
                    <a:pt x="176117" y="381980"/>
                  </a:lnTo>
                  <a:lnTo>
                    <a:pt x="176422" y="380107"/>
                  </a:lnTo>
                  <a:lnTo>
                    <a:pt x="178554" y="378627"/>
                  </a:lnTo>
                  <a:lnTo>
                    <a:pt x="178859" y="376754"/>
                  </a:lnTo>
                  <a:lnTo>
                    <a:pt x="179163" y="374924"/>
                  </a:lnTo>
                  <a:lnTo>
                    <a:pt x="179468" y="373095"/>
                  </a:lnTo>
                  <a:lnTo>
                    <a:pt x="181557" y="371571"/>
                  </a:lnTo>
                  <a:lnTo>
                    <a:pt x="181861" y="369741"/>
                  </a:lnTo>
                  <a:lnTo>
                    <a:pt x="182166" y="367868"/>
                  </a:lnTo>
                  <a:lnTo>
                    <a:pt x="182471" y="366039"/>
                  </a:lnTo>
                  <a:lnTo>
                    <a:pt x="182775" y="364210"/>
                  </a:lnTo>
                  <a:lnTo>
                    <a:pt x="184908" y="362685"/>
                  </a:lnTo>
                  <a:lnTo>
                    <a:pt x="185169" y="360812"/>
                  </a:lnTo>
                  <a:lnTo>
                    <a:pt x="185473" y="358983"/>
                  </a:lnTo>
                  <a:lnTo>
                    <a:pt x="185778" y="357197"/>
                  </a:lnTo>
                  <a:lnTo>
                    <a:pt x="187910" y="355629"/>
                  </a:lnTo>
                  <a:lnTo>
                    <a:pt x="188215" y="353800"/>
                  </a:lnTo>
                  <a:lnTo>
                    <a:pt x="188520" y="351971"/>
                  </a:lnTo>
                  <a:lnTo>
                    <a:pt x="188781" y="350141"/>
                  </a:lnTo>
                  <a:lnTo>
                    <a:pt x="190913" y="348573"/>
                  </a:lnTo>
                  <a:lnTo>
                    <a:pt x="191218" y="346744"/>
                  </a:lnTo>
                  <a:lnTo>
                    <a:pt x="191522" y="344915"/>
                  </a:lnTo>
                  <a:lnTo>
                    <a:pt x="191827" y="343085"/>
                  </a:lnTo>
                  <a:lnTo>
                    <a:pt x="193959" y="341561"/>
                  </a:lnTo>
                  <a:lnTo>
                    <a:pt x="194221" y="339688"/>
                  </a:lnTo>
                  <a:lnTo>
                    <a:pt x="194525" y="337859"/>
                  </a:lnTo>
                  <a:lnTo>
                    <a:pt x="194830" y="336029"/>
                  </a:lnTo>
                  <a:lnTo>
                    <a:pt x="196962" y="334505"/>
                  </a:lnTo>
                  <a:lnTo>
                    <a:pt x="197267" y="332676"/>
                  </a:lnTo>
                  <a:lnTo>
                    <a:pt x="197571" y="330803"/>
                  </a:lnTo>
                  <a:lnTo>
                    <a:pt x="197833" y="328973"/>
                  </a:lnTo>
                  <a:lnTo>
                    <a:pt x="199660" y="329235"/>
                  </a:lnTo>
                  <a:lnTo>
                    <a:pt x="199965" y="327405"/>
                  </a:lnTo>
                  <a:lnTo>
                    <a:pt x="200270" y="325576"/>
                  </a:lnTo>
                  <a:lnTo>
                    <a:pt x="200574" y="323747"/>
                  </a:lnTo>
                  <a:lnTo>
                    <a:pt x="200879" y="321874"/>
                  </a:lnTo>
                  <a:lnTo>
                    <a:pt x="203011" y="320349"/>
                  </a:lnTo>
                  <a:lnTo>
                    <a:pt x="203272" y="318520"/>
                  </a:lnTo>
                  <a:lnTo>
                    <a:pt x="203577" y="316691"/>
                  </a:lnTo>
                  <a:lnTo>
                    <a:pt x="203882" y="314861"/>
                  </a:lnTo>
                  <a:lnTo>
                    <a:pt x="206014" y="313337"/>
                  </a:lnTo>
                  <a:lnTo>
                    <a:pt x="206319" y="311464"/>
                  </a:lnTo>
                  <a:lnTo>
                    <a:pt x="206623" y="309635"/>
                  </a:lnTo>
                  <a:lnTo>
                    <a:pt x="206884" y="307806"/>
                  </a:lnTo>
                  <a:lnTo>
                    <a:pt x="209017" y="306281"/>
                  </a:lnTo>
                  <a:lnTo>
                    <a:pt x="209321" y="304408"/>
                  </a:lnTo>
                  <a:lnTo>
                    <a:pt x="209626" y="302579"/>
                  </a:lnTo>
                  <a:lnTo>
                    <a:pt x="209931" y="300793"/>
                  </a:lnTo>
                  <a:lnTo>
                    <a:pt x="212063" y="299225"/>
                  </a:lnTo>
                  <a:lnTo>
                    <a:pt x="212324" y="297396"/>
                  </a:lnTo>
                  <a:lnTo>
                    <a:pt x="212629" y="295523"/>
                  </a:lnTo>
                  <a:lnTo>
                    <a:pt x="212933" y="293737"/>
                  </a:lnTo>
                  <a:lnTo>
                    <a:pt x="215066" y="292169"/>
                  </a:lnTo>
                  <a:lnTo>
                    <a:pt x="215370" y="290340"/>
                  </a:lnTo>
                  <a:lnTo>
                    <a:pt x="215675" y="288510"/>
                  </a:lnTo>
                  <a:lnTo>
                    <a:pt x="217764" y="286986"/>
                  </a:lnTo>
                  <a:lnTo>
                    <a:pt x="218068" y="285157"/>
                  </a:lnTo>
                  <a:lnTo>
                    <a:pt x="218373" y="283284"/>
                  </a:lnTo>
                  <a:lnTo>
                    <a:pt x="218678" y="281454"/>
                  </a:lnTo>
                  <a:lnTo>
                    <a:pt x="220854" y="279930"/>
                  </a:lnTo>
                  <a:lnTo>
                    <a:pt x="221115" y="278101"/>
                  </a:lnTo>
                  <a:lnTo>
                    <a:pt x="221419" y="276271"/>
                  </a:lnTo>
                  <a:lnTo>
                    <a:pt x="221680" y="274442"/>
                  </a:lnTo>
                  <a:lnTo>
                    <a:pt x="223813" y="272831"/>
                  </a:lnTo>
                  <a:lnTo>
                    <a:pt x="224117" y="271001"/>
                  </a:lnTo>
                  <a:lnTo>
                    <a:pt x="224422" y="269215"/>
                  </a:lnTo>
                  <a:lnTo>
                    <a:pt x="224727" y="267386"/>
                  </a:lnTo>
                  <a:lnTo>
                    <a:pt x="226859" y="265818"/>
                  </a:lnTo>
                  <a:lnTo>
                    <a:pt x="227164" y="263989"/>
                  </a:lnTo>
                  <a:lnTo>
                    <a:pt x="227425" y="262116"/>
                  </a:lnTo>
                  <a:lnTo>
                    <a:pt x="227729" y="260287"/>
                  </a:lnTo>
                  <a:lnTo>
                    <a:pt x="229601" y="260591"/>
                  </a:lnTo>
                  <a:lnTo>
                    <a:pt x="229862" y="258762"/>
                  </a:lnTo>
                  <a:lnTo>
                    <a:pt x="230166" y="256889"/>
                  </a:lnTo>
                  <a:lnTo>
                    <a:pt x="230471" y="255103"/>
                  </a:lnTo>
                  <a:lnTo>
                    <a:pt x="230776" y="253231"/>
                  </a:lnTo>
                  <a:lnTo>
                    <a:pt x="232560" y="253535"/>
                  </a:lnTo>
                  <a:lnTo>
                    <a:pt x="232865" y="251706"/>
                  </a:lnTo>
                  <a:lnTo>
                    <a:pt x="233213" y="249833"/>
                  </a:lnTo>
                  <a:lnTo>
                    <a:pt x="233474" y="248047"/>
                  </a:lnTo>
                  <a:lnTo>
                    <a:pt x="235345" y="248352"/>
                  </a:lnTo>
                  <a:lnTo>
                    <a:pt x="235650" y="246523"/>
                  </a:lnTo>
                  <a:lnTo>
                    <a:pt x="235911" y="244650"/>
                  </a:lnTo>
                  <a:lnTo>
                    <a:pt x="236215" y="242864"/>
                  </a:lnTo>
                  <a:lnTo>
                    <a:pt x="236520" y="240992"/>
                  </a:lnTo>
                  <a:lnTo>
                    <a:pt x="238348" y="241296"/>
                  </a:lnTo>
                  <a:lnTo>
                    <a:pt x="238652" y="239467"/>
                  </a:lnTo>
                  <a:lnTo>
                    <a:pt x="238914" y="237638"/>
                  </a:lnTo>
                  <a:lnTo>
                    <a:pt x="239218" y="235808"/>
                  </a:lnTo>
                  <a:lnTo>
                    <a:pt x="241351" y="234240"/>
                  </a:lnTo>
                  <a:lnTo>
                    <a:pt x="241655" y="232411"/>
                  </a:lnTo>
                  <a:lnTo>
                    <a:pt x="241960" y="230582"/>
                  </a:lnTo>
                  <a:lnTo>
                    <a:pt x="242264" y="228752"/>
                  </a:lnTo>
                  <a:lnTo>
                    <a:pt x="244397" y="227228"/>
                  </a:lnTo>
                  <a:lnTo>
                    <a:pt x="244658" y="225355"/>
                  </a:lnTo>
                  <a:lnTo>
                    <a:pt x="244963" y="223526"/>
                  </a:lnTo>
                  <a:lnTo>
                    <a:pt x="247095" y="222001"/>
                  </a:lnTo>
                  <a:lnTo>
                    <a:pt x="247400" y="220172"/>
                  </a:lnTo>
                  <a:lnTo>
                    <a:pt x="247661" y="218343"/>
                  </a:lnTo>
                  <a:lnTo>
                    <a:pt x="248009" y="216470"/>
                  </a:lnTo>
                  <a:lnTo>
                    <a:pt x="250141" y="214902"/>
                  </a:lnTo>
                  <a:lnTo>
                    <a:pt x="250402" y="213073"/>
                  </a:lnTo>
                  <a:lnTo>
                    <a:pt x="250707" y="211243"/>
                  </a:lnTo>
                  <a:lnTo>
                    <a:pt x="252839" y="209719"/>
                  </a:lnTo>
                  <a:lnTo>
                    <a:pt x="253144" y="207846"/>
                  </a:lnTo>
                  <a:lnTo>
                    <a:pt x="253449" y="206017"/>
                  </a:lnTo>
                  <a:lnTo>
                    <a:pt x="253710" y="204187"/>
                  </a:lnTo>
                  <a:lnTo>
                    <a:pt x="255842" y="202619"/>
                  </a:lnTo>
                  <a:lnTo>
                    <a:pt x="256147" y="200833"/>
                  </a:lnTo>
                  <a:lnTo>
                    <a:pt x="256451" y="198961"/>
                  </a:lnTo>
                  <a:lnTo>
                    <a:pt x="256756" y="197175"/>
                  </a:lnTo>
                  <a:lnTo>
                    <a:pt x="258888" y="195607"/>
                  </a:lnTo>
                  <a:lnTo>
                    <a:pt x="259193" y="193777"/>
                  </a:lnTo>
                  <a:lnTo>
                    <a:pt x="259454" y="191948"/>
                  </a:lnTo>
                  <a:lnTo>
                    <a:pt x="261586" y="190424"/>
                  </a:lnTo>
                  <a:lnTo>
                    <a:pt x="261891" y="188594"/>
                  </a:lnTo>
                  <a:lnTo>
                    <a:pt x="262196" y="186721"/>
                  </a:lnTo>
                  <a:lnTo>
                    <a:pt x="262500" y="184892"/>
                  </a:lnTo>
                  <a:lnTo>
                    <a:pt x="264633" y="183368"/>
                  </a:lnTo>
                  <a:lnTo>
                    <a:pt x="264894" y="181538"/>
                  </a:lnTo>
                  <a:lnTo>
                    <a:pt x="265198" y="179666"/>
                  </a:lnTo>
                  <a:lnTo>
                    <a:pt x="267331" y="178141"/>
                  </a:lnTo>
                  <a:lnTo>
                    <a:pt x="267636" y="176312"/>
                  </a:lnTo>
                  <a:lnTo>
                    <a:pt x="267940" y="174482"/>
                  </a:lnTo>
                  <a:lnTo>
                    <a:pt x="268245" y="172653"/>
                  </a:lnTo>
                  <a:lnTo>
                    <a:pt x="270377" y="171085"/>
                  </a:lnTo>
                  <a:lnTo>
                    <a:pt x="270682" y="169256"/>
                  </a:lnTo>
                  <a:lnTo>
                    <a:pt x="270943" y="167426"/>
                  </a:lnTo>
                  <a:lnTo>
                    <a:pt x="273075" y="165858"/>
                  </a:lnTo>
                  <a:lnTo>
                    <a:pt x="273380" y="163986"/>
                  </a:lnTo>
                  <a:lnTo>
                    <a:pt x="273685" y="162200"/>
                  </a:lnTo>
                  <a:lnTo>
                    <a:pt x="275817" y="160632"/>
                  </a:lnTo>
                  <a:lnTo>
                    <a:pt x="276078" y="158802"/>
                  </a:lnTo>
                  <a:lnTo>
                    <a:pt x="276383" y="156973"/>
                  </a:lnTo>
                  <a:lnTo>
                    <a:pt x="276687" y="155144"/>
                  </a:lnTo>
                  <a:lnTo>
                    <a:pt x="278820" y="153619"/>
                  </a:lnTo>
                  <a:lnTo>
                    <a:pt x="279124" y="151747"/>
                  </a:lnTo>
                  <a:lnTo>
                    <a:pt x="279429" y="149917"/>
                  </a:lnTo>
                  <a:lnTo>
                    <a:pt x="281561" y="148393"/>
                  </a:lnTo>
                  <a:lnTo>
                    <a:pt x="281866" y="146563"/>
                  </a:lnTo>
                  <a:lnTo>
                    <a:pt x="282127" y="144734"/>
                  </a:lnTo>
                  <a:lnTo>
                    <a:pt x="282432" y="142905"/>
                  </a:lnTo>
                  <a:lnTo>
                    <a:pt x="284564" y="141337"/>
                  </a:lnTo>
                  <a:lnTo>
                    <a:pt x="284869" y="139507"/>
                  </a:lnTo>
                  <a:lnTo>
                    <a:pt x="285173" y="137678"/>
                  </a:lnTo>
                  <a:lnTo>
                    <a:pt x="287306" y="136154"/>
                  </a:lnTo>
                  <a:lnTo>
                    <a:pt x="287610" y="134324"/>
                  </a:lnTo>
                  <a:lnTo>
                    <a:pt x="287915" y="132495"/>
                  </a:lnTo>
                  <a:lnTo>
                    <a:pt x="290004" y="130927"/>
                  </a:lnTo>
                  <a:lnTo>
                    <a:pt x="290308" y="129141"/>
                  </a:lnTo>
                  <a:lnTo>
                    <a:pt x="290613" y="127268"/>
                  </a:lnTo>
                  <a:lnTo>
                    <a:pt x="290874" y="125395"/>
                  </a:lnTo>
                  <a:lnTo>
                    <a:pt x="293050" y="123871"/>
                  </a:lnTo>
                  <a:lnTo>
                    <a:pt x="293355" y="122042"/>
                  </a:lnTo>
                  <a:lnTo>
                    <a:pt x="293616" y="120212"/>
                  </a:lnTo>
                  <a:lnTo>
                    <a:pt x="295748" y="118644"/>
                  </a:lnTo>
                  <a:lnTo>
                    <a:pt x="296053" y="116815"/>
                  </a:lnTo>
                  <a:lnTo>
                    <a:pt x="296314" y="114986"/>
                  </a:lnTo>
                  <a:lnTo>
                    <a:pt x="298490" y="113418"/>
                  </a:lnTo>
                  <a:lnTo>
                    <a:pt x="298794" y="111588"/>
                  </a:lnTo>
                  <a:lnTo>
                    <a:pt x="299099" y="109759"/>
                  </a:lnTo>
                  <a:lnTo>
                    <a:pt x="301188" y="108235"/>
                  </a:lnTo>
                  <a:lnTo>
                    <a:pt x="301493" y="106405"/>
                  </a:lnTo>
                  <a:lnTo>
                    <a:pt x="301797" y="104532"/>
                  </a:lnTo>
                  <a:lnTo>
                    <a:pt x="302102" y="102703"/>
                  </a:lnTo>
                  <a:lnTo>
                    <a:pt x="304234" y="101179"/>
                  </a:lnTo>
                  <a:lnTo>
                    <a:pt x="304539" y="99349"/>
                  </a:lnTo>
                  <a:lnTo>
                    <a:pt x="304800" y="97520"/>
                  </a:lnTo>
                  <a:lnTo>
                    <a:pt x="306932" y="95952"/>
                  </a:lnTo>
                  <a:lnTo>
                    <a:pt x="307237" y="94123"/>
                  </a:lnTo>
                  <a:lnTo>
                    <a:pt x="307542" y="92293"/>
                  </a:lnTo>
                  <a:lnTo>
                    <a:pt x="309674" y="90769"/>
                  </a:lnTo>
                  <a:lnTo>
                    <a:pt x="309979" y="88940"/>
                  </a:lnTo>
                  <a:lnTo>
                    <a:pt x="310240" y="87110"/>
                  </a:lnTo>
                  <a:lnTo>
                    <a:pt x="310544" y="85237"/>
                  </a:lnTo>
                  <a:lnTo>
                    <a:pt x="312372" y="85542"/>
                  </a:lnTo>
                  <a:lnTo>
                    <a:pt x="312677" y="83713"/>
                  </a:lnTo>
                  <a:lnTo>
                    <a:pt x="312981" y="81884"/>
                  </a:lnTo>
                  <a:lnTo>
                    <a:pt x="313286" y="80054"/>
                  </a:lnTo>
                  <a:lnTo>
                    <a:pt x="315114" y="80359"/>
                  </a:lnTo>
                  <a:lnTo>
                    <a:pt x="315418" y="78486"/>
                  </a:lnTo>
                  <a:lnTo>
                    <a:pt x="315679" y="76657"/>
                  </a:lnTo>
                  <a:lnTo>
                    <a:pt x="315984" y="74828"/>
                  </a:lnTo>
                  <a:lnTo>
                    <a:pt x="318160" y="73260"/>
                  </a:lnTo>
                  <a:lnTo>
                    <a:pt x="318421" y="71430"/>
                  </a:lnTo>
                  <a:lnTo>
                    <a:pt x="318726" y="69601"/>
                  </a:lnTo>
                  <a:lnTo>
                    <a:pt x="319030" y="67772"/>
                  </a:lnTo>
                  <a:lnTo>
                    <a:pt x="320858" y="68033"/>
                  </a:lnTo>
                  <a:lnTo>
                    <a:pt x="321119" y="66247"/>
                  </a:lnTo>
                  <a:lnTo>
                    <a:pt x="321424" y="64418"/>
                  </a:lnTo>
                  <a:lnTo>
                    <a:pt x="321728" y="62545"/>
                  </a:lnTo>
                  <a:lnTo>
                    <a:pt x="323600" y="62850"/>
                  </a:lnTo>
                  <a:lnTo>
                    <a:pt x="323861" y="61021"/>
                  </a:lnTo>
                  <a:lnTo>
                    <a:pt x="324165" y="59191"/>
                  </a:lnTo>
                  <a:lnTo>
                    <a:pt x="324470" y="57318"/>
                  </a:lnTo>
                  <a:lnTo>
                    <a:pt x="326298" y="57623"/>
                  </a:lnTo>
                  <a:lnTo>
                    <a:pt x="326602" y="55794"/>
                  </a:lnTo>
                  <a:lnTo>
                    <a:pt x="326864" y="53965"/>
                  </a:lnTo>
                  <a:lnTo>
                    <a:pt x="327168" y="52135"/>
                  </a:lnTo>
                  <a:lnTo>
                    <a:pt x="329301" y="50611"/>
                  </a:lnTo>
                  <a:lnTo>
                    <a:pt x="329605" y="48738"/>
                  </a:lnTo>
                  <a:lnTo>
                    <a:pt x="329910" y="46952"/>
                  </a:lnTo>
                  <a:lnTo>
                    <a:pt x="331999" y="45384"/>
                  </a:lnTo>
                  <a:lnTo>
                    <a:pt x="332347" y="43555"/>
                  </a:lnTo>
                  <a:lnTo>
                    <a:pt x="332608" y="41726"/>
                  </a:lnTo>
                  <a:lnTo>
                    <a:pt x="334784" y="40201"/>
                  </a:lnTo>
                  <a:lnTo>
                    <a:pt x="335088" y="38372"/>
                  </a:lnTo>
                  <a:lnTo>
                    <a:pt x="335393" y="36499"/>
                  </a:lnTo>
                  <a:lnTo>
                    <a:pt x="337482" y="34974"/>
                  </a:lnTo>
                  <a:lnTo>
                    <a:pt x="337743" y="33145"/>
                  </a:lnTo>
                  <a:lnTo>
                    <a:pt x="338048" y="31316"/>
                  </a:lnTo>
                  <a:lnTo>
                    <a:pt x="340180" y="29748"/>
                  </a:lnTo>
                  <a:lnTo>
                    <a:pt x="340528" y="27875"/>
                  </a:lnTo>
                  <a:lnTo>
                    <a:pt x="340833" y="26046"/>
                  </a:lnTo>
                  <a:lnTo>
                    <a:pt x="342922" y="24478"/>
                  </a:lnTo>
                  <a:lnTo>
                    <a:pt x="343226" y="22692"/>
                  </a:lnTo>
                  <a:lnTo>
                    <a:pt x="343531" y="20863"/>
                  </a:lnTo>
                  <a:lnTo>
                    <a:pt x="345663" y="19295"/>
                  </a:lnTo>
                  <a:lnTo>
                    <a:pt x="345968" y="17465"/>
                  </a:lnTo>
                  <a:lnTo>
                    <a:pt x="346229" y="15636"/>
                  </a:lnTo>
                  <a:lnTo>
                    <a:pt x="348361" y="14111"/>
                  </a:lnTo>
                  <a:lnTo>
                    <a:pt x="348666" y="12239"/>
                  </a:lnTo>
                  <a:lnTo>
                    <a:pt x="348971" y="10409"/>
                  </a:lnTo>
                  <a:lnTo>
                    <a:pt x="351103" y="8885"/>
                  </a:lnTo>
                  <a:lnTo>
                    <a:pt x="351408" y="7055"/>
                  </a:lnTo>
                  <a:lnTo>
                    <a:pt x="351712" y="5226"/>
                  </a:lnTo>
                  <a:lnTo>
                    <a:pt x="353801" y="3658"/>
                  </a:lnTo>
                  <a:lnTo>
                    <a:pt x="354106" y="1829"/>
                  </a:lnTo>
                  <a:lnTo>
                    <a:pt x="354410" y="0"/>
                  </a:lnTo>
                </a:path>
              </a:pathLst>
            </a:custGeom>
            <a:ln w="10884">
              <a:solidFill>
                <a:srgbClr val="E48A31"/>
              </a:solidFill>
            </a:ln>
          </p:spPr>
          <p:txBody>
            <a:bodyPr wrap="square" lIns="0" tIns="0" rIns="0" bIns="0" rtlCol="0"/>
            <a:lstStyle/>
            <a:p>
              <a:endParaRPr sz="1266"/>
            </a:p>
          </p:txBody>
        </p:sp>
        <p:sp>
          <p:nvSpPr>
            <p:cNvPr id="685" name="object 685"/>
            <p:cNvSpPr/>
            <p:nvPr/>
          </p:nvSpPr>
          <p:spPr>
            <a:xfrm>
              <a:off x="4392419" y="6830373"/>
              <a:ext cx="7620" cy="1270"/>
            </a:xfrm>
            <a:custGeom>
              <a:avLst/>
              <a:gdLst/>
              <a:ahLst/>
              <a:cxnLst/>
              <a:rect l="l" t="t" r="r" b="b"/>
              <a:pathLst>
                <a:path w="7620" h="1270">
                  <a:moveTo>
                    <a:pt x="0" y="0"/>
                  </a:moveTo>
                  <a:lnTo>
                    <a:pt x="7354" y="1175"/>
                  </a:lnTo>
                </a:path>
              </a:pathLst>
            </a:custGeom>
            <a:ln w="10888">
              <a:solidFill>
                <a:srgbClr val="E48A31"/>
              </a:solidFill>
            </a:ln>
          </p:spPr>
          <p:txBody>
            <a:bodyPr wrap="square" lIns="0" tIns="0" rIns="0" bIns="0" rtlCol="0"/>
            <a:lstStyle/>
            <a:p>
              <a:endParaRPr sz="1266"/>
            </a:p>
          </p:txBody>
        </p:sp>
        <p:pic>
          <p:nvPicPr>
            <p:cNvPr id="686" name="object 686"/>
            <p:cNvPicPr/>
            <p:nvPr/>
          </p:nvPicPr>
          <p:blipFill>
            <a:blip r:embed="rId80" cstate="print"/>
            <a:stretch>
              <a:fillRect/>
            </a:stretch>
          </p:blipFill>
          <p:spPr>
            <a:xfrm>
              <a:off x="2283752" y="3239285"/>
              <a:ext cx="3260325" cy="2684510"/>
            </a:xfrm>
            <a:prstGeom prst="rect">
              <a:avLst/>
            </a:prstGeom>
          </p:spPr>
        </p:pic>
        <p:sp>
          <p:nvSpPr>
            <p:cNvPr id="687" name="object 687"/>
            <p:cNvSpPr/>
            <p:nvPr/>
          </p:nvSpPr>
          <p:spPr>
            <a:xfrm>
              <a:off x="3759210" y="3225306"/>
              <a:ext cx="1793239" cy="1900555"/>
            </a:xfrm>
            <a:custGeom>
              <a:avLst/>
              <a:gdLst/>
              <a:ahLst/>
              <a:cxnLst/>
              <a:rect l="l" t="t" r="r" b="b"/>
              <a:pathLst>
                <a:path w="1793239" h="1900554">
                  <a:moveTo>
                    <a:pt x="1792813" y="1900496"/>
                  </a:moveTo>
                  <a:lnTo>
                    <a:pt x="0" y="0"/>
                  </a:lnTo>
                </a:path>
              </a:pathLst>
            </a:custGeom>
            <a:ln w="10883">
              <a:solidFill>
                <a:srgbClr val="E48A31"/>
              </a:solidFill>
            </a:ln>
          </p:spPr>
          <p:txBody>
            <a:bodyPr wrap="square" lIns="0" tIns="0" rIns="0" bIns="0" rtlCol="0"/>
            <a:lstStyle/>
            <a:p>
              <a:endParaRPr sz="1266"/>
            </a:p>
          </p:txBody>
        </p:sp>
        <p:sp>
          <p:nvSpPr>
            <p:cNvPr id="688" name="object 688"/>
            <p:cNvSpPr/>
            <p:nvPr/>
          </p:nvSpPr>
          <p:spPr>
            <a:xfrm>
              <a:off x="3778958" y="3207814"/>
              <a:ext cx="1597025" cy="1704975"/>
            </a:xfrm>
            <a:custGeom>
              <a:avLst/>
              <a:gdLst/>
              <a:ahLst/>
              <a:cxnLst/>
              <a:rect l="l" t="t" r="r" b="b"/>
              <a:pathLst>
                <a:path w="1597025" h="1704975">
                  <a:moveTo>
                    <a:pt x="1596546" y="1704845"/>
                  </a:moveTo>
                  <a:lnTo>
                    <a:pt x="0" y="0"/>
                  </a:lnTo>
                </a:path>
              </a:pathLst>
            </a:custGeom>
            <a:ln w="10883">
              <a:solidFill>
                <a:srgbClr val="E48A31"/>
              </a:solidFill>
            </a:ln>
          </p:spPr>
          <p:txBody>
            <a:bodyPr wrap="square" lIns="0" tIns="0" rIns="0" bIns="0" rtlCol="0"/>
            <a:lstStyle/>
            <a:p>
              <a:endParaRPr sz="1266"/>
            </a:p>
          </p:txBody>
        </p:sp>
        <p:sp>
          <p:nvSpPr>
            <p:cNvPr id="689" name="object 689"/>
            <p:cNvSpPr/>
            <p:nvPr/>
          </p:nvSpPr>
          <p:spPr>
            <a:xfrm>
              <a:off x="3799029" y="3188414"/>
              <a:ext cx="1590040" cy="1711960"/>
            </a:xfrm>
            <a:custGeom>
              <a:avLst/>
              <a:gdLst/>
              <a:ahLst/>
              <a:cxnLst/>
              <a:rect l="l" t="t" r="r" b="b"/>
              <a:pathLst>
                <a:path w="1590039" h="1711960">
                  <a:moveTo>
                    <a:pt x="1589844" y="1711335"/>
                  </a:moveTo>
                  <a:lnTo>
                    <a:pt x="0" y="0"/>
                  </a:lnTo>
                </a:path>
              </a:pathLst>
            </a:custGeom>
            <a:ln w="10883">
              <a:solidFill>
                <a:srgbClr val="E48A31"/>
              </a:solidFill>
            </a:ln>
          </p:spPr>
          <p:txBody>
            <a:bodyPr wrap="square" lIns="0" tIns="0" rIns="0" bIns="0" rtlCol="0"/>
            <a:lstStyle/>
            <a:p>
              <a:endParaRPr sz="1266"/>
            </a:p>
          </p:txBody>
        </p:sp>
        <p:pic>
          <p:nvPicPr>
            <p:cNvPr id="690" name="object 690"/>
            <p:cNvPicPr/>
            <p:nvPr/>
          </p:nvPicPr>
          <p:blipFill>
            <a:blip r:embed="rId81" cstate="print"/>
            <a:stretch>
              <a:fillRect/>
            </a:stretch>
          </p:blipFill>
          <p:spPr>
            <a:xfrm>
              <a:off x="5371586" y="4896425"/>
              <a:ext cx="205640" cy="217293"/>
            </a:xfrm>
            <a:prstGeom prst="rect">
              <a:avLst/>
            </a:prstGeom>
          </p:spPr>
        </p:pic>
        <p:sp>
          <p:nvSpPr>
            <p:cNvPr id="691" name="object 691"/>
            <p:cNvSpPr/>
            <p:nvPr/>
          </p:nvSpPr>
          <p:spPr>
            <a:xfrm>
              <a:off x="3819134" y="3169067"/>
              <a:ext cx="1772920" cy="1920239"/>
            </a:xfrm>
            <a:custGeom>
              <a:avLst/>
              <a:gdLst/>
              <a:ahLst/>
              <a:cxnLst/>
              <a:rect l="l" t="t" r="r" b="b"/>
              <a:pathLst>
                <a:path w="1772920" h="1920239">
                  <a:moveTo>
                    <a:pt x="1772707" y="1919834"/>
                  </a:moveTo>
                  <a:lnTo>
                    <a:pt x="0" y="0"/>
                  </a:lnTo>
                </a:path>
              </a:pathLst>
            </a:custGeom>
            <a:ln w="10883">
              <a:solidFill>
                <a:srgbClr val="E48A31"/>
              </a:solidFill>
            </a:ln>
          </p:spPr>
          <p:txBody>
            <a:bodyPr wrap="square" lIns="0" tIns="0" rIns="0" bIns="0" rtlCol="0"/>
            <a:lstStyle/>
            <a:p>
              <a:endParaRPr sz="1266"/>
            </a:p>
          </p:txBody>
        </p:sp>
        <p:sp>
          <p:nvSpPr>
            <p:cNvPr id="692" name="object 692"/>
            <p:cNvSpPr/>
            <p:nvPr/>
          </p:nvSpPr>
          <p:spPr>
            <a:xfrm>
              <a:off x="3838860" y="3151506"/>
              <a:ext cx="1764664" cy="1926589"/>
            </a:xfrm>
            <a:custGeom>
              <a:avLst/>
              <a:gdLst/>
              <a:ahLst/>
              <a:cxnLst/>
              <a:rect l="l" t="t" r="r" b="b"/>
              <a:pathLst>
                <a:path w="1764664" h="1926589">
                  <a:moveTo>
                    <a:pt x="1764221" y="1926019"/>
                  </a:moveTo>
                  <a:lnTo>
                    <a:pt x="0" y="0"/>
                  </a:lnTo>
                </a:path>
              </a:pathLst>
            </a:custGeom>
            <a:ln w="10883">
              <a:solidFill>
                <a:srgbClr val="E48A31"/>
              </a:solidFill>
            </a:ln>
          </p:spPr>
          <p:txBody>
            <a:bodyPr wrap="square" lIns="0" tIns="0" rIns="0" bIns="0" rtlCol="0"/>
            <a:lstStyle/>
            <a:p>
              <a:endParaRPr sz="1266"/>
            </a:p>
          </p:txBody>
        </p:sp>
        <p:sp>
          <p:nvSpPr>
            <p:cNvPr id="693" name="object 693"/>
            <p:cNvSpPr/>
            <p:nvPr/>
          </p:nvSpPr>
          <p:spPr>
            <a:xfrm>
              <a:off x="3858948" y="3132150"/>
              <a:ext cx="1757680" cy="1932939"/>
            </a:xfrm>
            <a:custGeom>
              <a:avLst/>
              <a:gdLst/>
              <a:ahLst/>
              <a:cxnLst/>
              <a:rect l="l" t="t" r="r" b="b"/>
              <a:pathLst>
                <a:path w="1757679" h="1932939">
                  <a:moveTo>
                    <a:pt x="1757519" y="1932465"/>
                  </a:moveTo>
                  <a:lnTo>
                    <a:pt x="0" y="0"/>
                  </a:lnTo>
                </a:path>
              </a:pathLst>
            </a:custGeom>
            <a:ln w="10883">
              <a:solidFill>
                <a:srgbClr val="E48A31"/>
              </a:solidFill>
            </a:ln>
          </p:spPr>
          <p:txBody>
            <a:bodyPr wrap="square" lIns="0" tIns="0" rIns="0" bIns="0" rtlCol="0"/>
            <a:lstStyle/>
            <a:p>
              <a:endParaRPr sz="1266"/>
            </a:p>
          </p:txBody>
        </p:sp>
        <p:pic>
          <p:nvPicPr>
            <p:cNvPr id="694" name="object 694"/>
            <p:cNvPicPr/>
            <p:nvPr/>
          </p:nvPicPr>
          <p:blipFill>
            <a:blip r:embed="rId82" cstate="print"/>
            <a:stretch>
              <a:fillRect/>
            </a:stretch>
          </p:blipFill>
          <p:spPr>
            <a:xfrm>
              <a:off x="4269598" y="5063464"/>
              <a:ext cx="1355393" cy="2460293"/>
            </a:xfrm>
            <a:prstGeom prst="rect">
              <a:avLst/>
            </a:prstGeom>
          </p:spPr>
        </p:pic>
        <p:sp>
          <p:nvSpPr>
            <p:cNvPr id="695" name="object 695"/>
            <p:cNvSpPr/>
            <p:nvPr/>
          </p:nvSpPr>
          <p:spPr>
            <a:xfrm>
              <a:off x="1603174" y="7035720"/>
              <a:ext cx="2187575" cy="481330"/>
            </a:xfrm>
            <a:custGeom>
              <a:avLst/>
              <a:gdLst/>
              <a:ahLst/>
              <a:cxnLst/>
              <a:rect l="l" t="t" r="r" b="b"/>
              <a:pathLst>
                <a:path w="2187575" h="481329">
                  <a:moveTo>
                    <a:pt x="2187217" y="481330"/>
                  </a:moveTo>
                  <a:lnTo>
                    <a:pt x="0" y="0"/>
                  </a:lnTo>
                </a:path>
              </a:pathLst>
            </a:custGeom>
            <a:ln w="10888">
              <a:solidFill>
                <a:srgbClr val="E48A31"/>
              </a:solidFill>
            </a:ln>
          </p:spPr>
          <p:txBody>
            <a:bodyPr wrap="square" lIns="0" tIns="0" rIns="0" bIns="0" rtlCol="0"/>
            <a:lstStyle/>
            <a:p>
              <a:endParaRPr sz="1266"/>
            </a:p>
          </p:txBody>
        </p:sp>
        <p:sp>
          <p:nvSpPr>
            <p:cNvPr id="696" name="object 696"/>
            <p:cNvSpPr/>
            <p:nvPr/>
          </p:nvSpPr>
          <p:spPr>
            <a:xfrm>
              <a:off x="1609449" y="7008454"/>
              <a:ext cx="2186305" cy="488950"/>
            </a:xfrm>
            <a:custGeom>
              <a:avLst/>
              <a:gdLst/>
              <a:ahLst/>
              <a:cxnLst/>
              <a:rect l="l" t="t" r="r" b="b"/>
              <a:pathLst>
                <a:path w="2186304" h="488950">
                  <a:moveTo>
                    <a:pt x="2186042" y="488648"/>
                  </a:moveTo>
                  <a:lnTo>
                    <a:pt x="0" y="0"/>
                  </a:lnTo>
                </a:path>
              </a:pathLst>
            </a:custGeom>
            <a:ln w="10888">
              <a:solidFill>
                <a:srgbClr val="E48A31"/>
              </a:solidFill>
            </a:ln>
          </p:spPr>
          <p:txBody>
            <a:bodyPr wrap="square" lIns="0" tIns="0" rIns="0" bIns="0" rtlCol="0"/>
            <a:lstStyle/>
            <a:p>
              <a:endParaRPr sz="1266"/>
            </a:p>
          </p:txBody>
        </p:sp>
        <p:sp>
          <p:nvSpPr>
            <p:cNvPr id="697" name="object 697"/>
            <p:cNvSpPr/>
            <p:nvPr/>
          </p:nvSpPr>
          <p:spPr>
            <a:xfrm>
              <a:off x="3794076" y="7499568"/>
              <a:ext cx="5080" cy="18415"/>
            </a:xfrm>
            <a:custGeom>
              <a:avLst/>
              <a:gdLst/>
              <a:ahLst/>
              <a:cxnLst/>
              <a:rect l="l" t="t" r="r" b="b"/>
              <a:pathLst>
                <a:path w="5079" h="18415">
                  <a:moveTo>
                    <a:pt x="3307" y="9146"/>
                  </a:moveTo>
                  <a:lnTo>
                    <a:pt x="3046" y="10975"/>
                  </a:lnTo>
                  <a:lnTo>
                    <a:pt x="2741" y="12805"/>
                  </a:lnTo>
                  <a:lnTo>
                    <a:pt x="2393" y="14678"/>
                  </a:lnTo>
                  <a:lnTo>
                    <a:pt x="565" y="14329"/>
                  </a:lnTo>
                  <a:lnTo>
                    <a:pt x="304" y="16202"/>
                  </a:lnTo>
                  <a:lnTo>
                    <a:pt x="0" y="18031"/>
                  </a:lnTo>
                </a:path>
                <a:path w="5079" h="18415">
                  <a:moveTo>
                    <a:pt x="3307" y="9146"/>
                  </a:moveTo>
                  <a:lnTo>
                    <a:pt x="3611" y="7317"/>
                  </a:lnTo>
                  <a:lnTo>
                    <a:pt x="3873" y="5487"/>
                  </a:lnTo>
                  <a:lnTo>
                    <a:pt x="4221" y="3658"/>
                  </a:lnTo>
                  <a:lnTo>
                    <a:pt x="4482" y="1785"/>
                  </a:lnTo>
                  <a:lnTo>
                    <a:pt x="4786" y="0"/>
                  </a:lnTo>
                </a:path>
              </a:pathLst>
            </a:custGeom>
            <a:ln w="10884">
              <a:solidFill>
                <a:srgbClr val="E48A31"/>
              </a:solidFill>
            </a:ln>
          </p:spPr>
          <p:txBody>
            <a:bodyPr wrap="square" lIns="0" tIns="0" rIns="0" bIns="0" rtlCol="0"/>
            <a:lstStyle/>
            <a:p>
              <a:endParaRPr sz="1266"/>
            </a:p>
          </p:txBody>
        </p:sp>
        <p:sp>
          <p:nvSpPr>
            <p:cNvPr id="698" name="object 698"/>
            <p:cNvSpPr/>
            <p:nvPr/>
          </p:nvSpPr>
          <p:spPr>
            <a:xfrm>
              <a:off x="3801078" y="7509302"/>
              <a:ext cx="401955" cy="89535"/>
            </a:xfrm>
            <a:custGeom>
              <a:avLst/>
              <a:gdLst/>
              <a:ahLst/>
              <a:cxnLst/>
              <a:rect l="l" t="t" r="r" b="b"/>
              <a:pathLst>
                <a:path w="401954" h="89534">
                  <a:moveTo>
                    <a:pt x="401628" y="89332"/>
                  </a:moveTo>
                  <a:lnTo>
                    <a:pt x="0" y="0"/>
                  </a:lnTo>
                </a:path>
              </a:pathLst>
            </a:custGeom>
            <a:ln w="10888">
              <a:solidFill>
                <a:srgbClr val="E48A31"/>
              </a:solidFill>
            </a:ln>
          </p:spPr>
          <p:txBody>
            <a:bodyPr wrap="square" lIns="0" tIns="0" rIns="0" bIns="0" rtlCol="0"/>
            <a:lstStyle/>
            <a:p>
              <a:endParaRPr sz="1266"/>
            </a:p>
          </p:txBody>
        </p:sp>
        <p:sp>
          <p:nvSpPr>
            <p:cNvPr id="699" name="object 699"/>
            <p:cNvSpPr/>
            <p:nvPr/>
          </p:nvSpPr>
          <p:spPr>
            <a:xfrm>
              <a:off x="1615710" y="6981236"/>
              <a:ext cx="2593340" cy="590550"/>
            </a:xfrm>
            <a:custGeom>
              <a:avLst/>
              <a:gdLst/>
              <a:ahLst/>
              <a:cxnLst/>
              <a:rect l="l" t="t" r="r" b="b"/>
              <a:pathLst>
                <a:path w="2593340" h="590550">
                  <a:moveTo>
                    <a:pt x="2593284" y="590175"/>
                  </a:moveTo>
                  <a:lnTo>
                    <a:pt x="0" y="0"/>
                  </a:lnTo>
                </a:path>
              </a:pathLst>
            </a:custGeom>
            <a:ln w="10888">
              <a:solidFill>
                <a:srgbClr val="E48A31"/>
              </a:solidFill>
            </a:ln>
          </p:spPr>
          <p:txBody>
            <a:bodyPr wrap="square" lIns="0" tIns="0" rIns="0" bIns="0" rtlCol="0"/>
            <a:lstStyle/>
            <a:p>
              <a:endParaRPr sz="1266"/>
            </a:p>
          </p:txBody>
        </p:sp>
        <p:sp>
          <p:nvSpPr>
            <p:cNvPr id="700" name="object 700"/>
            <p:cNvSpPr/>
            <p:nvPr/>
          </p:nvSpPr>
          <p:spPr>
            <a:xfrm>
              <a:off x="4206401" y="7573838"/>
              <a:ext cx="6350" cy="25400"/>
            </a:xfrm>
            <a:custGeom>
              <a:avLst/>
              <a:gdLst/>
              <a:ahLst/>
              <a:cxnLst/>
              <a:rect l="l" t="t" r="r" b="b"/>
              <a:pathLst>
                <a:path w="6350" h="25400">
                  <a:moveTo>
                    <a:pt x="2045" y="12543"/>
                  </a:moveTo>
                  <a:lnTo>
                    <a:pt x="1740" y="14373"/>
                  </a:lnTo>
                  <a:lnTo>
                    <a:pt x="1436" y="16202"/>
                  </a:lnTo>
                  <a:lnTo>
                    <a:pt x="1174" y="18075"/>
                  </a:lnTo>
                  <a:lnTo>
                    <a:pt x="870" y="19904"/>
                  </a:lnTo>
                  <a:lnTo>
                    <a:pt x="565" y="21734"/>
                  </a:lnTo>
                  <a:lnTo>
                    <a:pt x="261" y="23563"/>
                  </a:lnTo>
                  <a:lnTo>
                    <a:pt x="0" y="25392"/>
                  </a:lnTo>
                </a:path>
                <a:path w="6350" h="25400">
                  <a:moveTo>
                    <a:pt x="2045" y="12543"/>
                  </a:moveTo>
                  <a:lnTo>
                    <a:pt x="2349" y="10714"/>
                  </a:lnTo>
                  <a:lnTo>
                    <a:pt x="2654" y="8885"/>
                  </a:lnTo>
                  <a:lnTo>
                    <a:pt x="2959" y="7055"/>
                  </a:lnTo>
                  <a:lnTo>
                    <a:pt x="4786" y="7360"/>
                  </a:lnTo>
                  <a:lnTo>
                    <a:pt x="5048" y="5487"/>
                  </a:lnTo>
                  <a:lnTo>
                    <a:pt x="5352" y="3702"/>
                  </a:lnTo>
                  <a:lnTo>
                    <a:pt x="5657" y="1829"/>
                  </a:lnTo>
                  <a:lnTo>
                    <a:pt x="5961" y="0"/>
                  </a:lnTo>
                </a:path>
              </a:pathLst>
            </a:custGeom>
            <a:ln w="10884">
              <a:solidFill>
                <a:srgbClr val="E48A31"/>
              </a:solidFill>
            </a:ln>
          </p:spPr>
          <p:txBody>
            <a:bodyPr wrap="square" lIns="0" tIns="0" rIns="0" bIns="0" rtlCol="0"/>
            <a:lstStyle/>
            <a:p>
              <a:endParaRPr sz="1266"/>
            </a:p>
          </p:txBody>
        </p:sp>
        <p:sp>
          <p:nvSpPr>
            <p:cNvPr id="701" name="object 701"/>
            <p:cNvSpPr/>
            <p:nvPr/>
          </p:nvSpPr>
          <p:spPr>
            <a:xfrm>
              <a:off x="4212115" y="7586962"/>
              <a:ext cx="647065" cy="146050"/>
            </a:xfrm>
            <a:custGeom>
              <a:avLst/>
              <a:gdLst/>
              <a:ahLst/>
              <a:cxnLst/>
              <a:rect l="l" t="t" r="r" b="b"/>
              <a:pathLst>
                <a:path w="647064" h="146050">
                  <a:moveTo>
                    <a:pt x="646721" y="145867"/>
                  </a:moveTo>
                  <a:lnTo>
                    <a:pt x="0" y="0"/>
                  </a:lnTo>
                </a:path>
              </a:pathLst>
            </a:custGeom>
            <a:ln w="10888">
              <a:solidFill>
                <a:srgbClr val="E48A31"/>
              </a:solidFill>
            </a:ln>
          </p:spPr>
          <p:txBody>
            <a:bodyPr wrap="square" lIns="0" tIns="0" rIns="0" bIns="0" rtlCol="0"/>
            <a:lstStyle/>
            <a:p>
              <a:endParaRPr sz="1266"/>
            </a:p>
          </p:txBody>
        </p:sp>
        <p:pic>
          <p:nvPicPr>
            <p:cNvPr id="702" name="object 702"/>
            <p:cNvPicPr/>
            <p:nvPr/>
          </p:nvPicPr>
          <p:blipFill>
            <a:blip r:embed="rId83" cstate="print"/>
            <a:stretch>
              <a:fillRect/>
            </a:stretch>
          </p:blipFill>
          <p:spPr>
            <a:xfrm>
              <a:off x="4857038" y="7265191"/>
              <a:ext cx="143827" cy="473699"/>
            </a:xfrm>
            <a:prstGeom prst="rect">
              <a:avLst/>
            </a:prstGeom>
          </p:spPr>
        </p:pic>
        <p:sp>
          <p:nvSpPr>
            <p:cNvPr id="703" name="object 703"/>
            <p:cNvSpPr/>
            <p:nvPr/>
          </p:nvSpPr>
          <p:spPr>
            <a:xfrm>
              <a:off x="3878692" y="3114588"/>
              <a:ext cx="1346835" cy="1491615"/>
            </a:xfrm>
            <a:custGeom>
              <a:avLst/>
              <a:gdLst/>
              <a:ahLst/>
              <a:cxnLst/>
              <a:rect l="l" t="t" r="r" b="b"/>
              <a:pathLst>
                <a:path w="1346835" h="1491614">
                  <a:moveTo>
                    <a:pt x="1346709" y="1491206"/>
                  </a:moveTo>
                  <a:lnTo>
                    <a:pt x="0" y="0"/>
                  </a:lnTo>
                </a:path>
              </a:pathLst>
            </a:custGeom>
            <a:ln w="10883">
              <a:solidFill>
                <a:srgbClr val="E93433"/>
              </a:solidFill>
            </a:ln>
          </p:spPr>
          <p:txBody>
            <a:bodyPr wrap="square" lIns="0" tIns="0" rIns="0" bIns="0" rtlCol="0"/>
            <a:lstStyle/>
            <a:p>
              <a:endParaRPr sz="1266"/>
            </a:p>
          </p:txBody>
        </p:sp>
        <p:sp>
          <p:nvSpPr>
            <p:cNvPr id="704" name="object 704"/>
            <p:cNvSpPr/>
            <p:nvPr/>
          </p:nvSpPr>
          <p:spPr>
            <a:xfrm>
              <a:off x="3900604" y="3095554"/>
              <a:ext cx="1340485" cy="1496060"/>
            </a:xfrm>
            <a:custGeom>
              <a:avLst/>
              <a:gdLst/>
              <a:ahLst/>
              <a:cxnLst/>
              <a:rect l="l" t="t" r="r" b="b"/>
              <a:pathLst>
                <a:path w="1340485" h="1496060">
                  <a:moveTo>
                    <a:pt x="1340312" y="1495779"/>
                  </a:moveTo>
                  <a:lnTo>
                    <a:pt x="0" y="0"/>
                  </a:lnTo>
                </a:path>
              </a:pathLst>
            </a:custGeom>
            <a:ln w="10883">
              <a:solidFill>
                <a:srgbClr val="E93433"/>
              </a:solidFill>
            </a:ln>
          </p:spPr>
          <p:txBody>
            <a:bodyPr wrap="square" lIns="0" tIns="0" rIns="0" bIns="0" rtlCol="0"/>
            <a:lstStyle/>
            <a:p>
              <a:endParaRPr sz="1266"/>
            </a:p>
          </p:txBody>
        </p:sp>
        <p:sp>
          <p:nvSpPr>
            <p:cNvPr id="705" name="object 705"/>
            <p:cNvSpPr/>
            <p:nvPr/>
          </p:nvSpPr>
          <p:spPr>
            <a:xfrm>
              <a:off x="5228775" y="4595327"/>
              <a:ext cx="13970" cy="13335"/>
            </a:xfrm>
            <a:custGeom>
              <a:avLst/>
              <a:gdLst/>
              <a:ahLst/>
              <a:cxnLst/>
              <a:rect l="l" t="t" r="r" b="b"/>
              <a:pathLst>
                <a:path w="13970" h="13335">
                  <a:moveTo>
                    <a:pt x="6701" y="6446"/>
                  </a:moveTo>
                  <a:lnTo>
                    <a:pt x="6440" y="8275"/>
                  </a:lnTo>
                  <a:lnTo>
                    <a:pt x="4569" y="7970"/>
                  </a:lnTo>
                  <a:lnTo>
                    <a:pt x="4264" y="9799"/>
                  </a:lnTo>
                  <a:lnTo>
                    <a:pt x="2437" y="9495"/>
                  </a:lnTo>
                  <a:lnTo>
                    <a:pt x="2175" y="11367"/>
                  </a:lnTo>
                  <a:lnTo>
                    <a:pt x="304" y="11063"/>
                  </a:lnTo>
                  <a:lnTo>
                    <a:pt x="0" y="12892"/>
                  </a:lnTo>
                </a:path>
                <a:path w="13970" h="13335">
                  <a:moveTo>
                    <a:pt x="6701" y="6446"/>
                  </a:moveTo>
                  <a:lnTo>
                    <a:pt x="7006" y="4616"/>
                  </a:lnTo>
                  <a:lnTo>
                    <a:pt x="8834" y="4878"/>
                  </a:lnTo>
                  <a:lnTo>
                    <a:pt x="9138" y="3048"/>
                  </a:lnTo>
                  <a:lnTo>
                    <a:pt x="10966" y="3353"/>
                  </a:lnTo>
                  <a:lnTo>
                    <a:pt x="11271" y="1524"/>
                  </a:lnTo>
                  <a:lnTo>
                    <a:pt x="13055" y="1829"/>
                  </a:lnTo>
                  <a:lnTo>
                    <a:pt x="13403" y="0"/>
                  </a:lnTo>
                </a:path>
              </a:pathLst>
            </a:custGeom>
            <a:ln w="10884">
              <a:solidFill>
                <a:srgbClr val="E93433"/>
              </a:solidFill>
            </a:ln>
          </p:spPr>
          <p:txBody>
            <a:bodyPr wrap="square" lIns="0" tIns="0" rIns="0" bIns="0" rtlCol="0"/>
            <a:lstStyle/>
            <a:p>
              <a:endParaRPr sz="1266"/>
            </a:p>
          </p:txBody>
        </p:sp>
        <p:sp>
          <p:nvSpPr>
            <p:cNvPr id="706" name="object 706"/>
            <p:cNvSpPr/>
            <p:nvPr/>
          </p:nvSpPr>
          <p:spPr>
            <a:xfrm>
              <a:off x="5238857" y="4604188"/>
              <a:ext cx="879475" cy="981075"/>
            </a:xfrm>
            <a:custGeom>
              <a:avLst/>
              <a:gdLst/>
              <a:ahLst/>
              <a:cxnLst/>
              <a:rect l="l" t="t" r="r" b="b"/>
              <a:pathLst>
                <a:path w="879475" h="981075">
                  <a:moveTo>
                    <a:pt x="879282" y="980475"/>
                  </a:moveTo>
                  <a:lnTo>
                    <a:pt x="0" y="0"/>
                  </a:lnTo>
                </a:path>
              </a:pathLst>
            </a:custGeom>
            <a:ln w="10883">
              <a:solidFill>
                <a:srgbClr val="E93433"/>
              </a:solidFill>
            </a:ln>
          </p:spPr>
          <p:txBody>
            <a:bodyPr wrap="square" lIns="0" tIns="0" rIns="0" bIns="0" rtlCol="0"/>
            <a:lstStyle/>
            <a:p>
              <a:endParaRPr sz="1266"/>
            </a:p>
          </p:txBody>
        </p:sp>
        <p:sp>
          <p:nvSpPr>
            <p:cNvPr id="707" name="object 707"/>
            <p:cNvSpPr/>
            <p:nvPr/>
          </p:nvSpPr>
          <p:spPr>
            <a:xfrm>
              <a:off x="3920361" y="3078024"/>
              <a:ext cx="607060" cy="684530"/>
            </a:xfrm>
            <a:custGeom>
              <a:avLst/>
              <a:gdLst/>
              <a:ahLst/>
              <a:cxnLst/>
              <a:rect l="l" t="t" r="r" b="b"/>
              <a:pathLst>
                <a:path w="607060" h="684529">
                  <a:moveTo>
                    <a:pt x="607033" y="683993"/>
                  </a:moveTo>
                  <a:lnTo>
                    <a:pt x="0" y="0"/>
                  </a:lnTo>
                </a:path>
              </a:pathLst>
            </a:custGeom>
            <a:ln w="10883">
              <a:solidFill>
                <a:srgbClr val="E93433"/>
              </a:solidFill>
            </a:ln>
          </p:spPr>
          <p:txBody>
            <a:bodyPr wrap="square" lIns="0" tIns="0" rIns="0" bIns="0" rtlCol="0"/>
            <a:lstStyle/>
            <a:p>
              <a:endParaRPr sz="1266"/>
            </a:p>
          </p:txBody>
        </p:sp>
        <p:sp>
          <p:nvSpPr>
            <p:cNvPr id="708" name="object 708"/>
            <p:cNvSpPr/>
            <p:nvPr/>
          </p:nvSpPr>
          <p:spPr>
            <a:xfrm>
              <a:off x="3940423" y="3058632"/>
              <a:ext cx="605155" cy="685800"/>
            </a:xfrm>
            <a:custGeom>
              <a:avLst/>
              <a:gdLst/>
              <a:ahLst/>
              <a:cxnLst/>
              <a:rect l="l" t="t" r="r" b="b"/>
              <a:pathLst>
                <a:path w="605154" h="685800">
                  <a:moveTo>
                    <a:pt x="604944" y="685561"/>
                  </a:moveTo>
                  <a:lnTo>
                    <a:pt x="0" y="0"/>
                  </a:lnTo>
                </a:path>
              </a:pathLst>
            </a:custGeom>
            <a:ln w="10883">
              <a:solidFill>
                <a:srgbClr val="E93433"/>
              </a:solidFill>
            </a:ln>
          </p:spPr>
          <p:txBody>
            <a:bodyPr wrap="square" lIns="0" tIns="0" rIns="0" bIns="0" rtlCol="0"/>
            <a:lstStyle/>
            <a:p>
              <a:endParaRPr sz="1266"/>
            </a:p>
          </p:txBody>
        </p:sp>
        <p:sp>
          <p:nvSpPr>
            <p:cNvPr id="709" name="object 709"/>
            <p:cNvSpPr/>
            <p:nvPr/>
          </p:nvSpPr>
          <p:spPr>
            <a:xfrm>
              <a:off x="4528926" y="3748132"/>
              <a:ext cx="17780" cy="16510"/>
            </a:xfrm>
            <a:custGeom>
              <a:avLst/>
              <a:gdLst/>
              <a:ahLst/>
              <a:cxnLst/>
              <a:rect l="l" t="t" r="r" b="b"/>
              <a:pathLst>
                <a:path w="17779" h="16510">
                  <a:moveTo>
                    <a:pt x="8834" y="8014"/>
                  </a:moveTo>
                  <a:lnTo>
                    <a:pt x="8529" y="9843"/>
                  </a:lnTo>
                  <a:lnTo>
                    <a:pt x="6701" y="9538"/>
                  </a:lnTo>
                  <a:lnTo>
                    <a:pt x="6397" y="11411"/>
                  </a:lnTo>
                  <a:lnTo>
                    <a:pt x="4569" y="11106"/>
                  </a:lnTo>
                  <a:lnTo>
                    <a:pt x="4264" y="12935"/>
                  </a:lnTo>
                  <a:lnTo>
                    <a:pt x="2437" y="12631"/>
                  </a:lnTo>
                  <a:lnTo>
                    <a:pt x="2132" y="14460"/>
                  </a:lnTo>
                  <a:lnTo>
                    <a:pt x="304" y="14199"/>
                  </a:lnTo>
                  <a:lnTo>
                    <a:pt x="0" y="16028"/>
                  </a:lnTo>
                </a:path>
                <a:path w="17779" h="16510">
                  <a:moveTo>
                    <a:pt x="8834" y="8014"/>
                  </a:moveTo>
                  <a:lnTo>
                    <a:pt x="9138" y="6184"/>
                  </a:lnTo>
                  <a:lnTo>
                    <a:pt x="10966" y="6489"/>
                  </a:lnTo>
                  <a:lnTo>
                    <a:pt x="11271" y="4660"/>
                  </a:lnTo>
                  <a:lnTo>
                    <a:pt x="13098" y="4921"/>
                  </a:lnTo>
                  <a:lnTo>
                    <a:pt x="13360" y="3092"/>
                  </a:lnTo>
                  <a:lnTo>
                    <a:pt x="15231" y="3397"/>
                  </a:lnTo>
                  <a:lnTo>
                    <a:pt x="15535" y="1567"/>
                  </a:lnTo>
                  <a:lnTo>
                    <a:pt x="17363" y="1872"/>
                  </a:lnTo>
                  <a:lnTo>
                    <a:pt x="17668" y="0"/>
                  </a:lnTo>
                </a:path>
              </a:pathLst>
            </a:custGeom>
            <a:ln w="10884">
              <a:solidFill>
                <a:srgbClr val="E93433"/>
              </a:solidFill>
            </a:ln>
          </p:spPr>
          <p:txBody>
            <a:bodyPr wrap="square" lIns="0" tIns="0" rIns="0" bIns="0" rtlCol="0"/>
            <a:lstStyle/>
            <a:p>
              <a:endParaRPr sz="1266"/>
            </a:p>
          </p:txBody>
        </p:sp>
        <p:sp>
          <p:nvSpPr>
            <p:cNvPr id="710" name="object 710"/>
            <p:cNvSpPr/>
            <p:nvPr/>
          </p:nvSpPr>
          <p:spPr>
            <a:xfrm>
              <a:off x="4541134" y="3758580"/>
              <a:ext cx="356870" cy="404495"/>
            </a:xfrm>
            <a:custGeom>
              <a:avLst/>
              <a:gdLst/>
              <a:ahLst/>
              <a:cxnLst/>
              <a:rect l="l" t="t" r="r" b="b"/>
              <a:pathLst>
                <a:path w="356870" h="404495">
                  <a:moveTo>
                    <a:pt x="356543" y="404237"/>
                  </a:moveTo>
                  <a:lnTo>
                    <a:pt x="0" y="0"/>
                  </a:lnTo>
                </a:path>
              </a:pathLst>
            </a:custGeom>
            <a:ln w="10883">
              <a:solidFill>
                <a:srgbClr val="E93433"/>
              </a:solidFill>
            </a:ln>
          </p:spPr>
          <p:txBody>
            <a:bodyPr wrap="square" lIns="0" tIns="0" rIns="0" bIns="0" rtlCol="0"/>
            <a:lstStyle/>
            <a:p>
              <a:endParaRPr sz="1266"/>
            </a:p>
          </p:txBody>
        </p:sp>
        <p:sp>
          <p:nvSpPr>
            <p:cNvPr id="711" name="object 711"/>
            <p:cNvSpPr/>
            <p:nvPr/>
          </p:nvSpPr>
          <p:spPr>
            <a:xfrm>
              <a:off x="3962021" y="3041405"/>
              <a:ext cx="962025" cy="1099820"/>
            </a:xfrm>
            <a:custGeom>
              <a:avLst/>
              <a:gdLst/>
              <a:ahLst/>
              <a:cxnLst/>
              <a:rect l="l" t="t" r="r" b="b"/>
              <a:pathLst>
                <a:path w="962025" h="1099820">
                  <a:moveTo>
                    <a:pt x="961835" y="1099251"/>
                  </a:moveTo>
                  <a:lnTo>
                    <a:pt x="0" y="0"/>
                  </a:lnTo>
                </a:path>
              </a:pathLst>
            </a:custGeom>
            <a:ln w="10883">
              <a:solidFill>
                <a:srgbClr val="E93433"/>
              </a:solidFill>
            </a:ln>
          </p:spPr>
          <p:txBody>
            <a:bodyPr wrap="square" lIns="0" tIns="0" rIns="0" bIns="0" rtlCol="0"/>
            <a:lstStyle/>
            <a:p>
              <a:endParaRPr sz="1266"/>
            </a:p>
          </p:txBody>
        </p:sp>
        <p:sp>
          <p:nvSpPr>
            <p:cNvPr id="712" name="object 712"/>
            <p:cNvSpPr/>
            <p:nvPr/>
          </p:nvSpPr>
          <p:spPr>
            <a:xfrm>
              <a:off x="4901071" y="4142818"/>
              <a:ext cx="26670" cy="22860"/>
            </a:xfrm>
            <a:custGeom>
              <a:avLst/>
              <a:gdLst/>
              <a:ahLst/>
              <a:cxnLst/>
              <a:rect l="l" t="t" r="r" b="b"/>
              <a:pathLst>
                <a:path w="26670" h="22860">
                  <a:moveTo>
                    <a:pt x="13055" y="11367"/>
                  </a:moveTo>
                  <a:lnTo>
                    <a:pt x="12794" y="13197"/>
                  </a:lnTo>
                  <a:lnTo>
                    <a:pt x="10923" y="12935"/>
                  </a:lnTo>
                  <a:lnTo>
                    <a:pt x="10618" y="14765"/>
                  </a:lnTo>
                  <a:lnTo>
                    <a:pt x="8790" y="14460"/>
                  </a:lnTo>
                  <a:lnTo>
                    <a:pt x="8529" y="16289"/>
                  </a:lnTo>
                  <a:lnTo>
                    <a:pt x="6701" y="15984"/>
                  </a:lnTo>
                  <a:lnTo>
                    <a:pt x="6397" y="17814"/>
                  </a:lnTo>
                  <a:lnTo>
                    <a:pt x="4569" y="17552"/>
                  </a:lnTo>
                  <a:lnTo>
                    <a:pt x="4264" y="19382"/>
                  </a:lnTo>
                  <a:lnTo>
                    <a:pt x="2132" y="20906"/>
                  </a:lnTo>
                  <a:lnTo>
                    <a:pt x="1827" y="22735"/>
                  </a:lnTo>
                  <a:lnTo>
                    <a:pt x="0" y="22474"/>
                  </a:lnTo>
                </a:path>
                <a:path w="26670" h="22860">
                  <a:moveTo>
                    <a:pt x="13055" y="11367"/>
                  </a:moveTo>
                  <a:lnTo>
                    <a:pt x="13360" y="9538"/>
                  </a:lnTo>
                  <a:lnTo>
                    <a:pt x="15187" y="9843"/>
                  </a:lnTo>
                  <a:lnTo>
                    <a:pt x="15492" y="7970"/>
                  </a:lnTo>
                  <a:lnTo>
                    <a:pt x="17363" y="8319"/>
                  </a:lnTo>
                  <a:lnTo>
                    <a:pt x="17581" y="6446"/>
                  </a:lnTo>
                  <a:lnTo>
                    <a:pt x="19452" y="6751"/>
                  </a:lnTo>
                  <a:lnTo>
                    <a:pt x="19757" y="4921"/>
                  </a:lnTo>
                  <a:lnTo>
                    <a:pt x="21584" y="5226"/>
                  </a:lnTo>
                  <a:lnTo>
                    <a:pt x="21889" y="3353"/>
                  </a:lnTo>
                  <a:lnTo>
                    <a:pt x="23717" y="3658"/>
                  </a:lnTo>
                  <a:lnTo>
                    <a:pt x="24021" y="1829"/>
                  </a:lnTo>
                  <a:lnTo>
                    <a:pt x="24326" y="0"/>
                  </a:lnTo>
                  <a:lnTo>
                    <a:pt x="26154" y="304"/>
                  </a:lnTo>
                </a:path>
              </a:pathLst>
            </a:custGeom>
            <a:ln w="10884">
              <a:solidFill>
                <a:srgbClr val="E93433"/>
              </a:solidFill>
            </a:ln>
          </p:spPr>
          <p:txBody>
            <a:bodyPr wrap="square" lIns="0" tIns="0" rIns="0" bIns="0" rtlCol="0"/>
            <a:lstStyle/>
            <a:p>
              <a:endParaRPr sz="1266"/>
            </a:p>
          </p:txBody>
        </p:sp>
        <p:sp>
          <p:nvSpPr>
            <p:cNvPr id="713" name="object 713"/>
            <p:cNvSpPr/>
            <p:nvPr/>
          </p:nvSpPr>
          <p:spPr>
            <a:xfrm>
              <a:off x="4917511" y="4156637"/>
              <a:ext cx="320040" cy="364490"/>
            </a:xfrm>
            <a:custGeom>
              <a:avLst/>
              <a:gdLst/>
              <a:ahLst/>
              <a:cxnLst/>
              <a:rect l="l" t="t" r="r" b="b"/>
              <a:pathLst>
                <a:path w="320039" h="364489">
                  <a:moveTo>
                    <a:pt x="319683" y="364384"/>
                  </a:moveTo>
                  <a:lnTo>
                    <a:pt x="0" y="0"/>
                  </a:lnTo>
                </a:path>
              </a:pathLst>
            </a:custGeom>
            <a:ln w="10883">
              <a:solidFill>
                <a:srgbClr val="E93433"/>
              </a:solidFill>
            </a:ln>
          </p:spPr>
          <p:txBody>
            <a:bodyPr wrap="square" lIns="0" tIns="0" rIns="0" bIns="0" rtlCol="0"/>
            <a:lstStyle/>
            <a:p>
              <a:endParaRPr sz="1266"/>
            </a:p>
          </p:txBody>
        </p:sp>
        <p:sp>
          <p:nvSpPr>
            <p:cNvPr id="714" name="object 714"/>
            <p:cNvSpPr/>
            <p:nvPr/>
          </p:nvSpPr>
          <p:spPr>
            <a:xfrm>
              <a:off x="3981818" y="3023867"/>
              <a:ext cx="1238885" cy="1424940"/>
            </a:xfrm>
            <a:custGeom>
              <a:avLst/>
              <a:gdLst/>
              <a:ahLst/>
              <a:cxnLst/>
              <a:rect l="l" t="t" r="r" b="b"/>
              <a:pathLst>
                <a:path w="1238885" h="1424939">
                  <a:moveTo>
                    <a:pt x="1238784" y="1424784"/>
                  </a:moveTo>
                  <a:lnTo>
                    <a:pt x="0" y="0"/>
                  </a:lnTo>
                </a:path>
              </a:pathLst>
            </a:custGeom>
            <a:ln w="10883">
              <a:solidFill>
                <a:srgbClr val="E93433"/>
              </a:solidFill>
            </a:ln>
          </p:spPr>
          <p:txBody>
            <a:bodyPr wrap="square" lIns="0" tIns="0" rIns="0" bIns="0" rtlCol="0"/>
            <a:lstStyle/>
            <a:p>
              <a:endParaRPr sz="1266"/>
            </a:p>
          </p:txBody>
        </p:sp>
        <p:sp>
          <p:nvSpPr>
            <p:cNvPr id="715" name="object 715"/>
            <p:cNvSpPr/>
            <p:nvPr/>
          </p:nvSpPr>
          <p:spPr>
            <a:xfrm>
              <a:off x="4003746" y="3004768"/>
              <a:ext cx="1232535" cy="1430020"/>
            </a:xfrm>
            <a:custGeom>
              <a:avLst/>
              <a:gdLst/>
              <a:ahLst/>
              <a:cxnLst/>
              <a:rect l="l" t="t" r="r" b="b"/>
              <a:pathLst>
                <a:path w="1232535" h="1430020">
                  <a:moveTo>
                    <a:pt x="1232387" y="1429401"/>
                  </a:moveTo>
                  <a:lnTo>
                    <a:pt x="0" y="0"/>
                  </a:lnTo>
                </a:path>
              </a:pathLst>
            </a:custGeom>
            <a:ln w="10883">
              <a:solidFill>
                <a:srgbClr val="E93433"/>
              </a:solidFill>
            </a:ln>
          </p:spPr>
          <p:txBody>
            <a:bodyPr wrap="square" lIns="0" tIns="0" rIns="0" bIns="0" rtlCol="0"/>
            <a:lstStyle/>
            <a:p>
              <a:endParaRPr sz="1266"/>
            </a:p>
          </p:txBody>
        </p:sp>
        <p:pic>
          <p:nvPicPr>
            <p:cNvPr id="716" name="object 716"/>
            <p:cNvPicPr/>
            <p:nvPr/>
          </p:nvPicPr>
          <p:blipFill>
            <a:blip r:embed="rId84" cstate="print"/>
            <a:stretch>
              <a:fillRect/>
            </a:stretch>
          </p:blipFill>
          <p:spPr>
            <a:xfrm>
              <a:off x="5218550" y="4430869"/>
              <a:ext cx="85708" cy="133815"/>
            </a:xfrm>
            <a:prstGeom prst="rect">
              <a:avLst/>
            </a:prstGeom>
          </p:spPr>
        </p:pic>
        <p:sp>
          <p:nvSpPr>
            <p:cNvPr id="717" name="object 717"/>
            <p:cNvSpPr/>
            <p:nvPr/>
          </p:nvSpPr>
          <p:spPr>
            <a:xfrm>
              <a:off x="4023512" y="2987244"/>
              <a:ext cx="1212215" cy="1415415"/>
            </a:xfrm>
            <a:custGeom>
              <a:avLst/>
              <a:gdLst/>
              <a:ahLst/>
              <a:cxnLst/>
              <a:rect l="l" t="t" r="r" b="b"/>
              <a:pathLst>
                <a:path w="1212214" h="1415414">
                  <a:moveTo>
                    <a:pt x="1212151" y="1414810"/>
                  </a:moveTo>
                  <a:lnTo>
                    <a:pt x="0" y="0"/>
                  </a:lnTo>
                </a:path>
              </a:pathLst>
            </a:custGeom>
            <a:ln w="10883">
              <a:solidFill>
                <a:srgbClr val="E93433"/>
              </a:solidFill>
            </a:ln>
          </p:spPr>
          <p:txBody>
            <a:bodyPr wrap="square" lIns="0" tIns="0" rIns="0" bIns="0" rtlCol="0"/>
            <a:lstStyle/>
            <a:p>
              <a:endParaRPr sz="1266"/>
            </a:p>
          </p:txBody>
        </p:sp>
        <p:sp>
          <p:nvSpPr>
            <p:cNvPr id="718" name="object 718"/>
            <p:cNvSpPr/>
            <p:nvPr/>
          </p:nvSpPr>
          <p:spPr>
            <a:xfrm>
              <a:off x="4045096" y="2970001"/>
              <a:ext cx="1136650" cy="1336675"/>
            </a:xfrm>
            <a:custGeom>
              <a:avLst/>
              <a:gdLst/>
              <a:ahLst/>
              <a:cxnLst/>
              <a:rect l="l" t="t" r="r" b="b"/>
              <a:pathLst>
                <a:path w="1136650" h="1336675">
                  <a:moveTo>
                    <a:pt x="1136299" y="1336628"/>
                  </a:moveTo>
                  <a:lnTo>
                    <a:pt x="0" y="0"/>
                  </a:lnTo>
                </a:path>
              </a:pathLst>
            </a:custGeom>
            <a:ln w="10883">
              <a:solidFill>
                <a:srgbClr val="E93433"/>
              </a:solidFill>
            </a:ln>
          </p:spPr>
          <p:txBody>
            <a:bodyPr wrap="square" lIns="0" tIns="0" rIns="0" bIns="0" rtlCol="0"/>
            <a:lstStyle/>
            <a:p>
              <a:endParaRPr sz="1266"/>
            </a:p>
          </p:txBody>
        </p:sp>
        <p:sp>
          <p:nvSpPr>
            <p:cNvPr id="719" name="object 719"/>
            <p:cNvSpPr/>
            <p:nvPr/>
          </p:nvSpPr>
          <p:spPr>
            <a:xfrm>
              <a:off x="4065155" y="2950615"/>
              <a:ext cx="1132205" cy="1341755"/>
            </a:xfrm>
            <a:custGeom>
              <a:avLst/>
              <a:gdLst/>
              <a:ahLst/>
              <a:cxnLst/>
              <a:rect l="l" t="t" r="r" b="b"/>
              <a:pathLst>
                <a:path w="1132204" h="1341754">
                  <a:moveTo>
                    <a:pt x="1131730" y="1341549"/>
                  </a:moveTo>
                  <a:lnTo>
                    <a:pt x="0" y="0"/>
                  </a:lnTo>
                </a:path>
              </a:pathLst>
            </a:custGeom>
            <a:ln w="10883">
              <a:solidFill>
                <a:srgbClr val="E93433"/>
              </a:solidFill>
            </a:ln>
          </p:spPr>
          <p:txBody>
            <a:bodyPr wrap="square" lIns="0" tIns="0" rIns="0" bIns="0" rtlCol="0"/>
            <a:lstStyle/>
            <a:p>
              <a:endParaRPr sz="1266"/>
            </a:p>
          </p:txBody>
        </p:sp>
        <p:sp>
          <p:nvSpPr>
            <p:cNvPr id="720" name="object 720"/>
            <p:cNvSpPr/>
            <p:nvPr/>
          </p:nvSpPr>
          <p:spPr>
            <a:xfrm>
              <a:off x="5182893" y="4296142"/>
              <a:ext cx="15240" cy="13335"/>
            </a:xfrm>
            <a:custGeom>
              <a:avLst/>
              <a:gdLst/>
              <a:ahLst/>
              <a:cxnLst/>
              <a:rect l="l" t="t" r="r" b="b"/>
              <a:pathLst>
                <a:path w="15239" h="13335">
                  <a:moveTo>
                    <a:pt x="8573" y="6446"/>
                  </a:moveTo>
                  <a:lnTo>
                    <a:pt x="6701" y="6184"/>
                  </a:lnTo>
                  <a:lnTo>
                    <a:pt x="6397" y="8014"/>
                  </a:lnTo>
                  <a:lnTo>
                    <a:pt x="4569" y="7665"/>
                  </a:lnTo>
                  <a:lnTo>
                    <a:pt x="4264" y="9538"/>
                  </a:lnTo>
                  <a:lnTo>
                    <a:pt x="2175" y="11063"/>
                  </a:lnTo>
                  <a:lnTo>
                    <a:pt x="1871" y="12892"/>
                  </a:lnTo>
                  <a:lnTo>
                    <a:pt x="0" y="12631"/>
                  </a:lnTo>
                </a:path>
                <a:path w="15239" h="13335">
                  <a:moveTo>
                    <a:pt x="8573" y="6446"/>
                  </a:moveTo>
                  <a:lnTo>
                    <a:pt x="8834" y="4616"/>
                  </a:lnTo>
                  <a:lnTo>
                    <a:pt x="10705" y="4921"/>
                  </a:lnTo>
                  <a:lnTo>
                    <a:pt x="10966" y="3092"/>
                  </a:lnTo>
                  <a:lnTo>
                    <a:pt x="12837" y="3397"/>
                  </a:lnTo>
                  <a:lnTo>
                    <a:pt x="13098" y="1567"/>
                  </a:lnTo>
                  <a:lnTo>
                    <a:pt x="14926" y="1829"/>
                  </a:lnTo>
                  <a:lnTo>
                    <a:pt x="15231" y="0"/>
                  </a:lnTo>
                </a:path>
              </a:pathLst>
            </a:custGeom>
            <a:ln w="10884">
              <a:solidFill>
                <a:srgbClr val="E93433"/>
              </a:solidFill>
            </a:ln>
          </p:spPr>
          <p:txBody>
            <a:bodyPr wrap="square" lIns="0" tIns="0" rIns="0" bIns="0" rtlCol="0"/>
            <a:lstStyle/>
            <a:p>
              <a:endParaRPr sz="1266"/>
            </a:p>
          </p:txBody>
        </p:sp>
        <p:sp>
          <p:nvSpPr>
            <p:cNvPr id="721" name="object 721"/>
            <p:cNvSpPr/>
            <p:nvPr/>
          </p:nvSpPr>
          <p:spPr>
            <a:xfrm>
              <a:off x="5194843" y="4305005"/>
              <a:ext cx="28575" cy="34925"/>
            </a:xfrm>
            <a:custGeom>
              <a:avLst/>
              <a:gdLst/>
              <a:ahLst/>
              <a:cxnLst/>
              <a:rect l="l" t="t" r="r" b="b"/>
              <a:pathLst>
                <a:path w="28575" h="34925">
                  <a:moveTo>
                    <a:pt x="28243" y="34713"/>
                  </a:moveTo>
                  <a:lnTo>
                    <a:pt x="0" y="0"/>
                  </a:lnTo>
                </a:path>
              </a:pathLst>
            </a:custGeom>
            <a:ln w="10883">
              <a:solidFill>
                <a:srgbClr val="E93433"/>
              </a:solidFill>
            </a:ln>
          </p:spPr>
          <p:txBody>
            <a:bodyPr wrap="square" lIns="0" tIns="0" rIns="0" bIns="0" rtlCol="0"/>
            <a:lstStyle/>
            <a:p>
              <a:endParaRPr sz="1266"/>
            </a:p>
          </p:txBody>
        </p:sp>
        <p:sp>
          <p:nvSpPr>
            <p:cNvPr id="722" name="object 722"/>
            <p:cNvSpPr/>
            <p:nvPr/>
          </p:nvSpPr>
          <p:spPr>
            <a:xfrm>
              <a:off x="4086774" y="2933420"/>
              <a:ext cx="1160780" cy="1386205"/>
            </a:xfrm>
            <a:custGeom>
              <a:avLst/>
              <a:gdLst/>
              <a:ahLst/>
              <a:cxnLst/>
              <a:rect l="l" t="t" r="r" b="b"/>
              <a:pathLst>
                <a:path w="1160779" h="1386204">
                  <a:moveTo>
                    <a:pt x="1160365" y="1385715"/>
                  </a:moveTo>
                  <a:lnTo>
                    <a:pt x="0" y="0"/>
                  </a:lnTo>
                </a:path>
              </a:pathLst>
            </a:custGeom>
            <a:ln w="10883">
              <a:solidFill>
                <a:srgbClr val="E93433"/>
              </a:solidFill>
            </a:ln>
          </p:spPr>
          <p:txBody>
            <a:bodyPr wrap="square" lIns="0" tIns="0" rIns="0" bIns="0" rtlCol="0"/>
            <a:lstStyle/>
            <a:p>
              <a:endParaRPr sz="1266"/>
            </a:p>
          </p:txBody>
        </p:sp>
        <p:pic>
          <p:nvPicPr>
            <p:cNvPr id="723" name="object 723"/>
            <p:cNvPicPr/>
            <p:nvPr/>
          </p:nvPicPr>
          <p:blipFill>
            <a:blip r:embed="rId85" cstate="print"/>
            <a:stretch>
              <a:fillRect/>
            </a:stretch>
          </p:blipFill>
          <p:spPr>
            <a:xfrm>
              <a:off x="5220760" y="4317655"/>
              <a:ext cx="172619" cy="289690"/>
            </a:xfrm>
            <a:prstGeom prst="rect">
              <a:avLst/>
            </a:prstGeom>
          </p:spPr>
        </p:pic>
        <p:sp>
          <p:nvSpPr>
            <p:cNvPr id="724" name="object 724"/>
            <p:cNvSpPr/>
            <p:nvPr/>
          </p:nvSpPr>
          <p:spPr>
            <a:xfrm>
              <a:off x="4106531" y="2915871"/>
              <a:ext cx="1154430" cy="1388745"/>
            </a:xfrm>
            <a:custGeom>
              <a:avLst/>
              <a:gdLst/>
              <a:ahLst/>
              <a:cxnLst/>
              <a:rect l="l" t="t" r="r" b="b"/>
              <a:pathLst>
                <a:path w="1154429" h="1388745">
                  <a:moveTo>
                    <a:pt x="1154272" y="1388502"/>
                  </a:moveTo>
                  <a:lnTo>
                    <a:pt x="0" y="0"/>
                  </a:lnTo>
                </a:path>
              </a:pathLst>
            </a:custGeom>
            <a:ln w="10883">
              <a:solidFill>
                <a:srgbClr val="E93433"/>
              </a:solidFill>
            </a:ln>
          </p:spPr>
          <p:txBody>
            <a:bodyPr wrap="square" lIns="0" tIns="0" rIns="0" bIns="0" rtlCol="0"/>
            <a:lstStyle/>
            <a:p>
              <a:endParaRPr sz="1266"/>
            </a:p>
          </p:txBody>
        </p:sp>
        <p:sp>
          <p:nvSpPr>
            <p:cNvPr id="725" name="object 725"/>
            <p:cNvSpPr/>
            <p:nvPr/>
          </p:nvSpPr>
          <p:spPr>
            <a:xfrm>
              <a:off x="4128121" y="2898635"/>
              <a:ext cx="1149985" cy="1393825"/>
            </a:xfrm>
            <a:custGeom>
              <a:avLst/>
              <a:gdLst/>
              <a:ahLst/>
              <a:cxnLst/>
              <a:rect l="l" t="t" r="r" b="b"/>
              <a:pathLst>
                <a:path w="1149985" h="1393825">
                  <a:moveTo>
                    <a:pt x="1149746" y="1393424"/>
                  </a:moveTo>
                  <a:lnTo>
                    <a:pt x="0" y="0"/>
                  </a:lnTo>
                </a:path>
              </a:pathLst>
            </a:custGeom>
            <a:ln w="10883">
              <a:solidFill>
                <a:srgbClr val="E93433"/>
              </a:solidFill>
            </a:ln>
          </p:spPr>
          <p:txBody>
            <a:bodyPr wrap="square" lIns="0" tIns="0" rIns="0" bIns="0" rtlCol="0"/>
            <a:lstStyle/>
            <a:p>
              <a:endParaRPr sz="1266"/>
            </a:p>
          </p:txBody>
        </p:sp>
        <p:pic>
          <p:nvPicPr>
            <p:cNvPr id="726" name="object 726"/>
            <p:cNvPicPr/>
            <p:nvPr/>
          </p:nvPicPr>
          <p:blipFill>
            <a:blip r:embed="rId86" cstate="print"/>
            <a:stretch>
              <a:fillRect/>
            </a:stretch>
          </p:blipFill>
          <p:spPr>
            <a:xfrm>
              <a:off x="5258447" y="4288744"/>
              <a:ext cx="256561" cy="381553"/>
            </a:xfrm>
            <a:prstGeom prst="rect">
              <a:avLst/>
            </a:prstGeom>
          </p:spPr>
        </p:pic>
        <p:sp>
          <p:nvSpPr>
            <p:cNvPr id="727" name="object 727"/>
            <p:cNvSpPr/>
            <p:nvPr/>
          </p:nvSpPr>
          <p:spPr>
            <a:xfrm>
              <a:off x="4147864" y="2881105"/>
              <a:ext cx="946150" cy="1153795"/>
            </a:xfrm>
            <a:custGeom>
              <a:avLst/>
              <a:gdLst/>
              <a:ahLst/>
              <a:cxnLst/>
              <a:rect l="l" t="t" r="r" b="b"/>
              <a:pathLst>
                <a:path w="946150" h="1153795">
                  <a:moveTo>
                    <a:pt x="945603" y="1153216"/>
                  </a:moveTo>
                  <a:lnTo>
                    <a:pt x="0" y="0"/>
                  </a:lnTo>
                </a:path>
              </a:pathLst>
            </a:custGeom>
            <a:ln w="10883">
              <a:solidFill>
                <a:srgbClr val="E93433"/>
              </a:solidFill>
            </a:ln>
          </p:spPr>
          <p:txBody>
            <a:bodyPr wrap="square" lIns="0" tIns="0" rIns="0" bIns="0" rtlCol="0"/>
            <a:lstStyle/>
            <a:p>
              <a:endParaRPr sz="1266"/>
            </a:p>
          </p:txBody>
        </p:sp>
        <p:sp>
          <p:nvSpPr>
            <p:cNvPr id="728" name="object 728"/>
            <p:cNvSpPr/>
            <p:nvPr/>
          </p:nvSpPr>
          <p:spPr>
            <a:xfrm>
              <a:off x="4169515" y="2863871"/>
              <a:ext cx="941069" cy="1158240"/>
            </a:xfrm>
            <a:custGeom>
              <a:avLst/>
              <a:gdLst/>
              <a:ahLst/>
              <a:cxnLst/>
              <a:rect l="l" t="t" r="r" b="b"/>
              <a:pathLst>
                <a:path w="941070" h="1158239">
                  <a:moveTo>
                    <a:pt x="941034" y="1158094"/>
                  </a:moveTo>
                  <a:lnTo>
                    <a:pt x="0" y="0"/>
                  </a:lnTo>
                </a:path>
              </a:pathLst>
            </a:custGeom>
            <a:ln w="10883">
              <a:solidFill>
                <a:srgbClr val="E93433"/>
              </a:solidFill>
            </a:ln>
          </p:spPr>
          <p:txBody>
            <a:bodyPr wrap="square" lIns="0" tIns="0" rIns="0" bIns="0" rtlCol="0"/>
            <a:lstStyle/>
            <a:p>
              <a:endParaRPr sz="1266"/>
            </a:p>
          </p:txBody>
        </p:sp>
        <p:sp>
          <p:nvSpPr>
            <p:cNvPr id="729" name="object 729"/>
            <p:cNvSpPr/>
            <p:nvPr/>
          </p:nvSpPr>
          <p:spPr>
            <a:xfrm>
              <a:off x="5096576" y="4024112"/>
              <a:ext cx="17780" cy="14604"/>
            </a:xfrm>
            <a:custGeom>
              <a:avLst/>
              <a:gdLst/>
              <a:ahLst/>
              <a:cxnLst/>
              <a:rect l="l" t="t" r="r" b="b"/>
              <a:pathLst>
                <a:path w="17779" h="14604">
                  <a:moveTo>
                    <a:pt x="8790" y="6446"/>
                  </a:moveTo>
                  <a:lnTo>
                    <a:pt x="6701" y="8014"/>
                  </a:lnTo>
                  <a:lnTo>
                    <a:pt x="6353" y="9843"/>
                  </a:lnTo>
                  <a:lnTo>
                    <a:pt x="4525" y="9538"/>
                  </a:lnTo>
                  <a:lnTo>
                    <a:pt x="4264" y="11367"/>
                  </a:lnTo>
                  <a:lnTo>
                    <a:pt x="2437" y="11063"/>
                  </a:lnTo>
                  <a:lnTo>
                    <a:pt x="2132" y="12892"/>
                  </a:lnTo>
                  <a:lnTo>
                    <a:pt x="304" y="12587"/>
                  </a:lnTo>
                  <a:lnTo>
                    <a:pt x="0" y="14460"/>
                  </a:lnTo>
                </a:path>
                <a:path w="17779" h="14604">
                  <a:moveTo>
                    <a:pt x="8790" y="6446"/>
                  </a:moveTo>
                  <a:lnTo>
                    <a:pt x="9095" y="4616"/>
                  </a:lnTo>
                  <a:lnTo>
                    <a:pt x="10923" y="4921"/>
                  </a:lnTo>
                  <a:lnTo>
                    <a:pt x="11271" y="3048"/>
                  </a:lnTo>
                  <a:lnTo>
                    <a:pt x="13098" y="3353"/>
                  </a:lnTo>
                  <a:lnTo>
                    <a:pt x="13360" y="1524"/>
                  </a:lnTo>
                  <a:lnTo>
                    <a:pt x="15187" y="1872"/>
                  </a:lnTo>
                  <a:lnTo>
                    <a:pt x="15492" y="0"/>
                  </a:lnTo>
                  <a:lnTo>
                    <a:pt x="17320" y="304"/>
                  </a:lnTo>
                </a:path>
              </a:pathLst>
            </a:custGeom>
            <a:ln w="10884">
              <a:solidFill>
                <a:srgbClr val="E93433"/>
              </a:solidFill>
            </a:ln>
          </p:spPr>
          <p:txBody>
            <a:bodyPr wrap="square" lIns="0" tIns="0" rIns="0" bIns="0" rtlCol="0"/>
            <a:lstStyle/>
            <a:p>
              <a:endParaRPr sz="1266"/>
            </a:p>
          </p:txBody>
        </p:sp>
        <p:sp>
          <p:nvSpPr>
            <p:cNvPr id="730" name="object 730"/>
            <p:cNvSpPr/>
            <p:nvPr/>
          </p:nvSpPr>
          <p:spPr>
            <a:xfrm>
              <a:off x="5106950" y="4032692"/>
              <a:ext cx="441959" cy="541020"/>
            </a:xfrm>
            <a:custGeom>
              <a:avLst/>
              <a:gdLst/>
              <a:ahLst/>
              <a:cxnLst/>
              <a:rect l="l" t="t" r="r" b="b"/>
              <a:pathLst>
                <a:path w="441960" h="541020">
                  <a:moveTo>
                    <a:pt x="441882" y="540522"/>
                  </a:moveTo>
                  <a:lnTo>
                    <a:pt x="0" y="0"/>
                  </a:lnTo>
                </a:path>
              </a:pathLst>
            </a:custGeom>
            <a:ln w="10883">
              <a:solidFill>
                <a:srgbClr val="E93433"/>
              </a:solidFill>
            </a:ln>
          </p:spPr>
          <p:txBody>
            <a:bodyPr wrap="square" lIns="0" tIns="0" rIns="0" bIns="0" rtlCol="0"/>
            <a:lstStyle/>
            <a:p>
              <a:endParaRPr sz="1266"/>
            </a:p>
          </p:txBody>
        </p:sp>
        <p:sp>
          <p:nvSpPr>
            <p:cNvPr id="731" name="object 731"/>
            <p:cNvSpPr/>
            <p:nvPr/>
          </p:nvSpPr>
          <p:spPr>
            <a:xfrm>
              <a:off x="4191117" y="2846610"/>
              <a:ext cx="861694" cy="1066800"/>
            </a:xfrm>
            <a:custGeom>
              <a:avLst/>
              <a:gdLst/>
              <a:ahLst/>
              <a:cxnLst/>
              <a:rect l="l" t="t" r="r" b="b"/>
              <a:pathLst>
                <a:path w="861695" h="1066800">
                  <a:moveTo>
                    <a:pt x="861700" y="1066192"/>
                  </a:moveTo>
                  <a:lnTo>
                    <a:pt x="0" y="0"/>
                  </a:lnTo>
                </a:path>
              </a:pathLst>
            </a:custGeom>
            <a:ln w="10883">
              <a:solidFill>
                <a:srgbClr val="E93433"/>
              </a:solidFill>
            </a:ln>
          </p:spPr>
          <p:txBody>
            <a:bodyPr wrap="square" lIns="0" tIns="0" rIns="0" bIns="0" rtlCol="0"/>
            <a:lstStyle/>
            <a:p>
              <a:endParaRPr sz="1266"/>
            </a:p>
          </p:txBody>
        </p:sp>
        <p:sp>
          <p:nvSpPr>
            <p:cNvPr id="732" name="object 732"/>
            <p:cNvSpPr/>
            <p:nvPr/>
          </p:nvSpPr>
          <p:spPr>
            <a:xfrm>
              <a:off x="4210849" y="2829095"/>
              <a:ext cx="857885" cy="1069340"/>
            </a:xfrm>
            <a:custGeom>
              <a:avLst/>
              <a:gdLst/>
              <a:ahLst/>
              <a:cxnLst/>
              <a:rect l="l" t="t" r="r" b="b"/>
              <a:pathLst>
                <a:path w="857885" h="1069339">
                  <a:moveTo>
                    <a:pt x="857479" y="1069241"/>
                  </a:moveTo>
                  <a:lnTo>
                    <a:pt x="0" y="0"/>
                  </a:lnTo>
                </a:path>
              </a:pathLst>
            </a:custGeom>
            <a:ln w="10883">
              <a:solidFill>
                <a:srgbClr val="E93433"/>
              </a:solidFill>
            </a:ln>
          </p:spPr>
          <p:txBody>
            <a:bodyPr wrap="square" lIns="0" tIns="0" rIns="0" bIns="0" rtlCol="0"/>
            <a:lstStyle/>
            <a:p>
              <a:endParaRPr sz="1266"/>
            </a:p>
          </p:txBody>
        </p:sp>
        <p:sp>
          <p:nvSpPr>
            <p:cNvPr id="733" name="object 733"/>
            <p:cNvSpPr/>
            <p:nvPr/>
          </p:nvSpPr>
          <p:spPr>
            <a:xfrm>
              <a:off x="5054055" y="3902314"/>
              <a:ext cx="17780" cy="14604"/>
            </a:xfrm>
            <a:custGeom>
              <a:avLst/>
              <a:gdLst/>
              <a:ahLst/>
              <a:cxnLst/>
              <a:rect l="l" t="t" r="r" b="b"/>
              <a:pathLst>
                <a:path w="17779" h="14604">
                  <a:moveTo>
                    <a:pt x="8834" y="6446"/>
                  </a:moveTo>
                  <a:lnTo>
                    <a:pt x="8573" y="8275"/>
                  </a:lnTo>
                  <a:lnTo>
                    <a:pt x="6701" y="8014"/>
                  </a:lnTo>
                  <a:lnTo>
                    <a:pt x="6397" y="9843"/>
                  </a:lnTo>
                  <a:lnTo>
                    <a:pt x="4569" y="9538"/>
                  </a:lnTo>
                  <a:lnTo>
                    <a:pt x="4264" y="11324"/>
                  </a:lnTo>
                  <a:lnTo>
                    <a:pt x="2437" y="11063"/>
                  </a:lnTo>
                  <a:lnTo>
                    <a:pt x="2132" y="12892"/>
                  </a:lnTo>
                  <a:lnTo>
                    <a:pt x="304" y="12587"/>
                  </a:lnTo>
                  <a:lnTo>
                    <a:pt x="0" y="14460"/>
                  </a:lnTo>
                </a:path>
                <a:path w="17779" h="14604">
                  <a:moveTo>
                    <a:pt x="8834" y="6446"/>
                  </a:moveTo>
                  <a:lnTo>
                    <a:pt x="10661" y="6751"/>
                  </a:lnTo>
                  <a:lnTo>
                    <a:pt x="10923" y="4921"/>
                  </a:lnTo>
                  <a:lnTo>
                    <a:pt x="11271" y="3048"/>
                  </a:lnTo>
                  <a:lnTo>
                    <a:pt x="13098" y="3397"/>
                  </a:lnTo>
                  <a:lnTo>
                    <a:pt x="13360" y="1524"/>
                  </a:lnTo>
                  <a:lnTo>
                    <a:pt x="15231" y="1829"/>
                  </a:lnTo>
                  <a:lnTo>
                    <a:pt x="15535" y="0"/>
                  </a:lnTo>
                  <a:lnTo>
                    <a:pt x="17363" y="304"/>
                  </a:lnTo>
                </a:path>
              </a:pathLst>
            </a:custGeom>
            <a:ln w="10884">
              <a:solidFill>
                <a:srgbClr val="E93433"/>
              </a:solidFill>
            </a:ln>
          </p:spPr>
          <p:txBody>
            <a:bodyPr wrap="square" lIns="0" tIns="0" rIns="0" bIns="0" rtlCol="0"/>
            <a:lstStyle/>
            <a:p>
              <a:endParaRPr sz="1266"/>
            </a:p>
          </p:txBody>
        </p:sp>
        <p:sp>
          <p:nvSpPr>
            <p:cNvPr id="734" name="object 734"/>
            <p:cNvSpPr/>
            <p:nvPr/>
          </p:nvSpPr>
          <p:spPr>
            <a:xfrm>
              <a:off x="5064407" y="3910880"/>
              <a:ext cx="514984" cy="639445"/>
            </a:xfrm>
            <a:custGeom>
              <a:avLst/>
              <a:gdLst/>
              <a:ahLst/>
              <a:cxnLst/>
              <a:rect l="l" t="t" r="r" b="b"/>
              <a:pathLst>
                <a:path w="514985" h="639445">
                  <a:moveTo>
                    <a:pt x="514557" y="638957"/>
                  </a:moveTo>
                  <a:lnTo>
                    <a:pt x="0" y="0"/>
                  </a:lnTo>
                </a:path>
              </a:pathLst>
            </a:custGeom>
            <a:ln w="10883">
              <a:solidFill>
                <a:srgbClr val="E93433"/>
              </a:solidFill>
            </a:ln>
          </p:spPr>
          <p:txBody>
            <a:bodyPr wrap="square" lIns="0" tIns="0" rIns="0" bIns="0" rtlCol="0"/>
            <a:lstStyle/>
            <a:p>
              <a:endParaRPr sz="1266"/>
            </a:p>
          </p:txBody>
        </p:sp>
        <p:sp>
          <p:nvSpPr>
            <p:cNvPr id="735" name="object 735"/>
            <p:cNvSpPr/>
            <p:nvPr/>
          </p:nvSpPr>
          <p:spPr>
            <a:xfrm>
              <a:off x="5551879" y="4553798"/>
              <a:ext cx="28575" cy="24130"/>
            </a:xfrm>
            <a:custGeom>
              <a:avLst/>
              <a:gdLst/>
              <a:ahLst/>
              <a:cxnLst/>
              <a:rect l="l" t="t" r="r" b="b"/>
              <a:pathLst>
                <a:path w="28575" h="24129">
                  <a:moveTo>
                    <a:pt x="13403" y="10758"/>
                  </a:moveTo>
                  <a:lnTo>
                    <a:pt x="13098" y="12587"/>
                  </a:lnTo>
                  <a:lnTo>
                    <a:pt x="11271" y="12326"/>
                  </a:lnTo>
                  <a:lnTo>
                    <a:pt x="10966" y="14155"/>
                  </a:lnTo>
                  <a:lnTo>
                    <a:pt x="9138" y="13850"/>
                  </a:lnTo>
                  <a:lnTo>
                    <a:pt x="8834" y="15679"/>
                  </a:lnTo>
                  <a:lnTo>
                    <a:pt x="8529" y="17509"/>
                  </a:lnTo>
                  <a:lnTo>
                    <a:pt x="6701" y="17204"/>
                  </a:lnTo>
                  <a:lnTo>
                    <a:pt x="6397" y="19077"/>
                  </a:lnTo>
                  <a:lnTo>
                    <a:pt x="4569" y="18772"/>
                  </a:lnTo>
                  <a:lnTo>
                    <a:pt x="4308" y="20601"/>
                  </a:lnTo>
                  <a:lnTo>
                    <a:pt x="2437" y="20296"/>
                  </a:lnTo>
                  <a:lnTo>
                    <a:pt x="2132" y="22126"/>
                  </a:lnTo>
                  <a:lnTo>
                    <a:pt x="304" y="21864"/>
                  </a:lnTo>
                  <a:lnTo>
                    <a:pt x="0" y="23694"/>
                  </a:lnTo>
                </a:path>
                <a:path w="28575" h="24129">
                  <a:moveTo>
                    <a:pt x="13403" y="10758"/>
                  </a:moveTo>
                  <a:lnTo>
                    <a:pt x="15231" y="11063"/>
                  </a:lnTo>
                  <a:lnTo>
                    <a:pt x="15535" y="9233"/>
                  </a:lnTo>
                  <a:lnTo>
                    <a:pt x="17363" y="9538"/>
                  </a:lnTo>
                  <a:lnTo>
                    <a:pt x="17668" y="7709"/>
                  </a:lnTo>
                  <a:lnTo>
                    <a:pt x="19496" y="7970"/>
                  </a:lnTo>
                  <a:lnTo>
                    <a:pt x="19757" y="6141"/>
                  </a:lnTo>
                  <a:lnTo>
                    <a:pt x="21628" y="6446"/>
                  </a:lnTo>
                  <a:lnTo>
                    <a:pt x="21933" y="4616"/>
                  </a:lnTo>
                  <a:lnTo>
                    <a:pt x="23760" y="4878"/>
                  </a:lnTo>
                  <a:lnTo>
                    <a:pt x="24065" y="3048"/>
                  </a:lnTo>
                  <a:lnTo>
                    <a:pt x="25893" y="3353"/>
                  </a:lnTo>
                  <a:lnTo>
                    <a:pt x="26154" y="1524"/>
                  </a:lnTo>
                  <a:lnTo>
                    <a:pt x="28330" y="0"/>
                  </a:lnTo>
                </a:path>
              </a:pathLst>
            </a:custGeom>
            <a:ln w="10884">
              <a:solidFill>
                <a:srgbClr val="E93433"/>
              </a:solidFill>
            </a:ln>
          </p:spPr>
          <p:txBody>
            <a:bodyPr wrap="square" lIns="0" tIns="0" rIns="0" bIns="0" rtlCol="0"/>
            <a:lstStyle/>
            <a:p>
              <a:endParaRPr sz="1266"/>
            </a:p>
          </p:txBody>
        </p:sp>
        <p:sp>
          <p:nvSpPr>
            <p:cNvPr id="736" name="object 736"/>
            <p:cNvSpPr/>
            <p:nvPr/>
          </p:nvSpPr>
          <p:spPr>
            <a:xfrm>
              <a:off x="5566819" y="4566724"/>
              <a:ext cx="14604" cy="17780"/>
            </a:xfrm>
            <a:custGeom>
              <a:avLst/>
              <a:gdLst/>
              <a:ahLst/>
              <a:cxnLst/>
              <a:rect l="l" t="t" r="r" b="b"/>
              <a:pathLst>
                <a:path w="14604" h="17779">
                  <a:moveTo>
                    <a:pt x="14143" y="17335"/>
                  </a:moveTo>
                  <a:lnTo>
                    <a:pt x="0" y="0"/>
                  </a:lnTo>
                </a:path>
              </a:pathLst>
            </a:custGeom>
            <a:ln w="10883">
              <a:solidFill>
                <a:srgbClr val="E93433"/>
              </a:solidFill>
            </a:ln>
          </p:spPr>
          <p:txBody>
            <a:bodyPr wrap="square" lIns="0" tIns="0" rIns="0" bIns="0" rtlCol="0"/>
            <a:lstStyle/>
            <a:p>
              <a:endParaRPr sz="1266"/>
            </a:p>
          </p:txBody>
        </p:sp>
        <p:sp>
          <p:nvSpPr>
            <p:cNvPr id="737" name="object 737"/>
            <p:cNvSpPr/>
            <p:nvPr/>
          </p:nvSpPr>
          <p:spPr>
            <a:xfrm>
              <a:off x="4232499" y="2811830"/>
              <a:ext cx="1385570" cy="1742439"/>
            </a:xfrm>
            <a:custGeom>
              <a:avLst/>
              <a:gdLst/>
              <a:ahLst/>
              <a:cxnLst/>
              <a:rect l="l" t="t" r="r" b="b"/>
              <a:pathLst>
                <a:path w="1385570" h="1742439">
                  <a:moveTo>
                    <a:pt x="1385266" y="1742390"/>
                  </a:moveTo>
                  <a:lnTo>
                    <a:pt x="0" y="0"/>
                  </a:lnTo>
                </a:path>
              </a:pathLst>
            </a:custGeom>
            <a:ln w="10883">
              <a:solidFill>
                <a:srgbClr val="E93433"/>
              </a:solidFill>
            </a:ln>
          </p:spPr>
          <p:txBody>
            <a:bodyPr wrap="square" lIns="0" tIns="0" rIns="0" bIns="0" rtlCol="0"/>
            <a:lstStyle/>
            <a:p>
              <a:endParaRPr sz="1266"/>
            </a:p>
          </p:txBody>
        </p:sp>
        <p:pic>
          <p:nvPicPr>
            <p:cNvPr id="738" name="object 738"/>
            <p:cNvPicPr/>
            <p:nvPr/>
          </p:nvPicPr>
          <p:blipFill>
            <a:blip r:embed="rId87" cstate="print"/>
            <a:stretch>
              <a:fillRect/>
            </a:stretch>
          </p:blipFill>
          <p:spPr>
            <a:xfrm>
              <a:off x="5505369" y="4551212"/>
              <a:ext cx="121250" cy="123057"/>
            </a:xfrm>
            <a:prstGeom prst="rect">
              <a:avLst/>
            </a:prstGeom>
          </p:spPr>
        </p:pic>
        <p:sp>
          <p:nvSpPr>
            <p:cNvPr id="739" name="object 739"/>
            <p:cNvSpPr/>
            <p:nvPr/>
          </p:nvSpPr>
          <p:spPr>
            <a:xfrm>
              <a:off x="4254097" y="2794622"/>
              <a:ext cx="1398270" cy="1771014"/>
            </a:xfrm>
            <a:custGeom>
              <a:avLst/>
              <a:gdLst/>
              <a:ahLst/>
              <a:cxnLst/>
              <a:rect l="l" t="t" r="r" b="b"/>
              <a:pathLst>
                <a:path w="1398270" h="1771014">
                  <a:moveTo>
                    <a:pt x="1397669" y="1770701"/>
                  </a:moveTo>
                  <a:lnTo>
                    <a:pt x="0" y="0"/>
                  </a:lnTo>
                </a:path>
              </a:pathLst>
            </a:custGeom>
            <a:ln w="10883">
              <a:solidFill>
                <a:srgbClr val="E93433"/>
              </a:solidFill>
            </a:ln>
          </p:spPr>
          <p:txBody>
            <a:bodyPr wrap="square" lIns="0" tIns="0" rIns="0" bIns="0" rtlCol="0"/>
            <a:lstStyle/>
            <a:p>
              <a:endParaRPr sz="1266"/>
            </a:p>
          </p:txBody>
        </p:sp>
        <p:pic>
          <p:nvPicPr>
            <p:cNvPr id="740" name="object 740"/>
            <p:cNvPicPr/>
            <p:nvPr/>
          </p:nvPicPr>
          <p:blipFill>
            <a:blip r:embed="rId88" cstate="print"/>
            <a:stretch>
              <a:fillRect/>
            </a:stretch>
          </p:blipFill>
          <p:spPr>
            <a:xfrm>
              <a:off x="5565119" y="4562306"/>
              <a:ext cx="135267" cy="149224"/>
            </a:xfrm>
            <a:prstGeom prst="rect">
              <a:avLst/>
            </a:prstGeom>
          </p:spPr>
        </p:pic>
        <p:sp>
          <p:nvSpPr>
            <p:cNvPr id="741" name="object 741"/>
            <p:cNvSpPr/>
            <p:nvPr/>
          </p:nvSpPr>
          <p:spPr>
            <a:xfrm>
              <a:off x="4275686" y="2777352"/>
              <a:ext cx="1475740" cy="1883410"/>
            </a:xfrm>
            <a:custGeom>
              <a:avLst/>
              <a:gdLst/>
              <a:ahLst/>
              <a:cxnLst/>
              <a:rect l="l" t="t" r="r" b="b"/>
              <a:pathLst>
                <a:path w="1475739" h="1883410">
                  <a:moveTo>
                    <a:pt x="1475566" y="1883204"/>
                  </a:moveTo>
                  <a:lnTo>
                    <a:pt x="0" y="0"/>
                  </a:lnTo>
                </a:path>
              </a:pathLst>
            </a:custGeom>
            <a:ln w="10883">
              <a:solidFill>
                <a:srgbClr val="E93433"/>
              </a:solidFill>
            </a:ln>
          </p:spPr>
          <p:txBody>
            <a:bodyPr wrap="square" lIns="0" tIns="0" rIns="0" bIns="0" rtlCol="0"/>
            <a:lstStyle/>
            <a:p>
              <a:endParaRPr sz="1266"/>
            </a:p>
          </p:txBody>
        </p:sp>
        <p:sp>
          <p:nvSpPr>
            <p:cNvPr id="742" name="object 742"/>
            <p:cNvSpPr/>
            <p:nvPr/>
          </p:nvSpPr>
          <p:spPr>
            <a:xfrm>
              <a:off x="5696498" y="4662682"/>
              <a:ext cx="56515" cy="45720"/>
            </a:xfrm>
            <a:custGeom>
              <a:avLst/>
              <a:gdLst/>
              <a:ahLst/>
              <a:cxnLst/>
              <a:rect l="l" t="t" r="r" b="b"/>
              <a:pathLst>
                <a:path w="56514" h="45720">
                  <a:moveTo>
                    <a:pt x="27982" y="23694"/>
                  </a:moveTo>
                  <a:lnTo>
                    <a:pt x="27677" y="25523"/>
                  </a:lnTo>
                  <a:lnTo>
                    <a:pt x="25849" y="25262"/>
                  </a:lnTo>
                  <a:lnTo>
                    <a:pt x="23717" y="26743"/>
                  </a:lnTo>
                  <a:lnTo>
                    <a:pt x="21628" y="28311"/>
                  </a:lnTo>
                  <a:lnTo>
                    <a:pt x="19496" y="29835"/>
                  </a:lnTo>
                  <a:lnTo>
                    <a:pt x="19191" y="31708"/>
                  </a:lnTo>
                  <a:lnTo>
                    <a:pt x="17059" y="33232"/>
                  </a:lnTo>
                  <a:lnTo>
                    <a:pt x="14883" y="34757"/>
                  </a:lnTo>
                  <a:lnTo>
                    <a:pt x="12794" y="36325"/>
                  </a:lnTo>
                  <a:lnTo>
                    <a:pt x="10661" y="37849"/>
                  </a:lnTo>
                  <a:lnTo>
                    <a:pt x="8529" y="39374"/>
                  </a:lnTo>
                  <a:lnTo>
                    <a:pt x="6397" y="40942"/>
                  </a:lnTo>
                  <a:lnTo>
                    <a:pt x="4264" y="42466"/>
                  </a:lnTo>
                  <a:lnTo>
                    <a:pt x="2132" y="44034"/>
                  </a:lnTo>
                  <a:lnTo>
                    <a:pt x="0" y="45515"/>
                  </a:lnTo>
                </a:path>
                <a:path w="56514" h="45720">
                  <a:moveTo>
                    <a:pt x="27982" y="23694"/>
                  </a:moveTo>
                  <a:lnTo>
                    <a:pt x="30114" y="22126"/>
                  </a:lnTo>
                  <a:lnTo>
                    <a:pt x="30419" y="20296"/>
                  </a:lnTo>
                  <a:lnTo>
                    <a:pt x="32246" y="20601"/>
                  </a:lnTo>
                  <a:lnTo>
                    <a:pt x="32551" y="18772"/>
                  </a:lnTo>
                  <a:lnTo>
                    <a:pt x="34335" y="19077"/>
                  </a:lnTo>
                  <a:lnTo>
                    <a:pt x="34683" y="17247"/>
                  </a:lnTo>
                  <a:lnTo>
                    <a:pt x="36511" y="17509"/>
                  </a:lnTo>
                  <a:lnTo>
                    <a:pt x="36816" y="15679"/>
                  </a:lnTo>
                  <a:lnTo>
                    <a:pt x="38644" y="15984"/>
                  </a:lnTo>
                  <a:lnTo>
                    <a:pt x="38905" y="14155"/>
                  </a:lnTo>
                  <a:lnTo>
                    <a:pt x="40776" y="14460"/>
                  </a:lnTo>
                  <a:lnTo>
                    <a:pt x="41081" y="12587"/>
                  </a:lnTo>
                  <a:lnTo>
                    <a:pt x="42908" y="12892"/>
                  </a:lnTo>
                  <a:lnTo>
                    <a:pt x="43213" y="11063"/>
                  </a:lnTo>
                  <a:lnTo>
                    <a:pt x="45041" y="11367"/>
                  </a:lnTo>
                  <a:lnTo>
                    <a:pt x="45345" y="9538"/>
                  </a:lnTo>
                  <a:lnTo>
                    <a:pt x="47130" y="9843"/>
                  </a:lnTo>
                  <a:lnTo>
                    <a:pt x="47478" y="7970"/>
                  </a:lnTo>
                  <a:lnTo>
                    <a:pt x="49305" y="8275"/>
                  </a:lnTo>
                  <a:lnTo>
                    <a:pt x="49610" y="6446"/>
                  </a:lnTo>
                  <a:lnTo>
                    <a:pt x="51438" y="6707"/>
                  </a:lnTo>
                  <a:lnTo>
                    <a:pt x="51742" y="4878"/>
                  </a:lnTo>
                  <a:lnTo>
                    <a:pt x="53875" y="3353"/>
                  </a:lnTo>
                  <a:lnTo>
                    <a:pt x="54179" y="1524"/>
                  </a:lnTo>
                  <a:lnTo>
                    <a:pt x="56007" y="1829"/>
                  </a:lnTo>
                  <a:lnTo>
                    <a:pt x="56268" y="0"/>
                  </a:lnTo>
                </a:path>
              </a:pathLst>
            </a:custGeom>
            <a:ln w="10884">
              <a:solidFill>
                <a:srgbClr val="E93433"/>
              </a:solidFill>
            </a:ln>
          </p:spPr>
          <p:txBody>
            <a:bodyPr wrap="square" lIns="0" tIns="0" rIns="0" bIns="0" rtlCol="0"/>
            <a:lstStyle/>
            <a:p>
              <a:endParaRPr sz="1266"/>
            </a:p>
          </p:txBody>
        </p:sp>
        <p:sp>
          <p:nvSpPr>
            <p:cNvPr id="743" name="object 743"/>
            <p:cNvSpPr/>
            <p:nvPr/>
          </p:nvSpPr>
          <p:spPr>
            <a:xfrm>
              <a:off x="5725994" y="4688523"/>
              <a:ext cx="14604" cy="17780"/>
            </a:xfrm>
            <a:custGeom>
              <a:avLst/>
              <a:gdLst/>
              <a:ahLst/>
              <a:cxnLst/>
              <a:rect l="l" t="t" r="r" b="b"/>
              <a:pathLst>
                <a:path w="14604" h="17779">
                  <a:moveTo>
                    <a:pt x="14186" y="17335"/>
                  </a:moveTo>
                  <a:lnTo>
                    <a:pt x="0" y="0"/>
                  </a:lnTo>
                </a:path>
              </a:pathLst>
            </a:custGeom>
            <a:ln w="10883">
              <a:solidFill>
                <a:srgbClr val="E93433"/>
              </a:solidFill>
            </a:ln>
          </p:spPr>
          <p:txBody>
            <a:bodyPr wrap="square" lIns="0" tIns="0" rIns="0" bIns="0" rtlCol="0"/>
            <a:lstStyle/>
            <a:p>
              <a:endParaRPr sz="1266"/>
            </a:p>
          </p:txBody>
        </p:sp>
        <p:sp>
          <p:nvSpPr>
            <p:cNvPr id="744" name="object 744"/>
            <p:cNvSpPr/>
            <p:nvPr/>
          </p:nvSpPr>
          <p:spPr>
            <a:xfrm>
              <a:off x="4297293" y="2760134"/>
              <a:ext cx="1087120" cy="1398905"/>
            </a:xfrm>
            <a:custGeom>
              <a:avLst/>
              <a:gdLst/>
              <a:ahLst/>
              <a:cxnLst/>
              <a:rect l="l" t="t" r="r" b="b"/>
              <a:pathLst>
                <a:path w="1087120" h="1398904">
                  <a:moveTo>
                    <a:pt x="1086819" y="1398346"/>
                  </a:moveTo>
                  <a:lnTo>
                    <a:pt x="0" y="0"/>
                  </a:lnTo>
                </a:path>
              </a:pathLst>
            </a:custGeom>
            <a:ln w="10883">
              <a:solidFill>
                <a:srgbClr val="E93433"/>
              </a:solidFill>
            </a:ln>
          </p:spPr>
          <p:txBody>
            <a:bodyPr wrap="square" lIns="0" tIns="0" rIns="0" bIns="0" rtlCol="0"/>
            <a:lstStyle/>
            <a:p>
              <a:endParaRPr sz="1266"/>
            </a:p>
          </p:txBody>
        </p:sp>
        <p:sp>
          <p:nvSpPr>
            <p:cNvPr id="745" name="object 745"/>
            <p:cNvSpPr/>
            <p:nvPr/>
          </p:nvSpPr>
          <p:spPr>
            <a:xfrm>
              <a:off x="4318598" y="2744760"/>
              <a:ext cx="1080770" cy="1401445"/>
            </a:xfrm>
            <a:custGeom>
              <a:avLst/>
              <a:gdLst/>
              <a:ahLst/>
              <a:cxnLst/>
              <a:rect l="l" t="t" r="r" b="b"/>
              <a:pathLst>
                <a:path w="1080770" h="1401445">
                  <a:moveTo>
                    <a:pt x="1080727" y="1401090"/>
                  </a:moveTo>
                  <a:lnTo>
                    <a:pt x="0" y="0"/>
                  </a:lnTo>
                </a:path>
              </a:pathLst>
            </a:custGeom>
            <a:ln w="10882">
              <a:solidFill>
                <a:srgbClr val="E93433"/>
              </a:solidFill>
            </a:ln>
          </p:spPr>
          <p:txBody>
            <a:bodyPr wrap="square" lIns="0" tIns="0" rIns="0" bIns="0" rtlCol="0"/>
            <a:lstStyle/>
            <a:p>
              <a:endParaRPr sz="1266"/>
            </a:p>
          </p:txBody>
        </p:sp>
        <p:sp>
          <p:nvSpPr>
            <p:cNvPr id="746" name="object 746"/>
            <p:cNvSpPr/>
            <p:nvPr/>
          </p:nvSpPr>
          <p:spPr>
            <a:xfrm>
              <a:off x="5387503" y="4148298"/>
              <a:ext cx="15240" cy="12700"/>
            </a:xfrm>
            <a:custGeom>
              <a:avLst/>
              <a:gdLst/>
              <a:ahLst/>
              <a:cxnLst/>
              <a:rect l="l" t="t" r="r" b="b"/>
              <a:pathLst>
                <a:path w="15239" h="12700">
                  <a:moveTo>
                    <a:pt x="6658" y="6141"/>
                  </a:moveTo>
                  <a:lnTo>
                    <a:pt x="6397" y="7970"/>
                  </a:lnTo>
                  <a:lnTo>
                    <a:pt x="4569" y="7665"/>
                  </a:lnTo>
                  <a:lnTo>
                    <a:pt x="4264" y="9495"/>
                  </a:lnTo>
                  <a:lnTo>
                    <a:pt x="2393" y="9190"/>
                  </a:lnTo>
                  <a:lnTo>
                    <a:pt x="2132" y="11063"/>
                  </a:lnTo>
                  <a:lnTo>
                    <a:pt x="261" y="10758"/>
                  </a:lnTo>
                  <a:lnTo>
                    <a:pt x="0" y="12587"/>
                  </a:lnTo>
                </a:path>
                <a:path w="15239" h="12700">
                  <a:moveTo>
                    <a:pt x="6658" y="6141"/>
                  </a:moveTo>
                  <a:lnTo>
                    <a:pt x="8486" y="6446"/>
                  </a:lnTo>
                  <a:lnTo>
                    <a:pt x="8790" y="4616"/>
                  </a:lnTo>
                  <a:lnTo>
                    <a:pt x="10618" y="4921"/>
                  </a:lnTo>
                  <a:lnTo>
                    <a:pt x="10923" y="3048"/>
                  </a:lnTo>
                  <a:lnTo>
                    <a:pt x="12794" y="3353"/>
                  </a:lnTo>
                  <a:lnTo>
                    <a:pt x="13055" y="1524"/>
                  </a:lnTo>
                  <a:lnTo>
                    <a:pt x="14883" y="1829"/>
                  </a:lnTo>
                  <a:lnTo>
                    <a:pt x="15187" y="0"/>
                  </a:lnTo>
                </a:path>
              </a:pathLst>
            </a:custGeom>
            <a:ln w="10884">
              <a:solidFill>
                <a:srgbClr val="E93433"/>
              </a:solidFill>
            </a:ln>
          </p:spPr>
          <p:txBody>
            <a:bodyPr wrap="square" lIns="0" tIns="0" rIns="0" bIns="0" rtlCol="0"/>
            <a:lstStyle/>
            <a:p>
              <a:endParaRPr sz="1266"/>
            </a:p>
          </p:txBody>
        </p:sp>
        <p:sp>
          <p:nvSpPr>
            <p:cNvPr id="747" name="object 747"/>
            <p:cNvSpPr/>
            <p:nvPr/>
          </p:nvSpPr>
          <p:spPr>
            <a:xfrm>
              <a:off x="5395714" y="4156559"/>
              <a:ext cx="394970" cy="508634"/>
            </a:xfrm>
            <a:custGeom>
              <a:avLst/>
              <a:gdLst/>
              <a:ahLst/>
              <a:cxnLst/>
              <a:rect l="l" t="t" r="r" b="b"/>
              <a:pathLst>
                <a:path w="394970" h="508635">
                  <a:moveTo>
                    <a:pt x="394360" y="508378"/>
                  </a:moveTo>
                  <a:lnTo>
                    <a:pt x="0" y="0"/>
                  </a:lnTo>
                </a:path>
              </a:pathLst>
            </a:custGeom>
            <a:ln w="10883">
              <a:solidFill>
                <a:srgbClr val="E93433"/>
              </a:solidFill>
            </a:ln>
          </p:spPr>
          <p:txBody>
            <a:bodyPr wrap="square" lIns="0" tIns="0" rIns="0" bIns="0" rtlCol="0"/>
            <a:lstStyle/>
            <a:p>
              <a:endParaRPr sz="1266"/>
            </a:p>
          </p:txBody>
        </p:sp>
        <p:sp>
          <p:nvSpPr>
            <p:cNvPr id="748" name="object 748"/>
            <p:cNvSpPr/>
            <p:nvPr/>
          </p:nvSpPr>
          <p:spPr>
            <a:xfrm>
              <a:off x="5743549" y="4668879"/>
              <a:ext cx="50165" cy="40005"/>
            </a:xfrm>
            <a:custGeom>
              <a:avLst/>
              <a:gdLst/>
              <a:ahLst/>
              <a:cxnLst/>
              <a:rect l="l" t="t" r="r" b="b"/>
              <a:pathLst>
                <a:path w="50164" h="40004">
                  <a:moveTo>
                    <a:pt x="24021" y="18815"/>
                  </a:moveTo>
                  <a:lnTo>
                    <a:pt x="19496" y="23694"/>
                  </a:lnTo>
                  <a:lnTo>
                    <a:pt x="14926" y="28615"/>
                  </a:lnTo>
                  <a:lnTo>
                    <a:pt x="8834" y="31446"/>
                  </a:lnTo>
                  <a:lnTo>
                    <a:pt x="4264" y="36325"/>
                  </a:lnTo>
                  <a:lnTo>
                    <a:pt x="0" y="39417"/>
                  </a:lnTo>
                </a:path>
                <a:path w="50164" h="40004">
                  <a:moveTo>
                    <a:pt x="24021" y="18815"/>
                  </a:moveTo>
                  <a:lnTo>
                    <a:pt x="25849" y="19077"/>
                  </a:lnTo>
                  <a:lnTo>
                    <a:pt x="26154" y="17247"/>
                  </a:lnTo>
                  <a:lnTo>
                    <a:pt x="27982" y="17552"/>
                  </a:lnTo>
                  <a:lnTo>
                    <a:pt x="28286" y="15723"/>
                  </a:lnTo>
                  <a:lnTo>
                    <a:pt x="30158" y="16028"/>
                  </a:lnTo>
                  <a:lnTo>
                    <a:pt x="30419" y="14155"/>
                  </a:lnTo>
                  <a:lnTo>
                    <a:pt x="32246" y="14460"/>
                  </a:lnTo>
                  <a:lnTo>
                    <a:pt x="32551" y="12631"/>
                  </a:lnTo>
                  <a:lnTo>
                    <a:pt x="34379" y="12935"/>
                  </a:lnTo>
                  <a:lnTo>
                    <a:pt x="34683" y="11106"/>
                  </a:lnTo>
                  <a:lnTo>
                    <a:pt x="36511" y="11367"/>
                  </a:lnTo>
                  <a:lnTo>
                    <a:pt x="36816" y="9582"/>
                  </a:lnTo>
                  <a:lnTo>
                    <a:pt x="38644" y="9843"/>
                  </a:lnTo>
                  <a:lnTo>
                    <a:pt x="38948" y="8014"/>
                  </a:lnTo>
                  <a:lnTo>
                    <a:pt x="40776" y="8319"/>
                  </a:lnTo>
                  <a:lnTo>
                    <a:pt x="41081" y="6489"/>
                  </a:lnTo>
                  <a:lnTo>
                    <a:pt x="43213" y="4965"/>
                  </a:lnTo>
                  <a:lnTo>
                    <a:pt x="45345" y="3397"/>
                  </a:lnTo>
                  <a:lnTo>
                    <a:pt x="47478" y="1829"/>
                  </a:lnTo>
                  <a:lnTo>
                    <a:pt x="47782" y="0"/>
                  </a:lnTo>
                  <a:lnTo>
                    <a:pt x="49610" y="304"/>
                  </a:lnTo>
                </a:path>
              </a:pathLst>
            </a:custGeom>
            <a:ln w="10884">
              <a:solidFill>
                <a:srgbClr val="E93433"/>
              </a:solidFill>
            </a:ln>
          </p:spPr>
          <p:txBody>
            <a:bodyPr wrap="square" lIns="0" tIns="0" rIns="0" bIns="0" rtlCol="0"/>
            <a:lstStyle/>
            <a:p>
              <a:endParaRPr sz="1266"/>
            </a:p>
          </p:txBody>
        </p:sp>
        <p:sp>
          <p:nvSpPr>
            <p:cNvPr id="749" name="object 749"/>
            <p:cNvSpPr/>
            <p:nvPr/>
          </p:nvSpPr>
          <p:spPr>
            <a:xfrm>
              <a:off x="5769104" y="4689799"/>
              <a:ext cx="438784" cy="561340"/>
            </a:xfrm>
            <a:custGeom>
              <a:avLst/>
              <a:gdLst/>
              <a:ahLst/>
              <a:cxnLst/>
              <a:rect l="l" t="t" r="r" b="b"/>
              <a:pathLst>
                <a:path w="438785" h="561339">
                  <a:moveTo>
                    <a:pt x="438661" y="560732"/>
                  </a:moveTo>
                  <a:lnTo>
                    <a:pt x="0" y="0"/>
                  </a:lnTo>
                </a:path>
              </a:pathLst>
            </a:custGeom>
            <a:ln w="10883">
              <a:solidFill>
                <a:srgbClr val="E93433"/>
              </a:solidFill>
            </a:ln>
          </p:spPr>
          <p:txBody>
            <a:bodyPr wrap="square" lIns="0" tIns="0" rIns="0" bIns="0" rtlCol="0"/>
            <a:lstStyle/>
            <a:p>
              <a:endParaRPr sz="1266"/>
            </a:p>
          </p:txBody>
        </p:sp>
        <p:sp>
          <p:nvSpPr>
            <p:cNvPr id="750" name="object 750"/>
            <p:cNvSpPr/>
            <p:nvPr/>
          </p:nvSpPr>
          <p:spPr>
            <a:xfrm>
              <a:off x="4340189" y="2727503"/>
              <a:ext cx="1365885" cy="1784350"/>
            </a:xfrm>
            <a:custGeom>
              <a:avLst/>
              <a:gdLst/>
              <a:ahLst/>
              <a:cxnLst/>
              <a:rect l="l" t="t" r="r" b="b"/>
              <a:pathLst>
                <a:path w="1365885" h="1784350">
                  <a:moveTo>
                    <a:pt x="1365378" y="1784334"/>
                  </a:moveTo>
                  <a:lnTo>
                    <a:pt x="0" y="0"/>
                  </a:lnTo>
                </a:path>
              </a:pathLst>
            </a:custGeom>
            <a:ln w="10882">
              <a:solidFill>
                <a:srgbClr val="E93433"/>
              </a:solidFill>
            </a:ln>
          </p:spPr>
          <p:txBody>
            <a:bodyPr wrap="square" lIns="0" tIns="0" rIns="0" bIns="0" rtlCol="0"/>
            <a:lstStyle/>
            <a:p>
              <a:endParaRPr sz="1266"/>
            </a:p>
          </p:txBody>
        </p:sp>
        <p:sp>
          <p:nvSpPr>
            <p:cNvPr id="751" name="object 751"/>
            <p:cNvSpPr/>
            <p:nvPr/>
          </p:nvSpPr>
          <p:spPr>
            <a:xfrm>
              <a:off x="4363653" y="2710568"/>
              <a:ext cx="1332865" cy="1755139"/>
            </a:xfrm>
            <a:custGeom>
              <a:avLst/>
              <a:gdLst/>
              <a:ahLst/>
              <a:cxnLst/>
              <a:rect l="l" t="t" r="r" b="b"/>
              <a:pathLst>
                <a:path w="1332864" h="1755139">
                  <a:moveTo>
                    <a:pt x="1332479" y="1754542"/>
                  </a:moveTo>
                  <a:lnTo>
                    <a:pt x="0" y="0"/>
                  </a:lnTo>
                </a:path>
              </a:pathLst>
            </a:custGeom>
            <a:ln w="10882">
              <a:solidFill>
                <a:srgbClr val="E93433"/>
              </a:solidFill>
            </a:ln>
          </p:spPr>
          <p:txBody>
            <a:bodyPr wrap="square" lIns="0" tIns="0" rIns="0" bIns="0" rtlCol="0"/>
            <a:lstStyle/>
            <a:p>
              <a:endParaRPr sz="1266"/>
            </a:p>
          </p:txBody>
        </p:sp>
        <p:sp>
          <p:nvSpPr>
            <p:cNvPr id="752" name="object 752"/>
            <p:cNvSpPr/>
            <p:nvPr/>
          </p:nvSpPr>
          <p:spPr>
            <a:xfrm>
              <a:off x="4384924" y="2695128"/>
              <a:ext cx="1326515" cy="1759585"/>
            </a:xfrm>
            <a:custGeom>
              <a:avLst/>
              <a:gdLst/>
              <a:ahLst/>
              <a:cxnLst/>
              <a:rect l="l" t="t" r="r" b="b"/>
              <a:pathLst>
                <a:path w="1326514" h="1759585">
                  <a:moveTo>
                    <a:pt x="1326125" y="1759202"/>
                  </a:moveTo>
                  <a:lnTo>
                    <a:pt x="0" y="0"/>
                  </a:lnTo>
                </a:path>
              </a:pathLst>
            </a:custGeom>
            <a:ln w="10882">
              <a:solidFill>
                <a:srgbClr val="E93433"/>
              </a:solidFill>
            </a:ln>
          </p:spPr>
          <p:txBody>
            <a:bodyPr wrap="square" lIns="0" tIns="0" rIns="0" bIns="0" rtlCol="0"/>
            <a:lstStyle/>
            <a:p>
              <a:endParaRPr sz="1266"/>
            </a:p>
          </p:txBody>
        </p:sp>
        <p:pic>
          <p:nvPicPr>
            <p:cNvPr id="753" name="object 753"/>
            <p:cNvPicPr/>
            <p:nvPr/>
          </p:nvPicPr>
          <p:blipFill>
            <a:blip r:embed="rId89" cstate="print"/>
            <a:stretch>
              <a:fillRect/>
            </a:stretch>
          </p:blipFill>
          <p:spPr>
            <a:xfrm>
              <a:off x="5691934" y="4451030"/>
              <a:ext cx="136134" cy="192553"/>
            </a:xfrm>
            <a:prstGeom prst="rect">
              <a:avLst/>
            </a:prstGeom>
          </p:spPr>
        </p:pic>
        <p:sp>
          <p:nvSpPr>
            <p:cNvPr id="754" name="object 754"/>
            <p:cNvSpPr/>
            <p:nvPr/>
          </p:nvSpPr>
          <p:spPr>
            <a:xfrm>
              <a:off x="4406588" y="2677880"/>
              <a:ext cx="1430020" cy="1910080"/>
            </a:xfrm>
            <a:custGeom>
              <a:avLst/>
              <a:gdLst/>
              <a:ahLst/>
              <a:cxnLst/>
              <a:rect l="l" t="t" r="r" b="b"/>
              <a:pathLst>
                <a:path w="1430020" h="1910079">
                  <a:moveTo>
                    <a:pt x="1429829" y="1909730"/>
                  </a:moveTo>
                  <a:lnTo>
                    <a:pt x="0" y="0"/>
                  </a:lnTo>
                </a:path>
              </a:pathLst>
            </a:custGeom>
            <a:ln w="10882">
              <a:solidFill>
                <a:srgbClr val="E93433"/>
              </a:solidFill>
            </a:ln>
          </p:spPr>
          <p:txBody>
            <a:bodyPr wrap="square" lIns="0" tIns="0" rIns="0" bIns="0" rtlCol="0"/>
            <a:lstStyle/>
            <a:p>
              <a:endParaRPr sz="1266"/>
            </a:p>
          </p:txBody>
        </p:sp>
        <p:sp>
          <p:nvSpPr>
            <p:cNvPr id="755" name="object 755"/>
            <p:cNvSpPr/>
            <p:nvPr/>
          </p:nvSpPr>
          <p:spPr>
            <a:xfrm>
              <a:off x="4428143" y="2660685"/>
              <a:ext cx="1408430" cy="1894839"/>
            </a:xfrm>
            <a:custGeom>
              <a:avLst/>
              <a:gdLst/>
              <a:ahLst/>
              <a:cxnLst/>
              <a:rect l="l" t="t" r="r" b="b"/>
              <a:pathLst>
                <a:path w="1408429" h="1894839">
                  <a:moveTo>
                    <a:pt x="1407808" y="1894834"/>
                  </a:moveTo>
                  <a:lnTo>
                    <a:pt x="0" y="0"/>
                  </a:lnTo>
                </a:path>
              </a:pathLst>
            </a:custGeom>
            <a:ln w="10882">
              <a:solidFill>
                <a:srgbClr val="E93433"/>
              </a:solidFill>
            </a:ln>
          </p:spPr>
          <p:txBody>
            <a:bodyPr wrap="square" lIns="0" tIns="0" rIns="0" bIns="0" rtlCol="0"/>
            <a:lstStyle/>
            <a:p>
              <a:endParaRPr sz="1266"/>
            </a:p>
          </p:txBody>
        </p:sp>
        <p:sp>
          <p:nvSpPr>
            <p:cNvPr id="756" name="object 756"/>
            <p:cNvSpPr/>
            <p:nvPr/>
          </p:nvSpPr>
          <p:spPr>
            <a:xfrm>
              <a:off x="4451307" y="2645566"/>
              <a:ext cx="1342390" cy="1822450"/>
            </a:xfrm>
            <a:custGeom>
              <a:avLst/>
              <a:gdLst/>
              <a:ahLst/>
              <a:cxnLst/>
              <a:rect l="l" t="t" r="r" b="b"/>
              <a:pathLst>
                <a:path w="1342389" h="1822450">
                  <a:moveTo>
                    <a:pt x="1342314" y="1822096"/>
                  </a:moveTo>
                  <a:lnTo>
                    <a:pt x="0" y="0"/>
                  </a:lnTo>
                </a:path>
              </a:pathLst>
            </a:custGeom>
            <a:ln w="10882">
              <a:solidFill>
                <a:srgbClr val="E93433"/>
              </a:solidFill>
            </a:ln>
          </p:spPr>
          <p:txBody>
            <a:bodyPr wrap="square" lIns="0" tIns="0" rIns="0" bIns="0" rtlCol="0"/>
            <a:lstStyle/>
            <a:p>
              <a:endParaRPr sz="1266"/>
            </a:p>
          </p:txBody>
        </p:sp>
        <p:sp>
          <p:nvSpPr>
            <p:cNvPr id="757" name="object 757"/>
            <p:cNvSpPr/>
            <p:nvPr/>
          </p:nvSpPr>
          <p:spPr>
            <a:xfrm>
              <a:off x="4472919" y="2628339"/>
              <a:ext cx="1336040" cy="1826895"/>
            </a:xfrm>
            <a:custGeom>
              <a:avLst/>
              <a:gdLst/>
              <a:ahLst/>
              <a:cxnLst/>
              <a:rect l="l" t="t" r="r" b="b"/>
              <a:pathLst>
                <a:path w="1336039" h="1826895">
                  <a:moveTo>
                    <a:pt x="1335917" y="1826713"/>
                  </a:moveTo>
                  <a:lnTo>
                    <a:pt x="0" y="0"/>
                  </a:lnTo>
                </a:path>
              </a:pathLst>
            </a:custGeom>
            <a:ln w="10882">
              <a:solidFill>
                <a:srgbClr val="E93433"/>
              </a:solidFill>
            </a:ln>
          </p:spPr>
          <p:txBody>
            <a:bodyPr wrap="square" lIns="0" tIns="0" rIns="0" bIns="0" rtlCol="0"/>
            <a:lstStyle/>
            <a:p>
              <a:endParaRPr sz="1266"/>
            </a:p>
          </p:txBody>
        </p:sp>
        <p:pic>
          <p:nvPicPr>
            <p:cNvPr id="758" name="object 758"/>
            <p:cNvPicPr/>
            <p:nvPr/>
          </p:nvPicPr>
          <p:blipFill>
            <a:blip r:embed="rId90" cstate="print"/>
            <a:stretch>
              <a:fillRect/>
            </a:stretch>
          </p:blipFill>
          <p:spPr>
            <a:xfrm>
              <a:off x="5789727" y="4453605"/>
              <a:ext cx="212220" cy="372580"/>
            </a:xfrm>
            <a:prstGeom prst="rect">
              <a:avLst/>
            </a:prstGeom>
          </p:spPr>
        </p:pic>
        <p:sp>
          <p:nvSpPr>
            <p:cNvPr id="759" name="object 759"/>
            <p:cNvSpPr/>
            <p:nvPr/>
          </p:nvSpPr>
          <p:spPr>
            <a:xfrm>
              <a:off x="4494195" y="2612943"/>
              <a:ext cx="704215" cy="971550"/>
            </a:xfrm>
            <a:custGeom>
              <a:avLst/>
              <a:gdLst/>
              <a:ahLst/>
              <a:cxnLst/>
              <a:rect l="l" t="t" r="r" b="b"/>
              <a:pathLst>
                <a:path w="704214" h="971550">
                  <a:moveTo>
                    <a:pt x="703904" y="970936"/>
                  </a:moveTo>
                  <a:lnTo>
                    <a:pt x="0" y="0"/>
                  </a:lnTo>
                </a:path>
              </a:pathLst>
            </a:custGeom>
            <a:ln w="10882">
              <a:solidFill>
                <a:srgbClr val="E93433"/>
              </a:solidFill>
            </a:ln>
          </p:spPr>
          <p:txBody>
            <a:bodyPr wrap="square" lIns="0" tIns="0" rIns="0" bIns="0" rtlCol="0"/>
            <a:lstStyle/>
            <a:p>
              <a:endParaRPr sz="1266"/>
            </a:p>
          </p:txBody>
        </p:sp>
        <p:sp>
          <p:nvSpPr>
            <p:cNvPr id="760" name="object 760"/>
            <p:cNvSpPr/>
            <p:nvPr/>
          </p:nvSpPr>
          <p:spPr>
            <a:xfrm>
              <a:off x="4517668" y="2595978"/>
              <a:ext cx="701675" cy="974725"/>
            </a:xfrm>
            <a:custGeom>
              <a:avLst/>
              <a:gdLst/>
              <a:ahLst/>
              <a:cxnLst/>
              <a:rect l="l" t="t" r="r" b="b"/>
              <a:pathLst>
                <a:path w="701675" h="974725">
                  <a:moveTo>
                    <a:pt x="701423" y="974334"/>
                  </a:moveTo>
                  <a:lnTo>
                    <a:pt x="0" y="0"/>
                  </a:lnTo>
                </a:path>
              </a:pathLst>
            </a:custGeom>
            <a:ln w="10882">
              <a:solidFill>
                <a:srgbClr val="E93433"/>
              </a:solidFill>
            </a:ln>
          </p:spPr>
          <p:txBody>
            <a:bodyPr wrap="square" lIns="0" tIns="0" rIns="0" bIns="0" rtlCol="0"/>
            <a:lstStyle/>
            <a:p>
              <a:endParaRPr sz="1266"/>
            </a:p>
          </p:txBody>
        </p:sp>
        <p:sp>
          <p:nvSpPr>
            <p:cNvPr id="761" name="object 761"/>
            <p:cNvSpPr/>
            <p:nvPr/>
          </p:nvSpPr>
          <p:spPr>
            <a:xfrm>
              <a:off x="5201467" y="3574010"/>
              <a:ext cx="19050" cy="12700"/>
            </a:xfrm>
            <a:custGeom>
              <a:avLst/>
              <a:gdLst/>
              <a:ahLst/>
              <a:cxnLst/>
              <a:rect l="l" t="t" r="r" b="b"/>
              <a:pathLst>
                <a:path w="19050" h="12700">
                  <a:moveTo>
                    <a:pt x="10357" y="6446"/>
                  </a:moveTo>
                  <a:lnTo>
                    <a:pt x="8529" y="6141"/>
                  </a:lnTo>
                  <a:lnTo>
                    <a:pt x="8224" y="8014"/>
                  </a:lnTo>
                  <a:lnTo>
                    <a:pt x="6397" y="7709"/>
                  </a:lnTo>
                  <a:lnTo>
                    <a:pt x="6092" y="9538"/>
                  </a:lnTo>
                  <a:lnTo>
                    <a:pt x="4264" y="9233"/>
                  </a:lnTo>
                  <a:lnTo>
                    <a:pt x="3960" y="11063"/>
                  </a:lnTo>
                  <a:lnTo>
                    <a:pt x="2132" y="10801"/>
                  </a:lnTo>
                  <a:lnTo>
                    <a:pt x="1827" y="12587"/>
                  </a:lnTo>
                  <a:lnTo>
                    <a:pt x="0" y="12326"/>
                  </a:lnTo>
                </a:path>
                <a:path w="19050" h="12700">
                  <a:moveTo>
                    <a:pt x="10357" y="6446"/>
                  </a:moveTo>
                  <a:lnTo>
                    <a:pt x="10661" y="4616"/>
                  </a:lnTo>
                  <a:lnTo>
                    <a:pt x="12489" y="4878"/>
                  </a:lnTo>
                  <a:lnTo>
                    <a:pt x="12794" y="3048"/>
                  </a:lnTo>
                  <a:lnTo>
                    <a:pt x="14622" y="3353"/>
                  </a:lnTo>
                  <a:lnTo>
                    <a:pt x="14883" y="1524"/>
                  </a:lnTo>
                  <a:lnTo>
                    <a:pt x="16710" y="1829"/>
                  </a:lnTo>
                  <a:lnTo>
                    <a:pt x="17015" y="0"/>
                  </a:lnTo>
                  <a:lnTo>
                    <a:pt x="18886" y="261"/>
                  </a:lnTo>
                </a:path>
              </a:pathLst>
            </a:custGeom>
            <a:ln w="10884">
              <a:solidFill>
                <a:srgbClr val="E93433"/>
              </a:solidFill>
            </a:ln>
          </p:spPr>
          <p:txBody>
            <a:bodyPr wrap="square" lIns="0" tIns="0" rIns="0" bIns="0" rtlCol="0"/>
            <a:lstStyle/>
            <a:p>
              <a:endParaRPr sz="1266"/>
            </a:p>
          </p:txBody>
        </p:sp>
        <p:sp>
          <p:nvSpPr>
            <p:cNvPr id="762" name="object 762"/>
            <p:cNvSpPr/>
            <p:nvPr/>
          </p:nvSpPr>
          <p:spPr>
            <a:xfrm>
              <a:off x="5213352" y="3582591"/>
              <a:ext cx="574040" cy="795655"/>
            </a:xfrm>
            <a:custGeom>
              <a:avLst/>
              <a:gdLst/>
              <a:ahLst/>
              <a:cxnLst/>
              <a:rect l="l" t="t" r="r" b="b"/>
              <a:pathLst>
                <a:path w="574039" h="795654">
                  <a:moveTo>
                    <a:pt x="574003" y="795495"/>
                  </a:moveTo>
                  <a:lnTo>
                    <a:pt x="0" y="0"/>
                  </a:lnTo>
                </a:path>
              </a:pathLst>
            </a:custGeom>
            <a:ln w="10882">
              <a:solidFill>
                <a:srgbClr val="E93433"/>
              </a:solidFill>
            </a:ln>
          </p:spPr>
          <p:txBody>
            <a:bodyPr wrap="square" lIns="0" tIns="0" rIns="0" bIns="0" rtlCol="0"/>
            <a:lstStyle/>
            <a:p>
              <a:endParaRPr sz="1266"/>
            </a:p>
          </p:txBody>
        </p:sp>
        <p:sp>
          <p:nvSpPr>
            <p:cNvPr id="763" name="object 763"/>
            <p:cNvSpPr/>
            <p:nvPr/>
          </p:nvSpPr>
          <p:spPr>
            <a:xfrm>
              <a:off x="4538974" y="2580555"/>
              <a:ext cx="1059815" cy="1484630"/>
            </a:xfrm>
            <a:custGeom>
              <a:avLst/>
              <a:gdLst/>
              <a:ahLst/>
              <a:cxnLst/>
              <a:rect l="l" t="t" r="r" b="b"/>
              <a:pathLst>
                <a:path w="1059814" h="1484629">
                  <a:moveTo>
                    <a:pt x="1059751" y="1484455"/>
                  </a:moveTo>
                  <a:lnTo>
                    <a:pt x="0" y="0"/>
                  </a:lnTo>
                </a:path>
              </a:pathLst>
            </a:custGeom>
            <a:ln w="10882">
              <a:solidFill>
                <a:srgbClr val="E93433"/>
              </a:solidFill>
            </a:ln>
          </p:spPr>
          <p:txBody>
            <a:bodyPr wrap="square" lIns="0" tIns="0" rIns="0" bIns="0" rtlCol="0"/>
            <a:lstStyle/>
            <a:p>
              <a:endParaRPr sz="1266"/>
            </a:p>
          </p:txBody>
        </p:sp>
        <p:sp>
          <p:nvSpPr>
            <p:cNvPr id="764" name="object 764"/>
            <p:cNvSpPr/>
            <p:nvPr/>
          </p:nvSpPr>
          <p:spPr>
            <a:xfrm>
              <a:off x="4562109" y="2565476"/>
              <a:ext cx="1054100" cy="1487805"/>
            </a:xfrm>
            <a:custGeom>
              <a:avLst/>
              <a:gdLst/>
              <a:ahLst/>
              <a:cxnLst/>
              <a:rect l="l" t="t" r="r" b="b"/>
              <a:pathLst>
                <a:path w="1054100" h="1487804">
                  <a:moveTo>
                    <a:pt x="1053659" y="1487199"/>
                  </a:moveTo>
                  <a:lnTo>
                    <a:pt x="0" y="0"/>
                  </a:lnTo>
                </a:path>
              </a:pathLst>
            </a:custGeom>
            <a:ln w="10882">
              <a:solidFill>
                <a:srgbClr val="E93433"/>
              </a:solidFill>
            </a:ln>
          </p:spPr>
          <p:txBody>
            <a:bodyPr wrap="square" lIns="0" tIns="0" rIns="0" bIns="0" rtlCol="0"/>
            <a:lstStyle/>
            <a:p>
              <a:endParaRPr sz="1266"/>
            </a:p>
          </p:txBody>
        </p:sp>
        <p:sp>
          <p:nvSpPr>
            <p:cNvPr id="765" name="object 765"/>
            <p:cNvSpPr/>
            <p:nvPr/>
          </p:nvSpPr>
          <p:spPr>
            <a:xfrm>
              <a:off x="5602099" y="4054783"/>
              <a:ext cx="15240" cy="12700"/>
            </a:xfrm>
            <a:custGeom>
              <a:avLst/>
              <a:gdLst/>
              <a:ahLst/>
              <a:cxnLst/>
              <a:rect l="l" t="t" r="r" b="b"/>
              <a:pathLst>
                <a:path w="15239" h="12700">
                  <a:moveTo>
                    <a:pt x="6701" y="6184"/>
                  </a:moveTo>
                  <a:lnTo>
                    <a:pt x="6397" y="8014"/>
                  </a:lnTo>
                  <a:lnTo>
                    <a:pt x="4569" y="7752"/>
                  </a:lnTo>
                  <a:lnTo>
                    <a:pt x="4264" y="9582"/>
                  </a:lnTo>
                  <a:lnTo>
                    <a:pt x="2437" y="9277"/>
                  </a:lnTo>
                  <a:lnTo>
                    <a:pt x="2175" y="11106"/>
                  </a:lnTo>
                  <a:lnTo>
                    <a:pt x="304" y="10801"/>
                  </a:lnTo>
                  <a:lnTo>
                    <a:pt x="0" y="12631"/>
                  </a:lnTo>
                </a:path>
                <a:path w="15239" h="12700">
                  <a:moveTo>
                    <a:pt x="6701" y="6184"/>
                  </a:moveTo>
                  <a:lnTo>
                    <a:pt x="8529" y="6489"/>
                  </a:lnTo>
                  <a:lnTo>
                    <a:pt x="8834" y="4616"/>
                  </a:lnTo>
                  <a:lnTo>
                    <a:pt x="10661" y="4921"/>
                  </a:lnTo>
                  <a:lnTo>
                    <a:pt x="10966" y="3092"/>
                  </a:lnTo>
                  <a:lnTo>
                    <a:pt x="12794" y="3397"/>
                  </a:lnTo>
                  <a:lnTo>
                    <a:pt x="13055" y="1567"/>
                  </a:lnTo>
                  <a:lnTo>
                    <a:pt x="14926" y="1872"/>
                  </a:lnTo>
                  <a:lnTo>
                    <a:pt x="15231" y="0"/>
                  </a:lnTo>
                </a:path>
              </a:pathLst>
            </a:custGeom>
            <a:ln w="10884">
              <a:solidFill>
                <a:srgbClr val="E93433"/>
              </a:solidFill>
            </a:ln>
          </p:spPr>
          <p:txBody>
            <a:bodyPr wrap="square" lIns="0" tIns="0" rIns="0" bIns="0" rtlCol="0"/>
            <a:lstStyle/>
            <a:p>
              <a:endParaRPr sz="1266"/>
            </a:p>
          </p:txBody>
        </p:sp>
        <p:sp>
          <p:nvSpPr>
            <p:cNvPr id="766" name="object 766"/>
            <p:cNvSpPr/>
            <p:nvPr/>
          </p:nvSpPr>
          <p:spPr>
            <a:xfrm>
              <a:off x="5610341" y="4063089"/>
              <a:ext cx="207645" cy="292100"/>
            </a:xfrm>
            <a:custGeom>
              <a:avLst/>
              <a:gdLst/>
              <a:ahLst/>
              <a:cxnLst/>
              <a:rect l="l" t="t" r="r" b="b"/>
              <a:pathLst>
                <a:path w="207645" h="292100">
                  <a:moveTo>
                    <a:pt x="207145" y="291603"/>
                  </a:moveTo>
                  <a:lnTo>
                    <a:pt x="0" y="0"/>
                  </a:lnTo>
                </a:path>
              </a:pathLst>
            </a:custGeom>
            <a:ln w="10882">
              <a:solidFill>
                <a:srgbClr val="E93433"/>
              </a:solidFill>
            </a:ln>
          </p:spPr>
          <p:txBody>
            <a:bodyPr wrap="square" lIns="0" tIns="0" rIns="0" bIns="0" rtlCol="0"/>
            <a:lstStyle/>
            <a:p>
              <a:endParaRPr sz="1266"/>
            </a:p>
          </p:txBody>
        </p:sp>
        <p:pic>
          <p:nvPicPr>
            <p:cNvPr id="767" name="object 767"/>
            <p:cNvPicPr/>
            <p:nvPr/>
          </p:nvPicPr>
          <p:blipFill>
            <a:blip r:embed="rId91" cstate="print"/>
            <a:stretch>
              <a:fillRect/>
            </a:stretch>
          </p:blipFill>
          <p:spPr>
            <a:xfrm>
              <a:off x="5783452" y="4353222"/>
              <a:ext cx="109191" cy="134982"/>
            </a:xfrm>
            <a:prstGeom prst="rect">
              <a:avLst/>
            </a:prstGeom>
          </p:spPr>
        </p:pic>
        <p:sp>
          <p:nvSpPr>
            <p:cNvPr id="768" name="object 768"/>
            <p:cNvSpPr/>
            <p:nvPr/>
          </p:nvSpPr>
          <p:spPr>
            <a:xfrm>
              <a:off x="4583724" y="2548224"/>
              <a:ext cx="1340485" cy="1906905"/>
            </a:xfrm>
            <a:custGeom>
              <a:avLst/>
              <a:gdLst/>
              <a:ahLst/>
              <a:cxnLst/>
              <a:rect l="l" t="t" r="r" b="b"/>
              <a:pathLst>
                <a:path w="1340485" h="1906904">
                  <a:moveTo>
                    <a:pt x="1340007" y="1906506"/>
                  </a:moveTo>
                  <a:lnTo>
                    <a:pt x="0" y="0"/>
                  </a:lnTo>
                </a:path>
              </a:pathLst>
            </a:custGeom>
            <a:ln w="10882">
              <a:solidFill>
                <a:srgbClr val="E93433"/>
              </a:solidFill>
            </a:ln>
          </p:spPr>
          <p:txBody>
            <a:bodyPr wrap="square" lIns="0" tIns="0" rIns="0" bIns="0" rtlCol="0"/>
            <a:lstStyle/>
            <a:p>
              <a:endParaRPr sz="1266"/>
            </a:p>
          </p:txBody>
        </p:sp>
        <p:sp>
          <p:nvSpPr>
            <p:cNvPr id="769" name="object 769"/>
            <p:cNvSpPr/>
            <p:nvPr/>
          </p:nvSpPr>
          <p:spPr>
            <a:xfrm>
              <a:off x="5888730" y="4457153"/>
              <a:ext cx="38735" cy="27940"/>
            </a:xfrm>
            <a:custGeom>
              <a:avLst/>
              <a:gdLst/>
              <a:ahLst/>
              <a:cxnLst/>
              <a:rect l="l" t="t" r="r" b="b"/>
              <a:pathLst>
                <a:path w="38735" h="27939">
                  <a:moveTo>
                    <a:pt x="19191" y="13894"/>
                  </a:moveTo>
                  <a:lnTo>
                    <a:pt x="17059" y="15418"/>
                  </a:lnTo>
                  <a:lnTo>
                    <a:pt x="14926" y="16943"/>
                  </a:lnTo>
                  <a:lnTo>
                    <a:pt x="12837" y="18467"/>
                  </a:lnTo>
                  <a:lnTo>
                    <a:pt x="10661" y="20079"/>
                  </a:lnTo>
                  <a:lnTo>
                    <a:pt x="8529" y="21559"/>
                  </a:lnTo>
                  <a:lnTo>
                    <a:pt x="6440" y="23127"/>
                  </a:lnTo>
                  <a:lnTo>
                    <a:pt x="4308" y="24652"/>
                  </a:lnTo>
                  <a:lnTo>
                    <a:pt x="2175" y="26220"/>
                  </a:lnTo>
                  <a:lnTo>
                    <a:pt x="0" y="27744"/>
                  </a:lnTo>
                </a:path>
                <a:path w="38735" h="27939">
                  <a:moveTo>
                    <a:pt x="19191" y="13894"/>
                  </a:moveTo>
                  <a:lnTo>
                    <a:pt x="21019" y="14199"/>
                  </a:lnTo>
                  <a:lnTo>
                    <a:pt x="21323" y="12326"/>
                  </a:lnTo>
                  <a:lnTo>
                    <a:pt x="23151" y="12631"/>
                  </a:lnTo>
                  <a:lnTo>
                    <a:pt x="23456" y="10801"/>
                  </a:lnTo>
                  <a:lnTo>
                    <a:pt x="25283" y="11106"/>
                  </a:lnTo>
                  <a:lnTo>
                    <a:pt x="25588" y="9277"/>
                  </a:lnTo>
                  <a:lnTo>
                    <a:pt x="27416" y="9582"/>
                  </a:lnTo>
                  <a:lnTo>
                    <a:pt x="27720" y="7709"/>
                  </a:lnTo>
                  <a:lnTo>
                    <a:pt x="29548" y="8014"/>
                  </a:lnTo>
                  <a:lnTo>
                    <a:pt x="29853" y="6184"/>
                  </a:lnTo>
                  <a:lnTo>
                    <a:pt x="31681" y="6489"/>
                  </a:lnTo>
                  <a:lnTo>
                    <a:pt x="31985" y="4660"/>
                  </a:lnTo>
                  <a:lnTo>
                    <a:pt x="33813" y="4921"/>
                  </a:lnTo>
                  <a:lnTo>
                    <a:pt x="34118" y="3092"/>
                  </a:lnTo>
                  <a:lnTo>
                    <a:pt x="35945" y="3397"/>
                  </a:lnTo>
                  <a:lnTo>
                    <a:pt x="36207" y="1567"/>
                  </a:lnTo>
                  <a:lnTo>
                    <a:pt x="38078" y="1872"/>
                  </a:lnTo>
                  <a:lnTo>
                    <a:pt x="38382" y="0"/>
                  </a:lnTo>
                </a:path>
              </a:pathLst>
            </a:custGeom>
            <a:ln w="10884">
              <a:solidFill>
                <a:srgbClr val="E93433"/>
              </a:solidFill>
            </a:ln>
          </p:spPr>
          <p:txBody>
            <a:bodyPr wrap="square" lIns="0" tIns="0" rIns="0" bIns="0" rtlCol="0"/>
            <a:lstStyle/>
            <a:p>
              <a:endParaRPr sz="1266"/>
            </a:p>
          </p:txBody>
        </p:sp>
        <p:sp>
          <p:nvSpPr>
            <p:cNvPr id="770" name="object 770"/>
            <p:cNvSpPr/>
            <p:nvPr/>
          </p:nvSpPr>
          <p:spPr>
            <a:xfrm>
              <a:off x="5909484" y="4473155"/>
              <a:ext cx="191770" cy="270510"/>
            </a:xfrm>
            <a:custGeom>
              <a:avLst/>
              <a:gdLst/>
              <a:ahLst/>
              <a:cxnLst/>
              <a:rect l="l" t="t" r="r" b="b"/>
              <a:pathLst>
                <a:path w="191770" h="270510">
                  <a:moveTo>
                    <a:pt x="191740" y="270261"/>
                  </a:moveTo>
                  <a:lnTo>
                    <a:pt x="0" y="0"/>
                  </a:lnTo>
                </a:path>
              </a:pathLst>
            </a:custGeom>
            <a:ln w="10882">
              <a:solidFill>
                <a:srgbClr val="E93433"/>
              </a:solidFill>
            </a:ln>
          </p:spPr>
          <p:txBody>
            <a:bodyPr wrap="square" lIns="0" tIns="0" rIns="0" bIns="0" rtlCol="0"/>
            <a:lstStyle/>
            <a:p>
              <a:endParaRPr sz="1266"/>
            </a:p>
          </p:txBody>
        </p:sp>
        <p:pic>
          <p:nvPicPr>
            <p:cNvPr id="771" name="object 771"/>
            <p:cNvPicPr/>
            <p:nvPr/>
          </p:nvPicPr>
          <p:blipFill>
            <a:blip r:embed="rId92" cstate="print"/>
            <a:stretch>
              <a:fillRect/>
            </a:stretch>
          </p:blipFill>
          <p:spPr>
            <a:xfrm>
              <a:off x="5992361" y="4741680"/>
              <a:ext cx="115589" cy="88501"/>
            </a:xfrm>
            <a:prstGeom prst="rect">
              <a:avLst/>
            </a:prstGeom>
          </p:spPr>
        </p:pic>
        <p:sp>
          <p:nvSpPr>
            <p:cNvPr id="772" name="object 772"/>
            <p:cNvSpPr/>
            <p:nvPr/>
          </p:nvSpPr>
          <p:spPr>
            <a:xfrm>
              <a:off x="4606858" y="2533115"/>
              <a:ext cx="1397000" cy="2000885"/>
            </a:xfrm>
            <a:custGeom>
              <a:avLst/>
              <a:gdLst/>
              <a:ahLst/>
              <a:cxnLst/>
              <a:rect l="l" t="t" r="r" b="b"/>
              <a:pathLst>
                <a:path w="1397000" h="2000885">
                  <a:moveTo>
                    <a:pt x="1396407" y="2000412"/>
                  </a:moveTo>
                  <a:lnTo>
                    <a:pt x="0" y="0"/>
                  </a:lnTo>
                </a:path>
              </a:pathLst>
            </a:custGeom>
            <a:ln w="10882">
              <a:solidFill>
                <a:srgbClr val="E93433"/>
              </a:solidFill>
            </a:ln>
          </p:spPr>
          <p:txBody>
            <a:bodyPr wrap="square" lIns="0" tIns="0" rIns="0" bIns="0" rtlCol="0"/>
            <a:lstStyle/>
            <a:p>
              <a:endParaRPr sz="1266"/>
            </a:p>
          </p:txBody>
        </p:sp>
        <p:pic>
          <p:nvPicPr>
            <p:cNvPr id="773" name="object 773"/>
            <p:cNvPicPr/>
            <p:nvPr/>
          </p:nvPicPr>
          <p:blipFill>
            <a:blip r:embed="rId93" cstate="print"/>
            <a:stretch>
              <a:fillRect/>
            </a:stretch>
          </p:blipFill>
          <p:spPr>
            <a:xfrm>
              <a:off x="4622728" y="1840009"/>
              <a:ext cx="1991575" cy="2702942"/>
            </a:xfrm>
            <a:prstGeom prst="rect">
              <a:avLst/>
            </a:prstGeom>
          </p:spPr>
        </p:pic>
        <p:sp>
          <p:nvSpPr>
            <p:cNvPr id="774" name="object 774"/>
            <p:cNvSpPr/>
            <p:nvPr/>
          </p:nvSpPr>
          <p:spPr>
            <a:xfrm>
              <a:off x="5847144" y="1834595"/>
              <a:ext cx="842644" cy="1898014"/>
            </a:xfrm>
            <a:custGeom>
              <a:avLst/>
              <a:gdLst/>
              <a:ahLst/>
              <a:cxnLst/>
              <a:rect l="l" t="t" r="r" b="b"/>
              <a:pathLst>
                <a:path w="842645" h="1898014">
                  <a:moveTo>
                    <a:pt x="842509" y="1897795"/>
                  </a:moveTo>
                  <a:lnTo>
                    <a:pt x="0" y="0"/>
                  </a:lnTo>
                </a:path>
              </a:pathLst>
            </a:custGeom>
            <a:ln w="10881">
              <a:solidFill>
                <a:srgbClr val="E93433"/>
              </a:solidFill>
            </a:ln>
          </p:spPr>
          <p:txBody>
            <a:bodyPr wrap="square" lIns="0" tIns="0" rIns="0" bIns="0" rtlCol="0"/>
            <a:lstStyle/>
            <a:p>
              <a:endParaRPr sz="1266"/>
            </a:p>
          </p:txBody>
        </p:sp>
        <p:pic>
          <p:nvPicPr>
            <p:cNvPr id="775" name="object 775"/>
            <p:cNvPicPr/>
            <p:nvPr/>
          </p:nvPicPr>
          <p:blipFill>
            <a:blip r:embed="rId94" cstate="print"/>
            <a:stretch>
              <a:fillRect/>
            </a:stretch>
          </p:blipFill>
          <p:spPr>
            <a:xfrm>
              <a:off x="6604659" y="3728773"/>
              <a:ext cx="90391" cy="114562"/>
            </a:xfrm>
            <a:prstGeom prst="rect">
              <a:avLst/>
            </a:prstGeom>
          </p:spPr>
        </p:pic>
        <p:sp>
          <p:nvSpPr>
            <p:cNvPr id="776" name="object 776"/>
            <p:cNvSpPr/>
            <p:nvPr/>
          </p:nvSpPr>
          <p:spPr>
            <a:xfrm>
              <a:off x="5871528" y="1823449"/>
              <a:ext cx="585470" cy="1332865"/>
            </a:xfrm>
            <a:custGeom>
              <a:avLst/>
              <a:gdLst/>
              <a:ahLst/>
              <a:cxnLst/>
              <a:rect l="l" t="t" r="r" b="b"/>
              <a:pathLst>
                <a:path w="585470" h="1332864">
                  <a:moveTo>
                    <a:pt x="585361" y="1332446"/>
                  </a:moveTo>
                  <a:lnTo>
                    <a:pt x="0" y="0"/>
                  </a:lnTo>
                </a:path>
              </a:pathLst>
            </a:custGeom>
            <a:ln w="10881">
              <a:solidFill>
                <a:srgbClr val="E93433"/>
              </a:solidFill>
            </a:ln>
          </p:spPr>
          <p:txBody>
            <a:bodyPr wrap="square" lIns="0" tIns="0" rIns="0" bIns="0" rtlCol="0"/>
            <a:lstStyle/>
            <a:p>
              <a:endParaRPr sz="1266"/>
            </a:p>
          </p:txBody>
        </p:sp>
        <p:sp>
          <p:nvSpPr>
            <p:cNvPr id="777" name="object 777"/>
            <p:cNvSpPr/>
            <p:nvPr/>
          </p:nvSpPr>
          <p:spPr>
            <a:xfrm>
              <a:off x="5895911" y="1812321"/>
              <a:ext cx="581660" cy="1334135"/>
            </a:xfrm>
            <a:custGeom>
              <a:avLst/>
              <a:gdLst/>
              <a:ahLst/>
              <a:cxnLst/>
              <a:rect l="l" t="t" r="r" b="b"/>
              <a:pathLst>
                <a:path w="581660" h="1334135">
                  <a:moveTo>
                    <a:pt x="581401" y="1333709"/>
                  </a:moveTo>
                  <a:lnTo>
                    <a:pt x="0" y="0"/>
                  </a:lnTo>
                </a:path>
              </a:pathLst>
            </a:custGeom>
            <a:ln w="10881">
              <a:solidFill>
                <a:srgbClr val="E93433"/>
              </a:solidFill>
            </a:ln>
          </p:spPr>
          <p:txBody>
            <a:bodyPr wrap="square" lIns="0" tIns="0" rIns="0" bIns="0" rtlCol="0"/>
            <a:lstStyle/>
            <a:p>
              <a:endParaRPr sz="1266"/>
            </a:p>
          </p:txBody>
        </p:sp>
        <p:sp>
          <p:nvSpPr>
            <p:cNvPr id="778" name="object 778"/>
            <p:cNvSpPr/>
            <p:nvPr/>
          </p:nvSpPr>
          <p:spPr>
            <a:xfrm>
              <a:off x="6458133" y="3149693"/>
              <a:ext cx="20955" cy="10795"/>
            </a:xfrm>
            <a:custGeom>
              <a:avLst/>
              <a:gdLst/>
              <a:ahLst/>
              <a:cxnLst/>
              <a:rect l="l" t="t" r="r" b="b"/>
              <a:pathLst>
                <a:path w="20954" h="10794">
                  <a:moveTo>
                    <a:pt x="10357" y="4311"/>
                  </a:moveTo>
                  <a:lnTo>
                    <a:pt x="10052" y="6141"/>
                  </a:lnTo>
                  <a:lnTo>
                    <a:pt x="8224" y="5879"/>
                  </a:lnTo>
                  <a:lnTo>
                    <a:pt x="6397" y="5575"/>
                  </a:lnTo>
                  <a:lnTo>
                    <a:pt x="6092" y="7404"/>
                  </a:lnTo>
                  <a:lnTo>
                    <a:pt x="4264" y="7099"/>
                  </a:lnTo>
                  <a:lnTo>
                    <a:pt x="2132" y="8623"/>
                  </a:lnTo>
                  <a:lnTo>
                    <a:pt x="304" y="8362"/>
                  </a:lnTo>
                  <a:lnTo>
                    <a:pt x="0" y="10191"/>
                  </a:lnTo>
                </a:path>
                <a:path w="20954" h="10794">
                  <a:moveTo>
                    <a:pt x="10357" y="4311"/>
                  </a:moveTo>
                  <a:lnTo>
                    <a:pt x="12185" y="4616"/>
                  </a:lnTo>
                  <a:lnTo>
                    <a:pt x="12489" y="2787"/>
                  </a:lnTo>
                  <a:lnTo>
                    <a:pt x="14317" y="3048"/>
                  </a:lnTo>
                  <a:lnTo>
                    <a:pt x="16145" y="3397"/>
                  </a:lnTo>
                  <a:lnTo>
                    <a:pt x="16449" y="1567"/>
                  </a:lnTo>
                  <a:lnTo>
                    <a:pt x="18277" y="1829"/>
                  </a:lnTo>
                  <a:lnTo>
                    <a:pt x="18538" y="0"/>
                  </a:lnTo>
                  <a:lnTo>
                    <a:pt x="20409" y="304"/>
                  </a:lnTo>
                </a:path>
              </a:pathLst>
            </a:custGeom>
            <a:ln w="10884">
              <a:solidFill>
                <a:srgbClr val="E93433"/>
              </a:solidFill>
            </a:ln>
          </p:spPr>
          <p:txBody>
            <a:bodyPr wrap="square" lIns="0" tIns="0" rIns="0" bIns="0" rtlCol="0"/>
            <a:lstStyle/>
            <a:p>
              <a:endParaRPr sz="1266"/>
            </a:p>
          </p:txBody>
        </p:sp>
        <p:sp>
          <p:nvSpPr>
            <p:cNvPr id="779" name="object 779"/>
            <p:cNvSpPr/>
            <p:nvPr/>
          </p:nvSpPr>
          <p:spPr>
            <a:xfrm>
              <a:off x="6469730" y="3157964"/>
              <a:ext cx="18415" cy="40640"/>
            </a:xfrm>
            <a:custGeom>
              <a:avLst/>
              <a:gdLst/>
              <a:ahLst/>
              <a:cxnLst/>
              <a:rect l="l" t="t" r="r" b="b"/>
              <a:pathLst>
                <a:path w="18414" h="40639">
                  <a:moveTo>
                    <a:pt x="17929" y="40593"/>
                  </a:moveTo>
                  <a:lnTo>
                    <a:pt x="0" y="0"/>
                  </a:lnTo>
                </a:path>
              </a:pathLst>
            </a:custGeom>
            <a:ln w="10881">
              <a:solidFill>
                <a:srgbClr val="E93433"/>
              </a:solidFill>
            </a:ln>
          </p:spPr>
          <p:txBody>
            <a:bodyPr wrap="square" lIns="0" tIns="0" rIns="0" bIns="0" rtlCol="0"/>
            <a:lstStyle/>
            <a:p>
              <a:endParaRPr sz="1266"/>
            </a:p>
          </p:txBody>
        </p:sp>
        <p:sp>
          <p:nvSpPr>
            <p:cNvPr id="780" name="object 780"/>
            <p:cNvSpPr/>
            <p:nvPr/>
          </p:nvSpPr>
          <p:spPr>
            <a:xfrm>
              <a:off x="5922156" y="1801506"/>
              <a:ext cx="596265" cy="1385570"/>
            </a:xfrm>
            <a:custGeom>
              <a:avLst/>
              <a:gdLst/>
              <a:ahLst/>
              <a:cxnLst/>
              <a:rect l="l" t="t" r="r" b="b"/>
              <a:pathLst>
                <a:path w="596265" h="1385570">
                  <a:moveTo>
                    <a:pt x="595675" y="1384974"/>
                  </a:moveTo>
                  <a:lnTo>
                    <a:pt x="0" y="0"/>
                  </a:lnTo>
                </a:path>
              </a:pathLst>
            </a:custGeom>
            <a:ln w="10880">
              <a:solidFill>
                <a:srgbClr val="E93433"/>
              </a:solidFill>
            </a:ln>
          </p:spPr>
          <p:txBody>
            <a:bodyPr wrap="square" lIns="0" tIns="0" rIns="0" bIns="0" rtlCol="0"/>
            <a:lstStyle/>
            <a:p>
              <a:endParaRPr sz="1266"/>
            </a:p>
          </p:txBody>
        </p:sp>
        <p:sp>
          <p:nvSpPr>
            <p:cNvPr id="781" name="object 781"/>
            <p:cNvSpPr/>
            <p:nvPr/>
          </p:nvSpPr>
          <p:spPr>
            <a:xfrm>
              <a:off x="6488897" y="3188610"/>
              <a:ext cx="31115" cy="13970"/>
            </a:xfrm>
            <a:custGeom>
              <a:avLst/>
              <a:gdLst/>
              <a:ahLst/>
              <a:cxnLst/>
              <a:rect l="l" t="t" r="r" b="b"/>
              <a:pathLst>
                <a:path w="31115" h="13969">
                  <a:moveTo>
                    <a:pt x="16188" y="7099"/>
                  </a:moveTo>
                  <a:lnTo>
                    <a:pt x="12185" y="8362"/>
                  </a:lnTo>
                  <a:lnTo>
                    <a:pt x="10052" y="9887"/>
                  </a:lnTo>
                  <a:lnTo>
                    <a:pt x="6136" y="11150"/>
                  </a:lnTo>
                  <a:lnTo>
                    <a:pt x="3960" y="12674"/>
                  </a:lnTo>
                  <a:lnTo>
                    <a:pt x="0" y="13937"/>
                  </a:lnTo>
                </a:path>
                <a:path w="31115" h="13969">
                  <a:moveTo>
                    <a:pt x="16188" y="7099"/>
                  </a:moveTo>
                  <a:lnTo>
                    <a:pt x="18016" y="7404"/>
                  </a:lnTo>
                  <a:lnTo>
                    <a:pt x="18321" y="5575"/>
                  </a:lnTo>
                  <a:lnTo>
                    <a:pt x="20148" y="5879"/>
                  </a:lnTo>
                  <a:lnTo>
                    <a:pt x="20453" y="4050"/>
                  </a:lnTo>
                  <a:lnTo>
                    <a:pt x="22281" y="4355"/>
                  </a:lnTo>
                  <a:lnTo>
                    <a:pt x="24108" y="4616"/>
                  </a:lnTo>
                  <a:lnTo>
                    <a:pt x="24370" y="2787"/>
                  </a:lnTo>
                  <a:lnTo>
                    <a:pt x="26197" y="3092"/>
                  </a:lnTo>
                  <a:lnTo>
                    <a:pt x="26502" y="1263"/>
                  </a:lnTo>
                  <a:lnTo>
                    <a:pt x="28373" y="1567"/>
                  </a:lnTo>
                  <a:lnTo>
                    <a:pt x="30201" y="1829"/>
                  </a:lnTo>
                  <a:lnTo>
                    <a:pt x="30506" y="0"/>
                  </a:lnTo>
                </a:path>
              </a:pathLst>
            </a:custGeom>
            <a:ln w="10884">
              <a:solidFill>
                <a:srgbClr val="E93433"/>
              </a:solidFill>
            </a:ln>
          </p:spPr>
          <p:txBody>
            <a:bodyPr wrap="square" lIns="0" tIns="0" rIns="0" bIns="0" rtlCol="0"/>
            <a:lstStyle/>
            <a:p>
              <a:endParaRPr sz="1266"/>
            </a:p>
          </p:txBody>
        </p:sp>
        <p:sp>
          <p:nvSpPr>
            <p:cNvPr id="782" name="object 782"/>
            <p:cNvSpPr/>
            <p:nvPr/>
          </p:nvSpPr>
          <p:spPr>
            <a:xfrm>
              <a:off x="6506339" y="3199700"/>
              <a:ext cx="16510" cy="38735"/>
            </a:xfrm>
            <a:custGeom>
              <a:avLst/>
              <a:gdLst/>
              <a:ahLst/>
              <a:cxnLst/>
              <a:rect l="l" t="t" r="r" b="b"/>
              <a:pathLst>
                <a:path w="16509" h="38735">
                  <a:moveTo>
                    <a:pt x="16362" y="38459"/>
                  </a:moveTo>
                  <a:lnTo>
                    <a:pt x="0" y="0"/>
                  </a:lnTo>
                </a:path>
              </a:pathLst>
            </a:custGeom>
            <a:ln w="10880">
              <a:solidFill>
                <a:srgbClr val="E93433"/>
              </a:solidFill>
            </a:ln>
          </p:spPr>
          <p:txBody>
            <a:bodyPr wrap="square" lIns="0" tIns="0" rIns="0" bIns="0" rtlCol="0"/>
            <a:lstStyle/>
            <a:p>
              <a:endParaRPr sz="1266"/>
            </a:p>
          </p:txBody>
        </p:sp>
        <p:sp>
          <p:nvSpPr>
            <p:cNvPr id="783" name="object 783"/>
            <p:cNvSpPr/>
            <p:nvPr/>
          </p:nvSpPr>
          <p:spPr>
            <a:xfrm>
              <a:off x="5946518" y="1790351"/>
              <a:ext cx="610870" cy="1433195"/>
            </a:xfrm>
            <a:custGeom>
              <a:avLst/>
              <a:gdLst/>
              <a:ahLst/>
              <a:cxnLst/>
              <a:rect l="l" t="t" r="r" b="b"/>
              <a:pathLst>
                <a:path w="610870" h="1433195">
                  <a:moveTo>
                    <a:pt x="610645" y="1432624"/>
                  </a:moveTo>
                  <a:lnTo>
                    <a:pt x="0" y="0"/>
                  </a:lnTo>
                </a:path>
              </a:pathLst>
            </a:custGeom>
            <a:ln w="10880">
              <a:solidFill>
                <a:srgbClr val="E93433"/>
              </a:solidFill>
            </a:ln>
          </p:spPr>
          <p:txBody>
            <a:bodyPr wrap="square" lIns="0" tIns="0" rIns="0" bIns="0" rtlCol="0"/>
            <a:lstStyle/>
            <a:p>
              <a:endParaRPr sz="1266"/>
            </a:p>
          </p:txBody>
        </p:sp>
        <p:sp>
          <p:nvSpPr>
            <p:cNvPr id="784" name="object 784"/>
            <p:cNvSpPr/>
            <p:nvPr/>
          </p:nvSpPr>
          <p:spPr>
            <a:xfrm>
              <a:off x="6523951" y="3226664"/>
              <a:ext cx="34925" cy="15875"/>
            </a:xfrm>
            <a:custGeom>
              <a:avLst/>
              <a:gdLst/>
              <a:ahLst/>
              <a:cxnLst/>
              <a:rect l="l" t="t" r="r" b="b"/>
              <a:pathLst>
                <a:path w="34925" h="15875">
                  <a:moveTo>
                    <a:pt x="16449" y="6794"/>
                  </a:moveTo>
                  <a:lnTo>
                    <a:pt x="14273" y="8362"/>
                  </a:lnTo>
                  <a:lnTo>
                    <a:pt x="10313" y="9582"/>
                  </a:lnTo>
                  <a:lnTo>
                    <a:pt x="6397" y="10845"/>
                  </a:lnTo>
                  <a:lnTo>
                    <a:pt x="4264" y="12326"/>
                  </a:lnTo>
                  <a:lnTo>
                    <a:pt x="0" y="15462"/>
                  </a:lnTo>
                </a:path>
                <a:path w="34925" h="15875">
                  <a:moveTo>
                    <a:pt x="16449" y="6794"/>
                  </a:moveTo>
                  <a:lnTo>
                    <a:pt x="18277" y="7055"/>
                  </a:lnTo>
                  <a:lnTo>
                    <a:pt x="18582" y="5226"/>
                  </a:lnTo>
                  <a:lnTo>
                    <a:pt x="20409" y="5531"/>
                  </a:lnTo>
                  <a:lnTo>
                    <a:pt x="22237" y="5836"/>
                  </a:lnTo>
                  <a:lnTo>
                    <a:pt x="22542" y="4007"/>
                  </a:lnTo>
                  <a:lnTo>
                    <a:pt x="24370" y="4311"/>
                  </a:lnTo>
                  <a:lnTo>
                    <a:pt x="26241" y="4616"/>
                  </a:lnTo>
                  <a:lnTo>
                    <a:pt x="26502" y="2787"/>
                  </a:lnTo>
                  <a:lnTo>
                    <a:pt x="28330" y="3092"/>
                  </a:lnTo>
                  <a:lnTo>
                    <a:pt x="28634" y="1263"/>
                  </a:lnTo>
                  <a:lnTo>
                    <a:pt x="30462" y="1524"/>
                  </a:lnTo>
                  <a:lnTo>
                    <a:pt x="32290" y="1785"/>
                  </a:lnTo>
                  <a:lnTo>
                    <a:pt x="32638" y="0"/>
                  </a:lnTo>
                  <a:lnTo>
                    <a:pt x="34422" y="261"/>
                  </a:lnTo>
                </a:path>
              </a:pathLst>
            </a:custGeom>
            <a:ln w="10884">
              <a:solidFill>
                <a:srgbClr val="E93433"/>
              </a:solidFill>
            </a:ln>
          </p:spPr>
          <p:txBody>
            <a:bodyPr wrap="square" lIns="0" tIns="0" rIns="0" bIns="0" rtlCol="0"/>
            <a:lstStyle/>
            <a:p>
              <a:endParaRPr sz="1266"/>
            </a:p>
          </p:txBody>
        </p:sp>
        <p:sp>
          <p:nvSpPr>
            <p:cNvPr id="785" name="object 785"/>
            <p:cNvSpPr/>
            <p:nvPr/>
          </p:nvSpPr>
          <p:spPr>
            <a:xfrm>
              <a:off x="6541627" y="3237419"/>
              <a:ext cx="22225" cy="50800"/>
            </a:xfrm>
            <a:custGeom>
              <a:avLst/>
              <a:gdLst/>
              <a:ahLst/>
              <a:cxnLst/>
              <a:rect l="l" t="t" r="r" b="b"/>
              <a:pathLst>
                <a:path w="22225" h="50800">
                  <a:moveTo>
                    <a:pt x="21976" y="50654"/>
                  </a:moveTo>
                  <a:lnTo>
                    <a:pt x="0" y="0"/>
                  </a:lnTo>
                </a:path>
              </a:pathLst>
            </a:custGeom>
            <a:ln w="10880">
              <a:solidFill>
                <a:srgbClr val="E93433"/>
              </a:solidFill>
            </a:ln>
          </p:spPr>
          <p:txBody>
            <a:bodyPr wrap="square" lIns="0" tIns="0" rIns="0" bIns="0" rtlCol="0"/>
            <a:lstStyle/>
            <a:p>
              <a:endParaRPr sz="1266"/>
            </a:p>
          </p:txBody>
        </p:sp>
        <p:sp>
          <p:nvSpPr>
            <p:cNvPr id="786" name="object 786"/>
            <p:cNvSpPr/>
            <p:nvPr/>
          </p:nvSpPr>
          <p:spPr>
            <a:xfrm>
              <a:off x="5972750" y="1779510"/>
              <a:ext cx="629285" cy="1492250"/>
            </a:xfrm>
            <a:custGeom>
              <a:avLst/>
              <a:gdLst/>
              <a:ahLst/>
              <a:cxnLst/>
              <a:rect l="l" t="t" r="r" b="b"/>
              <a:pathLst>
                <a:path w="629284" h="1492250">
                  <a:moveTo>
                    <a:pt x="629271" y="1492164"/>
                  </a:moveTo>
                  <a:lnTo>
                    <a:pt x="0" y="0"/>
                  </a:lnTo>
                </a:path>
              </a:pathLst>
            </a:custGeom>
            <a:ln w="10880">
              <a:solidFill>
                <a:srgbClr val="E93433"/>
              </a:solidFill>
            </a:ln>
          </p:spPr>
          <p:txBody>
            <a:bodyPr wrap="square" lIns="0" tIns="0" rIns="0" bIns="0" rtlCol="0"/>
            <a:lstStyle/>
            <a:p>
              <a:endParaRPr sz="1266"/>
            </a:p>
          </p:txBody>
        </p:sp>
        <p:sp>
          <p:nvSpPr>
            <p:cNvPr id="787" name="object 787"/>
            <p:cNvSpPr/>
            <p:nvPr/>
          </p:nvSpPr>
          <p:spPr>
            <a:xfrm>
              <a:off x="6566659" y="3275630"/>
              <a:ext cx="36830" cy="17145"/>
            </a:xfrm>
            <a:custGeom>
              <a:avLst/>
              <a:gdLst/>
              <a:ahLst/>
              <a:cxnLst/>
              <a:rect l="l" t="t" r="r" b="b"/>
              <a:pathLst>
                <a:path w="36829" h="17145">
                  <a:moveTo>
                    <a:pt x="18321" y="8362"/>
                  </a:moveTo>
                  <a:lnTo>
                    <a:pt x="16188" y="9930"/>
                  </a:lnTo>
                  <a:lnTo>
                    <a:pt x="12185" y="11150"/>
                  </a:lnTo>
                  <a:lnTo>
                    <a:pt x="10096" y="12674"/>
                  </a:lnTo>
                  <a:lnTo>
                    <a:pt x="7963" y="14242"/>
                  </a:lnTo>
                  <a:lnTo>
                    <a:pt x="4264" y="13676"/>
                  </a:lnTo>
                  <a:lnTo>
                    <a:pt x="2132" y="15200"/>
                  </a:lnTo>
                  <a:lnTo>
                    <a:pt x="0" y="16725"/>
                  </a:lnTo>
                </a:path>
                <a:path w="36829" h="17145">
                  <a:moveTo>
                    <a:pt x="18321" y="8362"/>
                  </a:moveTo>
                  <a:lnTo>
                    <a:pt x="20148" y="8667"/>
                  </a:lnTo>
                  <a:lnTo>
                    <a:pt x="20409" y="6838"/>
                  </a:lnTo>
                  <a:lnTo>
                    <a:pt x="22281" y="7099"/>
                  </a:lnTo>
                  <a:lnTo>
                    <a:pt x="24108" y="7447"/>
                  </a:lnTo>
                  <a:lnTo>
                    <a:pt x="24413" y="5575"/>
                  </a:lnTo>
                  <a:lnTo>
                    <a:pt x="26241" y="5879"/>
                  </a:lnTo>
                  <a:lnTo>
                    <a:pt x="26502" y="4050"/>
                  </a:lnTo>
                  <a:lnTo>
                    <a:pt x="28330" y="4355"/>
                  </a:lnTo>
                  <a:lnTo>
                    <a:pt x="30158" y="4660"/>
                  </a:lnTo>
                  <a:lnTo>
                    <a:pt x="30506" y="2831"/>
                  </a:lnTo>
                  <a:lnTo>
                    <a:pt x="32333" y="3092"/>
                  </a:lnTo>
                  <a:lnTo>
                    <a:pt x="34466" y="1567"/>
                  </a:lnTo>
                  <a:lnTo>
                    <a:pt x="36294" y="1829"/>
                  </a:lnTo>
                  <a:lnTo>
                    <a:pt x="36598" y="0"/>
                  </a:lnTo>
                </a:path>
              </a:pathLst>
            </a:custGeom>
            <a:ln w="10884">
              <a:solidFill>
                <a:srgbClr val="E93433"/>
              </a:solidFill>
            </a:ln>
          </p:spPr>
          <p:txBody>
            <a:bodyPr wrap="square" lIns="0" tIns="0" rIns="0" bIns="0" rtlCol="0"/>
            <a:lstStyle/>
            <a:p>
              <a:endParaRPr sz="1266"/>
            </a:p>
          </p:txBody>
        </p:sp>
        <p:sp>
          <p:nvSpPr>
            <p:cNvPr id="788" name="object 788"/>
            <p:cNvSpPr/>
            <p:nvPr/>
          </p:nvSpPr>
          <p:spPr>
            <a:xfrm>
              <a:off x="6586229" y="3287956"/>
              <a:ext cx="130175" cy="304165"/>
            </a:xfrm>
            <a:custGeom>
              <a:avLst/>
              <a:gdLst/>
              <a:ahLst/>
              <a:cxnLst/>
              <a:rect l="l" t="t" r="r" b="b"/>
              <a:pathLst>
                <a:path w="130175" h="304164">
                  <a:moveTo>
                    <a:pt x="129901" y="303624"/>
                  </a:moveTo>
                  <a:lnTo>
                    <a:pt x="0" y="0"/>
                  </a:lnTo>
                </a:path>
              </a:pathLst>
            </a:custGeom>
            <a:ln w="10880">
              <a:solidFill>
                <a:srgbClr val="E93433"/>
              </a:solidFill>
            </a:ln>
          </p:spPr>
          <p:txBody>
            <a:bodyPr wrap="square" lIns="0" tIns="0" rIns="0" bIns="0" rtlCol="0"/>
            <a:lstStyle/>
            <a:p>
              <a:endParaRPr sz="1266"/>
            </a:p>
          </p:txBody>
        </p:sp>
        <p:sp>
          <p:nvSpPr>
            <p:cNvPr id="789" name="object 789"/>
            <p:cNvSpPr/>
            <p:nvPr/>
          </p:nvSpPr>
          <p:spPr>
            <a:xfrm>
              <a:off x="5996864" y="1770216"/>
              <a:ext cx="753745" cy="1806575"/>
            </a:xfrm>
            <a:custGeom>
              <a:avLst/>
              <a:gdLst/>
              <a:ahLst/>
              <a:cxnLst/>
              <a:rect l="l" t="t" r="r" b="b"/>
              <a:pathLst>
                <a:path w="753745" h="1806575">
                  <a:moveTo>
                    <a:pt x="753732" y="1806198"/>
                  </a:moveTo>
                  <a:lnTo>
                    <a:pt x="0" y="0"/>
                  </a:lnTo>
                </a:path>
              </a:pathLst>
            </a:custGeom>
            <a:ln w="10880">
              <a:solidFill>
                <a:srgbClr val="E93433"/>
              </a:solidFill>
            </a:ln>
          </p:spPr>
          <p:txBody>
            <a:bodyPr wrap="square" lIns="0" tIns="0" rIns="0" bIns="0" rtlCol="0"/>
            <a:lstStyle/>
            <a:p>
              <a:endParaRPr sz="1266"/>
            </a:p>
          </p:txBody>
        </p:sp>
        <p:pic>
          <p:nvPicPr>
            <p:cNvPr id="790" name="object 790"/>
            <p:cNvPicPr/>
            <p:nvPr/>
          </p:nvPicPr>
          <p:blipFill>
            <a:blip r:embed="rId95" cstate="print"/>
            <a:stretch>
              <a:fillRect/>
            </a:stretch>
          </p:blipFill>
          <p:spPr>
            <a:xfrm>
              <a:off x="6685385" y="3573370"/>
              <a:ext cx="138656" cy="299186"/>
            </a:xfrm>
            <a:prstGeom prst="rect">
              <a:avLst/>
            </a:prstGeom>
          </p:spPr>
        </p:pic>
        <p:sp>
          <p:nvSpPr>
            <p:cNvPr id="791" name="object 791"/>
            <p:cNvSpPr/>
            <p:nvPr/>
          </p:nvSpPr>
          <p:spPr>
            <a:xfrm>
              <a:off x="6023058" y="1759352"/>
              <a:ext cx="720725" cy="1744345"/>
            </a:xfrm>
            <a:custGeom>
              <a:avLst/>
              <a:gdLst/>
              <a:ahLst/>
              <a:cxnLst/>
              <a:rect l="l" t="t" r="r" b="b"/>
              <a:pathLst>
                <a:path w="720725" h="1744345">
                  <a:moveTo>
                    <a:pt x="720397" y="1744306"/>
                  </a:moveTo>
                  <a:lnTo>
                    <a:pt x="0" y="0"/>
                  </a:lnTo>
                </a:path>
              </a:pathLst>
            </a:custGeom>
            <a:ln w="10880">
              <a:solidFill>
                <a:srgbClr val="E93433"/>
              </a:solidFill>
            </a:ln>
          </p:spPr>
          <p:txBody>
            <a:bodyPr wrap="square" lIns="0" tIns="0" rIns="0" bIns="0" rtlCol="0"/>
            <a:lstStyle/>
            <a:p>
              <a:endParaRPr sz="1266"/>
            </a:p>
          </p:txBody>
        </p:sp>
        <p:sp>
          <p:nvSpPr>
            <p:cNvPr id="792" name="object 792"/>
            <p:cNvSpPr/>
            <p:nvPr/>
          </p:nvSpPr>
          <p:spPr>
            <a:xfrm>
              <a:off x="6047423" y="1748207"/>
              <a:ext cx="714375" cy="1747520"/>
            </a:xfrm>
            <a:custGeom>
              <a:avLst/>
              <a:gdLst/>
              <a:ahLst/>
              <a:cxnLst/>
              <a:rect l="l" t="t" r="r" b="b"/>
              <a:pathLst>
                <a:path w="714375" h="1747520">
                  <a:moveTo>
                    <a:pt x="714348" y="1747094"/>
                  </a:moveTo>
                  <a:lnTo>
                    <a:pt x="0" y="0"/>
                  </a:lnTo>
                </a:path>
              </a:pathLst>
            </a:custGeom>
            <a:ln w="10880">
              <a:solidFill>
                <a:srgbClr val="E93433"/>
              </a:solidFill>
            </a:ln>
          </p:spPr>
          <p:txBody>
            <a:bodyPr wrap="square" lIns="0" tIns="0" rIns="0" bIns="0" rtlCol="0"/>
            <a:lstStyle/>
            <a:p>
              <a:endParaRPr sz="1266"/>
            </a:p>
          </p:txBody>
        </p:sp>
        <p:sp>
          <p:nvSpPr>
            <p:cNvPr id="793" name="object 793"/>
            <p:cNvSpPr/>
            <p:nvPr/>
          </p:nvSpPr>
          <p:spPr>
            <a:xfrm>
              <a:off x="6744705" y="3499260"/>
              <a:ext cx="20320" cy="8890"/>
            </a:xfrm>
            <a:custGeom>
              <a:avLst/>
              <a:gdLst/>
              <a:ahLst/>
              <a:cxnLst/>
              <a:rect l="l" t="t" r="r" b="b"/>
              <a:pathLst>
                <a:path w="20320" h="8889">
                  <a:moveTo>
                    <a:pt x="10096" y="4355"/>
                  </a:moveTo>
                  <a:lnTo>
                    <a:pt x="8224" y="4050"/>
                  </a:lnTo>
                  <a:lnTo>
                    <a:pt x="7920" y="5879"/>
                  </a:lnTo>
                  <a:lnTo>
                    <a:pt x="6092" y="5575"/>
                  </a:lnTo>
                  <a:lnTo>
                    <a:pt x="5787" y="7404"/>
                  </a:lnTo>
                  <a:lnTo>
                    <a:pt x="3960" y="7099"/>
                  </a:lnTo>
                  <a:lnTo>
                    <a:pt x="2132" y="6838"/>
                  </a:lnTo>
                  <a:lnTo>
                    <a:pt x="1871" y="8667"/>
                  </a:lnTo>
                  <a:lnTo>
                    <a:pt x="0" y="8362"/>
                  </a:lnTo>
                </a:path>
                <a:path w="20320" h="8889">
                  <a:moveTo>
                    <a:pt x="10096" y="4355"/>
                  </a:moveTo>
                  <a:lnTo>
                    <a:pt x="11923" y="4660"/>
                  </a:lnTo>
                  <a:lnTo>
                    <a:pt x="12185" y="2787"/>
                  </a:lnTo>
                  <a:lnTo>
                    <a:pt x="14056" y="3092"/>
                  </a:lnTo>
                  <a:lnTo>
                    <a:pt x="15884" y="3397"/>
                  </a:lnTo>
                  <a:lnTo>
                    <a:pt x="16188" y="1611"/>
                  </a:lnTo>
                  <a:lnTo>
                    <a:pt x="18016" y="1829"/>
                  </a:lnTo>
                  <a:lnTo>
                    <a:pt x="18277" y="0"/>
                  </a:lnTo>
                  <a:lnTo>
                    <a:pt x="20105" y="304"/>
                  </a:lnTo>
                </a:path>
              </a:pathLst>
            </a:custGeom>
            <a:ln w="10884">
              <a:solidFill>
                <a:srgbClr val="E93433"/>
              </a:solidFill>
            </a:ln>
          </p:spPr>
          <p:txBody>
            <a:bodyPr wrap="square" lIns="0" tIns="0" rIns="0" bIns="0" rtlCol="0"/>
            <a:lstStyle/>
            <a:p>
              <a:endParaRPr sz="1266"/>
            </a:p>
          </p:txBody>
        </p:sp>
        <p:sp>
          <p:nvSpPr>
            <p:cNvPr id="794" name="object 794"/>
            <p:cNvSpPr/>
            <p:nvPr/>
          </p:nvSpPr>
          <p:spPr>
            <a:xfrm>
              <a:off x="6756006" y="3507592"/>
              <a:ext cx="130175" cy="314960"/>
            </a:xfrm>
            <a:custGeom>
              <a:avLst/>
              <a:gdLst/>
              <a:ahLst/>
              <a:cxnLst/>
              <a:rect l="l" t="t" r="r" b="b"/>
              <a:pathLst>
                <a:path w="130175" h="314960">
                  <a:moveTo>
                    <a:pt x="129988" y="314905"/>
                  </a:moveTo>
                  <a:lnTo>
                    <a:pt x="0" y="0"/>
                  </a:lnTo>
                </a:path>
              </a:pathLst>
            </a:custGeom>
            <a:ln w="10880">
              <a:solidFill>
                <a:srgbClr val="E93433"/>
              </a:solidFill>
            </a:ln>
          </p:spPr>
          <p:txBody>
            <a:bodyPr wrap="square" lIns="0" tIns="0" rIns="0" bIns="0" rtlCol="0"/>
            <a:lstStyle/>
            <a:p>
              <a:endParaRPr sz="1266"/>
            </a:p>
          </p:txBody>
        </p:sp>
        <p:pic>
          <p:nvPicPr>
            <p:cNvPr id="795" name="object 795"/>
            <p:cNvPicPr/>
            <p:nvPr/>
          </p:nvPicPr>
          <p:blipFill>
            <a:blip r:embed="rId96" cstate="print"/>
            <a:stretch>
              <a:fillRect/>
            </a:stretch>
          </p:blipFill>
          <p:spPr>
            <a:xfrm>
              <a:off x="6774766" y="3820718"/>
              <a:ext cx="117898" cy="77106"/>
            </a:xfrm>
            <a:prstGeom prst="rect">
              <a:avLst/>
            </a:prstGeom>
          </p:spPr>
        </p:pic>
        <p:sp>
          <p:nvSpPr>
            <p:cNvPr id="796" name="object 796"/>
            <p:cNvSpPr/>
            <p:nvPr/>
          </p:nvSpPr>
          <p:spPr>
            <a:xfrm>
              <a:off x="6073351" y="1739217"/>
              <a:ext cx="857885" cy="2120900"/>
            </a:xfrm>
            <a:custGeom>
              <a:avLst/>
              <a:gdLst/>
              <a:ahLst/>
              <a:cxnLst/>
              <a:rect l="l" t="t" r="r" b="b"/>
              <a:pathLst>
                <a:path w="857884" h="2120900">
                  <a:moveTo>
                    <a:pt x="857436" y="2120668"/>
                  </a:moveTo>
                  <a:lnTo>
                    <a:pt x="0" y="0"/>
                  </a:lnTo>
                </a:path>
              </a:pathLst>
            </a:custGeom>
            <a:ln w="10880">
              <a:solidFill>
                <a:srgbClr val="E93433"/>
              </a:solidFill>
            </a:ln>
          </p:spPr>
          <p:txBody>
            <a:bodyPr wrap="square" lIns="0" tIns="0" rIns="0" bIns="0" rtlCol="0"/>
            <a:lstStyle/>
            <a:p>
              <a:endParaRPr sz="1266"/>
            </a:p>
          </p:txBody>
        </p:sp>
        <p:pic>
          <p:nvPicPr>
            <p:cNvPr id="797" name="object 797"/>
            <p:cNvPicPr/>
            <p:nvPr/>
          </p:nvPicPr>
          <p:blipFill>
            <a:blip r:embed="rId97" cstate="print"/>
            <a:stretch>
              <a:fillRect/>
            </a:stretch>
          </p:blipFill>
          <p:spPr>
            <a:xfrm>
              <a:off x="6847960" y="3856590"/>
              <a:ext cx="127215" cy="210990"/>
            </a:xfrm>
            <a:prstGeom prst="rect">
              <a:avLst/>
            </a:prstGeom>
          </p:spPr>
        </p:pic>
        <p:sp>
          <p:nvSpPr>
            <p:cNvPr id="798" name="object 798"/>
            <p:cNvSpPr/>
            <p:nvPr/>
          </p:nvSpPr>
          <p:spPr>
            <a:xfrm>
              <a:off x="6319429" y="4066117"/>
              <a:ext cx="652145" cy="328295"/>
            </a:xfrm>
            <a:custGeom>
              <a:avLst/>
              <a:gdLst/>
              <a:ahLst/>
              <a:cxnLst/>
              <a:rect l="l" t="t" r="r" b="b"/>
              <a:pathLst>
                <a:path w="652145" h="328295">
                  <a:moveTo>
                    <a:pt x="318378" y="151572"/>
                  </a:moveTo>
                  <a:lnTo>
                    <a:pt x="310153" y="155884"/>
                  </a:lnTo>
                  <a:lnTo>
                    <a:pt x="301928" y="160196"/>
                  </a:lnTo>
                  <a:lnTo>
                    <a:pt x="293703" y="164508"/>
                  </a:lnTo>
                  <a:lnTo>
                    <a:pt x="285478" y="168864"/>
                  </a:lnTo>
                  <a:lnTo>
                    <a:pt x="277209" y="173176"/>
                  </a:lnTo>
                  <a:lnTo>
                    <a:pt x="269028" y="177531"/>
                  </a:lnTo>
                  <a:lnTo>
                    <a:pt x="260803" y="181800"/>
                  </a:lnTo>
                  <a:lnTo>
                    <a:pt x="252535" y="186155"/>
                  </a:lnTo>
                  <a:lnTo>
                    <a:pt x="244310" y="190511"/>
                  </a:lnTo>
                  <a:lnTo>
                    <a:pt x="236085" y="194823"/>
                  </a:lnTo>
                  <a:lnTo>
                    <a:pt x="227860" y="199135"/>
                  </a:lnTo>
                  <a:lnTo>
                    <a:pt x="219635" y="203447"/>
                  </a:lnTo>
                  <a:lnTo>
                    <a:pt x="211410" y="207802"/>
                  </a:lnTo>
                  <a:lnTo>
                    <a:pt x="203185" y="212114"/>
                  </a:lnTo>
                  <a:lnTo>
                    <a:pt x="194960" y="216426"/>
                  </a:lnTo>
                  <a:lnTo>
                    <a:pt x="186735" y="220738"/>
                  </a:lnTo>
                  <a:lnTo>
                    <a:pt x="178206" y="226880"/>
                  </a:lnTo>
                  <a:lnTo>
                    <a:pt x="169981" y="231235"/>
                  </a:lnTo>
                  <a:lnTo>
                    <a:pt x="161756" y="235547"/>
                  </a:lnTo>
                  <a:lnTo>
                    <a:pt x="153531" y="239903"/>
                  </a:lnTo>
                  <a:lnTo>
                    <a:pt x="145306" y="244215"/>
                  </a:lnTo>
                  <a:lnTo>
                    <a:pt x="137081" y="248527"/>
                  </a:lnTo>
                  <a:lnTo>
                    <a:pt x="128856" y="252882"/>
                  </a:lnTo>
                  <a:lnTo>
                    <a:pt x="120632" y="257194"/>
                  </a:lnTo>
                  <a:lnTo>
                    <a:pt x="112407" y="261506"/>
                  </a:lnTo>
                  <a:lnTo>
                    <a:pt x="103834" y="267691"/>
                  </a:lnTo>
                  <a:lnTo>
                    <a:pt x="95652" y="272003"/>
                  </a:lnTo>
                  <a:lnTo>
                    <a:pt x="87427" y="276315"/>
                  </a:lnTo>
                  <a:lnTo>
                    <a:pt x="79202" y="280627"/>
                  </a:lnTo>
                  <a:lnTo>
                    <a:pt x="70934" y="284982"/>
                  </a:lnTo>
                  <a:lnTo>
                    <a:pt x="64276" y="291429"/>
                  </a:lnTo>
                  <a:lnTo>
                    <a:pt x="56051" y="295784"/>
                  </a:lnTo>
                  <a:lnTo>
                    <a:pt x="47826" y="300053"/>
                  </a:lnTo>
                  <a:lnTo>
                    <a:pt x="39601" y="304408"/>
                  </a:lnTo>
                  <a:lnTo>
                    <a:pt x="31376" y="308720"/>
                  </a:lnTo>
                  <a:lnTo>
                    <a:pt x="22846" y="314861"/>
                  </a:lnTo>
                  <a:lnTo>
                    <a:pt x="14622" y="319217"/>
                  </a:lnTo>
                  <a:lnTo>
                    <a:pt x="6397" y="323529"/>
                  </a:lnTo>
                  <a:lnTo>
                    <a:pt x="0" y="328146"/>
                  </a:lnTo>
                </a:path>
                <a:path w="652145" h="328295">
                  <a:moveTo>
                    <a:pt x="318378" y="151572"/>
                  </a:moveTo>
                  <a:lnTo>
                    <a:pt x="326298" y="149090"/>
                  </a:lnTo>
                  <a:lnTo>
                    <a:pt x="332390" y="146302"/>
                  </a:lnTo>
                  <a:lnTo>
                    <a:pt x="338788" y="141642"/>
                  </a:lnTo>
                  <a:lnTo>
                    <a:pt x="344880" y="138854"/>
                  </a:lnTo>
                  <a:lnTo>
                    <a:pt x="351016" y="136110"/>
                  </a:lnTo>
                  <a:lnTo>
                    <a:pt x="357370" y="131493"/>
                  </a:lnTo>
                  <a:lnTo>
                    <a:pt x="365290" y="128967"/>
                  </a:lnTo>
                  <a:lnTo>
                    <a:pt x="371426" y="126223"/>
                  </a:lnTo>
                  <a:lnTo>
                    <a:pt x="377475" y="123436"/>
                  </a:lnTo>
                  <a:lnTo>
                    <a:pt x="383916" y="118819"/>
                  </a:lnTo>
                  <a:lnTo>
                    <a:pt x="391836" y="116292"/>
                  </a:lnTo>
                  <a:lnTo>
                    <a:pt x="397929" y="113548"/>
                  </a:lnTo>
                  <a:lnTo>
                    <a:pt x="404021" y="110717"/>
                  </a:lnTo>
                  <a:lnTo>
                    <a:pt x="410418" y="106144"/>
                  </a:lnTo>
                  <a:lnTo>
                    <a:pt x="416511" y="103356"/>
                  </a:lnTo>
                  <a:lnTo>
                    <a:pt x="424475" y="100874"/>
                  </a:lnTo>
                  <a:lnTo>
                    <a:pt x="430524" y="98043"/>
                  </a:lnTo>
                  <a:lnTo>
                    <a:pt x="436921" y="93469"/>
                  </a:lnTo>
                  <a:lnTo>
                    <a:pt x="443013" y="90682"/>
                  </a:lnTo>
                  <a:lnTo>
                    <a:pt x="450934" y="88156"/>
                  </a:lnTo>
                  <a:lnTo>
                    <a:pt x="457070" y="85368"/>
                  </a:lnTo>
                  <a:lnTo>
                    <a:pt x="463162" y="82624"/>
                  </a:lnTo>
                  <a:lnTo>
                    <a:pt x="469559" y="78007"/>
                  </a:lnTo>
                  <a:lnTo>
                    <a:pt x="477480" y="75481"/>
                  </a:lnTo>
                  <a:lnTo>
                    <a:pt x="483572" y="72693"/>
                  </a:lnTo>
                  <a:lnTo>
                    <a:pt x="489708" y="69906"/>
                  </a:lnTo>
                  <a:lnTo>
                    <a:pt x="495757" y="67162"/>
                  </a:lnTo>
                  <a:lnTo>
                    <a:pt x="504026" y="62806"/>
                  </a:lnTo>
                  <a:lnTo>
                    <a:pt x="510075" y="60019"/>
                  </a:lnTo>
                  <a:lnTo>
                    <a:pt x="516211" y="57231"/>
                  </a:lnTo>
                  <a:lnTo>
                    <a:pt x="524131" y="54792"/>
                  </a:lnTo>
                  <a:lnTo>
                    <a:pt x="530223" y="51961"/>
                  </a:lnTo>
                  <a:lnTo>
                    <a:pt x="536272" y="49174"/>
                  </a:lnTo>
                  <a:lnTo>
                    <a:pt x="542408" y="46430"/>
                  </a:lnTo>
                  <a:lnTo>
                    <a:pt x="550633" y="42074"/>
                  </a:lnTo>
                  <a:lnTo>
                    <a:pt x="556726" y="39330"/>
                  </a:lnTo>
                  <a:lnTo>
                    <a:pt x="562818" y="36542"/>
                  </a:lnTo>
                  <a:lnTo>
                    <a:pt x="570782" y="34060"/>
                  </a:lnTo>
                  <a:lnTo>
                    <a:pt x="576831" y="31229"/>
                  </a:lnTo>
                  <a:lnTo>
                    <a:pt x="582967" y="28485"/>
                  </a:lnTo>
                  <a:lnTo>
                    <a:pt x="590888" y="25959"/>
                  </a:lnTo>
                  <a:lnTo>
                    <a:pt x="596980" y="23215"/>
                  </a:lnTo>
                  <a:lnTo>
                    <a:pt x="603377" y="18554"/>
                  </a:lnTo>
                  <a:lnTo>
                    <a:pt x="611298" y="16071"/>
                  </a:lnTo>
                  <a:lnTo>
                    <a:pt x="617390" y="13284"/>
                  </a:lnTo>
                  <a:lnTo>
                    <a:pt x="623526" y="10540"/>
                  </a:lnTo>
                  <a:lnTo>
                    <a:pt x="631403" y="8057"/>
                  </a:lnTo>
                  <a:lnTo>
                    <a:pt x="637539" y="5270"/>
                  </a:lnTo>
                  <a:lnTo>
                    <a:pt x="643631" y="2439"/>
                  </a:lnTo>
                  <a:lnTo>
                    <a:pt x="651552" y="0"/>
                  </a:lnTo>
                </a:path>
              </a:pathLst>
            </a:custGeom>
            <a:ln w="10884">
              <a:solidFill>
                <a:srgbClr val="E93433"/>
              </a:solidFill>
            </a:ln>
          </p:spPr>
          <p:txBody>
            <a:bodyPr wrap="square" lIns="0" tIns="0" rIns="0" bIns="0" rtlCol="0"/>
            <a:lstStyle/>
            <a:p>
              <a:endParaRPr sz="1266"/>
            </a:p>
          </p:txBody>
        </p:sp>
        <p:sp>
          <p:nvSpPr>
            <p:cNvPr id="799" name="object 799"/>
            <p:cNvSpPr/>
            <p:nvPr/>
          </p:nvSpPr>
          <p:spPr>
            <a:xfrm>
              <a:off x="6639046" y="4221661"/>
              <a:ext cx="8890" cy="16510"/>
            </a:xfrm>
            <a:custGeom>
              <a:avLst/>
              <a:gdLst/>
              <a:ahLst/>
              <a:cxnLst/>
              <a:rect l="l" t="t" r="r" b="b"/>
              <a:pathLst>
                <a:path w="8890" h="16510">
                  <a:moveTo>
                    <a:pt x="8660" y="16463"/>
                  </a:moveTo>
                  <a:lnTo>
                    <a:pt x="0" y="0"/>
                  </a:lnTo>
                </a:path>
              </a:pathLst>
            </a:custGeom>
            <a:ln w="10881">
              <a:solidFill>
                <a:srgbClr val="E93433"/>
              </a:solidFill>
            </a:ln>
          </p:spPr>
          <p:txBody>
            <a:bodyPr wrap="square" lIns="0" tIns="0" rIns="0" bIns="0" rtlCol="0"/>
            <a:lstStyle/>
            <a:p>
              <a:endParaRPr sz="1266"/>
            </a:p>
          </p:txBody>
        </p:sp>
        <p:sp>
          <p:nvSpPr>
            <p:cNvPr id="800" name="object 800"/>
            <p:cNvSpPr/>
            <p:nvPr/>
          </p:nvSpPr>
          <p:spPr>
            <a:xfrm>
              <a:off x="6099571" y="1728368"/>
              <a:ext cx="844550" cy="2111375"/>
            </a:xfrm>
            <a:custGeom>
              <a:avLst/>
              <a:gdLst/>
              <a:ahLst/>
              <a:cxnLst/>
              <a:rect l="l" t="t" r="r" b="b"/>
              <a:pathLst>
                <a:path w="844550" h="2111375">
                  <a:moveTo>
                    <a:pt x="843945" y="2110955"/>
                  </a:moveTo>
                  <a:lnTo>
                    <a:pt x="0" y="0"/>
                  </a:lnTo>
                </a:path>
              </a:pathLst>
            </a:custGeom>
            <a:ln w="10880">
              <a:solidFill>
                <a:srgbClr val="E93433"/>
              </a:solidFill>
            </a:ln>
          </p:spPr>
          <p:txBody>
            <a:bodyPr wrap="square" lIns="0" tIns="0" rIns="0" bIns="0" rtlCol="0"/>
            <a:lstStyle/>
            <a:p>
              <a:endParaRPr sz="1266"/>
            </a:p>
          </p:txBody>
        </p:sp>
        <p:sp>
          <p:nvSpPr>
            <p:cNvPr id="801" name="object 801"/>
            <p:cNvSpPr/>
            <p:nvPr/>
          </p:nvSpPr>
          <p:spPr>
            <a:xfrm>
              <a:off x="6123959" y="1717266"/>
              <a:ext cx="838200" cy="2113915"/>
            </a:xfrm>
            <a:custGeom>
              <a:avLst/>
              <a:gdLst/>
              <a:ahLst/>
              <a:cxnLst/>
              <a:rect l="l" t="t" r="r" b="b"/>
              <a:pathLst>
                <a:path w="838200" h="2113915">
                  <a:moveTo>
                    <a:pt x="837853" y="2113699"/>
                  </a:moveTo>
                  <a:lnTo>
                    <a:pt x="0" y="0"/>
                  </a:lnTo>
                </a:path>
              </a:pathLst>
            </a:custGeom>
            <a:ln w="10880">
              <a:solidFill>
                <a:srgbClr val="E93433"/>
              </a:solidFill>
            </a:ln>
          </p:spPr>
          <p:txBody>
            <a:bodyPr wrap="square" lIns="0" tIns="0" rIns="0" bIns="0" rtlCol="0"/>
            <a:lstStyle/>
            <a:p>
              <a:endParaRPr sz="1266"/>
            </a:p>
          </p:txBody>
        </p:sp>
        <p:sp>
          <p:nvSpPr>
            <p:cNvPr id="802" name="object 802"/>
            <p:cNvSpPr/>
            <p:nvPr/>
          </p:nvSpPr>
          <p:spPr>
            <a:xfrm>
              <a:off x="6945052" y="3834650"/>
              <a:ext cx="18415" cy="7620"/>
            </a:xfrm>
            <a:custGeom>
              <a:avLst/>
              <a:gdLst/>
              <a:ahLst/>
              <a:cxnLst/>
              <a:rect l="l" t="t" r="r" b="b"/>
              <a:pathLst>
                <a:path w="18415" h="7620">
                  <a:moveTo>
                    <a:pt x="7920" y="4311"/>
                  </a:moveTo>
                  <a:lnTo>
                    <a:pt x="6092" y="4007"/>
                  </a:lnTo>
                  <a:lnTo>
                    <a:pt x="5831" y="5879"/>
                  </a:lnTo>
                  <a:lnTo>
                    <a:pt x="3960" y="5575"/>
                  </a:lnTo>
                  <a:lnTo>
                    <a:pt x="1827" y="7099"/>
                  </a:lnTo>
                  <a:lnTo>
                    <a:pt x="0" y="6794"/>
                  </a:lnTo>
                </a:path>
                <a:path w="18415" h="7620">
                  <a:moveTo>
                    <a:pt x="7920" y="4311"/>
                  </a:moveTo>
                  <a:lnTo>
                    <a:pt x="9791" y="4616"/>
                  </a:lnTo>
                  <a:lnTo>
                    <a:pt x="10096" y="2787"/>
                  </a:lnTo>
                  <a:lnTo>
                    <a:pt x="11923" y="3092"/>
                  </a:lnTo>
                  <a:lnTo>
                    <a:pt x="13751" y="3353"/>
                  </a:lnTo>
                  <a:lnTo>
                    <a:pt x="14056" y="1524"/>
                  </a:lnTo>
                  <a:lnTo>
                    <a:pt x="15884" y="1829"/>
                  </a:lnTo>
                  <a:lnTo>
                    <a:pt x="16145" y="0"/>
                  </a:lnTo>
                  <a:lnTo>
                    <a:pt x="17972" y="261"/>
                  </a:lnTo>
                </a:path>
              </a:pathLst>
            </a:custGeom>
            <a:ln w="10884">
              <a:solidFill>
                <a:srgbClr val="E93433"/>
              </a:solidFill>
            </a:ln>
          </p:spPr>
          <p:txBody>
            <a:bodyPr wrap="square" lIns="0" tIns="0" rIns="0" bIns="0" rtlCol="0"/>
            <a:lstStyle/>
            <a:p>
              <a:endParaRPr sz="1266"/>
            </a:p>
          </p:txBody>
        </p:sp>
        <p:sp>
          <p:nvSpPr>
            <p:cNvPr id="803" name="object 803"/>
            <p:cNvSpPr/>
            <p:nvPr/>
          </p:nvSpPr>
          <p:spPr>
            <a:xfrm>
              <a:off x="6954235" y="3842925"/>
              <a:ext cx="35560" cy="86995"/>
            </a:xfrm>
            <a:custGeom>
              <a:avLst/>
              <a:gdLst/>
              <a:ahLst/>
              <a:cxnLst/>
              <a:rect l="l" t="t" r="r" b="b"/>
              <a:pathLst>
                <a:path w="35559" h="86995">
                  <a:moveTo>
                    <a:pt x="34988" y="86675"/>
                  </a:moveTo>
                  <a:lnTo>
                    <a:pt x="0" y="0"/>
                  </a:lnTo>
                </a:path>
              </a:pathLst>
            </a:custGeom>
            <a:ln w="10880">
              <a:solidFill>
                <a:srgbClr val="E93433"/>
              </a:solidFill>
            </a:ln>
          </p:spPr>
          <p:txBody>
            <a:bodyPr wrap="square" lIns="0" tIns="0" rIns="0" bIns="0" rtlCol="0"/>
            <a:lstStyle/>
            <a:p>
              <a:endParaRPr sz="1266"/>
            </a:p>
          </p:txBody>
        </p:sp>
        <p:sp>
          <p:nvSpPr>
            <p:cNvPr id="804" name="object 804"/>
            <p:cNvSpPr/>
            <p:nvPr/>
          </p:nvSpPr>
          <p:spPr>
            <a:xfrm>
              <a:off x="6149921" y="1708267"/>
              <a:ext cx="867410" cy="2212975"/>
            </a:xfrm>
            <a:custGeom>
              <a:avLst/>
              <a:gdLst/>
              <a:ahLst/>
              <a:cxnLst/>
              <a:rect l="l" t="t" r="r" b="b"/>
              <a:pathLst>
                <a:path w="867409" h="2212975">
                  <a:moveTo>
                    <a:pt x="867053" y="2212657"/>
                  </a:moveTo>
                  <a:lnTo>
                    <a:pt x="0" y="0"/>
                  </a:lnTo>
                </a:path>
              </a:pathLst>
            </a:custGeom>
            <a:ln w="10880">
              <a:solidFill>
                <a:srgbClr val="E93433"/>
              </a:solidFill>
            </a:ln>
          </p:spPr>
          <p:txBody>
            <a:bodyPr wrap="square" lIns="0" tIns="0" rIns="0" bIns="0" rtlCol="0"/>
            <a:lstStyle/>
            <a:p>
              <a:endParaRPr sz="1266"/>
            </a:p>
          </p:txBody>
        </p:sp>
        <p:sp>
          <p:nvSpPr>
            <p:cNvPr id="805" name="object 805"/>
            <p:cNvSpPr/>
            <p:nvPr/>
          </p:nvSpPr>
          <p:spPr>
            <a:xfrm>
              <a:off x="6992295" y="3922749"/>
              <a:ext cx="24765" cy="11430"/>
            </a:xfrm>
            <a:custGeom>
              <a:avLst/>
              <a:gdLst/>
              <a:ahLst/>
              <a:cxnLst/>
              <a:rect l="l" t="t" r="r" b="b"/>
              <a:pathLst>
                <a:path w="24765" h="11429">
                  <a:moveTo>
                    <a:pt x="12185" y="5531"/>
                  </a:moveTo>
                  <a:lnTo>
                    <a:pt x="10357" y="5270"/>
                  </a:lnTo>
                  <a:lnTo>
                    <a:pt x="10052" y="7099"/>
                  </a:lnTo>
                  <a:lnTo>
                    <a:pt x="8224" y="6794"/>
                  </a:lnTo>
                  <a:lnTo>
                    <a:pt x="6397" y="6489"/>
                  </a:lnTo>
                  <a:lnTo>
                    <a:pt x="6092" y="8319"/>
                  </a:lnTo>
                  <a:lnTo>
                    <a:pt x="4264" y="8057"/>
                  </a:lnTo>
                  <a:lnTo>
                    <a:pt x="2132" y="9582"/>
                  </a:lnTo>
                  <a:lnTo>
                    <a:pt x="304" y="9277"/>
                  </a:lnTo>
                  <a:lnTo>
                    <a:pt x="0" y="11106"/>
                  </a:lnTo>
                </a:path>
                <a:path w="24765" h="11429">
                  <a:moveTo>
                    <a:pt x="12185" y="5531"/>
                  </a:moveTo>
                  <a:lnTo>
                    <a:pt x="14012" y="5836"/>
                  </a:lnTo>
                  <a:lnTo>
                    <a:pt x="14317" y="4007"/>
                  </a:lnTo>
                  <a:lnTo>
                    <a:pt x="16145" y="4311"/>
                  </a:lnTo>
                  <a:lnTo>
                    <a:pt x="16449" y="2482"/>
                  </a:lnTo>
                  <a:lnTo>
                    <a:pt x="18321" y="2787"/>
                  </a:lnTo>
                  <a:lnTo>
                    <a:pt x="20148" y="3048"/>
                  </a:lnTo>
                  <a:lnTo>
                    <a:pt x="20409" y="1219"/>
                  </a:lnTo>
                  <a:lnTo>
                    <a:pt x="22237" y="1524"/>
                  </a:lnTo>
                  <a:lnTo>
                    <a:pt x="24065" y="1829"/>
                  </a:lnTo>
                  <a:lnTo>
                    <a:pt x="24370" y="0"/>
                  </a:lnTo>
                </a:path>
              </a:pathLst>
            </a:custGeom>
            <a:ln w="10884">
              <a:solidFill>
                <a:srgbClr val="E93433"/>
              </a:solidFill>
            </a:ln>
          </p:spPr>
          <p:txBody>
            <a:bodyPr wrap="square" lIns="0" tIns="0" rIns="0" bIns="0" rtlCol="0"/>
            <a:lstStyle/>
            <a:p>
              <a:endParaRPr sz="1266"/>
            </a:p>
          </p:txBody>
        </p:sp>
        <p:sp>
          <p:nvSpPr>
            <p:cNvPr id="806" name="object 806"/>
            <p:cNvSpPr/>
            <p:nvPr/>
          </p:nvSpPr>
          <p:spPr>
            <a:xfrm>
              <a:off x="7005756" y="3932297"/>
              <a:ext cx="22860" cy="58419"/>
            </a:xfrm>
            <a:custGeom>
              <a:avLst/>
              <a:gdLst/>
              <a:ahLst/>
              <a:cxnLst/>
              <a:rect l="l" t="t" r="r" b="b"/>
              <a:pathLst>
                <a:path w="22859" h="58420">
                  <a:moveTo>
                    <a:pt x="22585" y="58277"/>
                  </a:moveTo>
                  <a:lnTo>
                    <a:pt x="0" y="0"/>
                  </a:lnTo>
                </a:path>
              </a:pathLst>
            </a:custGeom>
            <a:ln w="10880">
              <a:solidFill>
                <a:srgbClr val="E93433"/>
              </a:solidFill>
            </a:ln>
          </p:spPr>
          <p:txBody>
            <a:bodyPr wrap="square" lIns="0" tIns="0" rIns="0" bIns="0" rtlCol="0"/>
            <a:lstStyle/>
            <a:p>
              <a:endParaRPr sz="1266"/>
            </a:p>
          </p:txBody>
        </p:sp>
        <p:sp>
          <p:nvSpPr>
            <p:cNvPr id="807" name="object 807"/>
            <p:cNvSpPr/>
            <p:nvPr/>
          </p:nvSpPr>
          <p:spPr>
            <a:xfrm>
              <a:off x="6176120" y="1697383"/>
              <a:ext cx="884555" cy="2281555"/>
            </a:xfrm>
            <a:custGeom>
              <a:avLst/>
              <a:gdLst/>
              <a:ahLst/>
              <a:cxnLst/>
              <a:rect l="l" t="t" r="r" b="b"/>
              <a:pathLst>
                <a:path w="884554" h="2281554">
                  <a:moveTo>
                    <a:pt x="884243" y="2281388"/>
                  </a:moveTo>
                  <a:lnTo>
                    <a:pt x="0" y="0"/>
                  </a:lnTo>
                </a:path>
              </a:pathLst>
            </a:custGeom>
            <a:ln w="10880">
              <a:solidFill>
                <a:srgbClr val="E93433"/>
              </a:solidFill>
            </a:ln>
          </p:spPr>
          <p:txBody>
            <a:bodyPr wrap="square" lIns="0" tIns="0" rIns="0" bIns="0" rtlCol="0"/>
            <a:lstStyle/>
            <a:p>
              <a:endParaRPr sz="1266"/>
            </a:p>
          </p:txBody>
        </p:sp>
        <p:pic>
          <p:nvPicPr>
            <p:cNvPr id="808" name="object 808"/>
            <p:cNvPicPr/>
            <p:nvPr/>
          </p:nvPicPr>
          <p:blipFill>
            <a:blip r:embed="rId98" cstate="print"/>
            <a:stretch>
              <a:fillRect/>
            </a:stretch>
          </p:blipFill>
          <p:spPr>
            <a:xfrm>
              <a:off x="6645331" y="3976685"/>
              <a:ext cx="430967" cy="271147"/>
            </a:xfrm>
            <a:prstGeom prst="rect">
              <a:avLst/>
            </a:prstGeom>
          </p:spPr>
        </p:pic>
        <p:sp>
          <p:nvSpPr>
            <p:cNvPr id="809" name="object 809"/>
            <p:cNvSpPr/>
            <p:nvPr/>
          </p:nvSpPr>
          <p:spPr>
            <a:xfrm>
              <a:off x="6200206" y="1688079"/>
              <a:ext cx="734695" cy="1916430"/>
            </a:xfrm>
            <a:custGeom>
              <a:avLst/>
              <a:gdLst/>
              <a:ahLst/>
              <a:cxnLst/>
              <a:rect l="l" t="t" r="r" b="b"/>
              <a:pathLst>
                <a:path w="734695" h="1916429">
                  <a:moveTo>
                    <a:pt x="734149" y="1916132"/>
                  </a:moveTo>
                  <a:lnTo>
                    <a:pt x="0" y="0"/>
                  </a:lnTo>
                </a:path>
              </a:pathLst>
            </a:custGeom>
            <a:ln w="10880">
              <a:solidFill>
                <a:srgbClr val="E93433"/>
              </a:solidFill>
            </a:ln>
          </p:spPr>
          <p:txBody>
            <a:bodyPr wrap="square" lIns="0" tIns="0" rIns="0" bIns="0" rtlCol="0"/>
            <a:lstStyle/>
            <a:p>
              <a:endParaRPr sz="1266"/>
            </a:p>
          </p:txBody>
        </p:sp>
        <p:sp>
          <p:nvSpPr>
            <p:cNvPr id="810" name="object 810"/>
            <p:cNvSpPr/>
            <p:nvPr/>
          </p:nvSpPr>
          <p:spPr>
            <a:xfrm>
              <a:off x="6226170" y="1679103"/>
              <a:ext cx="728345" cy="1918970"/>
            </a:xfrm>
            <a:custGeom>
              <a:avLst/>
              <a:gdLst/>
              <a:ahLst/>
              <a:cxnLst/>
              <a:rect l="l" t="t" r="r" b="b"/>
              <a:pathLst>
                <a:path w="728345" h="1918970">
                  <a:moveTo>
                    <a:pt x="728013" y="1918876"/>
                  </a:moveTo>
                  <a:lnTo>
                    <a:pt x="0" y="0"/>
                  </a:lnTo>
                </a:path>
              </a:pathLst>
            </a:custGeom>
            <a:ln w="10880">
              <a:solidFill>
                <a:srgbClr val="E93433"/>
              </a:solidFill>
            </a:ln>
          </p:spPr>
          <p:txBody>
            <a:bodyPr wrap="square" lIns="0" tIns="0" rIns="0" bIns="0" rtlCol="0"/>
            <a:lstStyle/>
            <a:p>
              <a:endParaRPr sz="1266"/>
            </a:p>
          </p:txBody>
        </p:sp>
        <p:pic>
          <p:nvPicPr>
            <p:cNvPr id="811" name="object 811"/>
            <p:cNvPicPr/>
            <p:nvPr/>
          </p:nvPicPr>
          <p:blipFill>
            <a:blip r:embed="rId99" cstate="print"/>
            <a:stretch>
              <a:fillRect/>
            </a:stretch>
          </p:blipFill>
          <p:spPr>
            <a:xfrm>
              <a:off x="6930426" y="3594373"/>
              <a:ext cx="80448" cy="169935"/>
            </a:xfrm>
            <a:prstGeom prst="rect">
              <a:avLst/>
            </a:prstGeom>
          </p:spPr>
        </p:pic>
        <p:sp>
          <p:nvSpPr>
            <p:cNvPr id="812" name="object 812"/>
            <p:cNvSpPr/>
            <p:nvPr/>
          </p:nvSpPr>
          <p:spPr>
            <a:xfrm>
              <a:off x="6252358" y="1668275"/>
              <a:ext cx="779780" cy="2080260"/>
            </a:xfrm>
            <a:custGeom>
              <a:avLst/>
              <a:gdLst/>
              <a:ahLst/>
              <a:cxnLst/>
              <a:rect l="l" t="t" r="r" b="b"/>
              <a:pathLst>
                <a:path w="779779" h="2080260">
                  <a:moveTo>
                    <a:pt x="779321" y="2079770"/>
                  </a:moveTo>
                  <a:lnTo>
                    <a:pt x="0" y="0"/>
                  </a:lnTo>
                </a:path>
              </a:pathLst>
            </a:custGeom>
            <a:ln w="10880">
              <a:solidFill>
                <a:srgbClr val="E93433"/>
              </a:solidFill>
            </a:ln>
          </p:spPr>
          <p:txBody>
            <a:bodyPr wrap="square" lIns="0" tIns="0" rIns="0" bIns="0" rtlCol="0"/>
            <a:lstStyle/>
            <a:p>
              <a:endParaRPr sz="1266"/>
            </a:p>
          </p:txBody>
        </p:sp>
        <p:sp>
          <p:nvSpPr>
            <p:cNvPr id="813" name="object 813"/>
            <p:cNvSpPr/>
            <p:nvPr/>
          </p:nvSpPr>
          <p:spPr>
            <a:xfrm>
              <a:off x="7006657" y="3751743"/>
              <a:ext cx="26670" cy="11430"/>
            </a:xfrm>
            <a:custGeom>
              <a:avLst/>
              <a:gdLst/>
              <a:ahLst/>
              <a:cxnLst/>
              <a:rect l="l" t="t" r="r" b="b"/>
              <a:pathLst>
                <a:path w="26670" h="11429">
                  <a:moveTo>
                    <a:pt x="12228" y="5531"/>
                  </a:moveTo>
                  <a:lnTo>
                    <a:pt x="10400" y="5226"/>
                  </a:lnTo>
                  <a:lnTo>
                    <a:pt x="10096" y="7099"/>
                  </a:lnTo>
                  <a:lnTo>
                    <a:pt x="8224" y="6794"/>
                  </a:lnTo>
                  <a:lnTo>
                    <a:pt x="6092" y="8319"/>
                  </a:lnTo>
                  <a:lnTo>
                    <a:pt x="4264" y="8014"/>
                  </a:lnTo>
                  <a:lnTo>
                    <a:pt x="4003" y="9887"/>
                  </a:lnTo>
                  <a:lnTo>
                    <a:pt x="2175" y="9582"/>
                  </a:lnTo>
                  <a:lnTo>
                    <a:pt x="348" y="9277"/>
                  </a:lnTo>
                  <a:lnTo>
                    <a:pt x="0" y="11063"/>
                  </a:lnTo>
                </a:path>
                <a:path w="26670" h="11429">
                  <a:moveTo>
                    <a:pt x="12228" y="5531"/>
                  </a:moveTo>
                  <a:lnTo>
                    <a:pt x="14056" y="5792"/>
                  </a:lnTo>
                  <a:lnTo>
                    <a:pt x="14317" y="4007"/>
                  </a:lnTo>
                  <a:lnTo>
                    <a:pt x="16188" y="4311"/>
                  </a:lnTo>
                  <a:lnTo>
                    <a:pt x="18016" y="4573"/>
                  </a:lnTo>
                  <a:lnTo>
                    <a:pt x="18321" y="2743"/>
                  </a:lnTo>
                  <a:lnTo>
                    <a:pt x="20148" y="3048"/>
                  </a:lnTo>
                  <a:lnTo>
                    <a:pt x="20409" y="1219"/>
                  </a:lnTo>
                  <a:lnTo>
                    <a:pt x="22281" y="1524"/>
                  </a:lnTo>
                  <a:lnTo>
                    <a:pt x="24108" y="1829"/>
                  </a:lnTo>
                  <a:lnTo>
                    <a:pt x="24413" y="0"/>
                  </a:lnTo>
                  <a:lnTo>
                    <a:pt x="26241" y="261"/>
                  </a:lnTo>
                </a:path>
              </a:pathLst>
            </a:custGeom>
            <a:ln w="10884">
              <a:solidFill>
                <a:srgbClr val="E93433"/>
              </a:solidFill>
            </a:ln>
          </p:spPr>
          <p:txBody>
            <a:bodyPr wrap="square" lIns="0" tIns="0" rIns="0" bIns="0" rtlCol="0"/>
            <a:lstStyle/>
            <a:p>
              <a:endParaRPr sz="1266"/>
            </a:p>
          </p:txBody>
        </p:sp>
        <p:sp>
          <p:nvSpPr>
            <p:cNvPr id="814" name="object 814"/>
            <p:cNvSpPr/>
            <p:nvPr/>
          </p:nvSpPr>
          <p:spPr>
            <a:xfrm>
              <a:off x="7020112" y="3761260"/>
              <a:ext cx="99695" cy="260985"/>
            </a:xfrm>
            <a:custGeom>
              <a:avLst/>
              <a:gdLst/>
              <a:ahLst/>
              <a:cxnLst/>
              <a:rect l="l" t="t" r="r" b="b"/>
              <a:pathLst>
                <a:path w="99695" h="260985">
                  <a:moveTo>
                    <a:pt x="99134" y="260940"/>
                  </a:moveTo>
                  <a:lnTo>
                    <a:pt x="0" y="0"/>
                  </a:lnTo>
                </a:path>
              </a:pathLst>
            </a:custGeom>
            <a:ln w="10880">
              <a:solidFill>
                <a:srgbClr val="E93433"/>
              </a:solidFill>
            </a:ln>
          </p:spPr>
          <p:txBody>
            <a:bodyPr wrap="square" lIns="0" tIns="0" rIns="0" bIns="0" rtlCol="0"/>
            <a:lstStyle/>
            <a:p>
              <a:endParaRPr sz="1266"/>
            </a:p>
          </p:txBody>
        </p:sp>
        <p:sp>
          <p:nvSpPr>
            <p:cNvPr id="815" name="object 815"/>
            <p:cNvSpPr/>
            <p:nvPr/>
          </p:nvSpPr>
          <p:spPr>
            <a:xfrm>
              <a:off x="6278304" y="1659259"/>
              <a:ext cx="530225" cy="1431290"/>
            </a:xfrm>
            <a:custGeom>
              <a:avLst/>
              <a:gdLst/>
              <a:ahLst/>
              <a:cxnLst/>
              <a:rect l="l" t="t" r="r" b="b"/>
              <a:pathLst>
                <a:path w="530225" h="1431289">
                  <a:moveTo>
                    <a:pt x="529919" y="1430881"/>
                  </a:moveTo>
                  <a:lnTo>
                    <a:pt x="0" y="0"/>
                  </a:lnTo>
                </a:path>
              </a:pathLst>
            </a:custGeom>
            <a:ln w="10880">
              <a:solidFill>
                <a:srgbClr val="E93433"/>
              </a:solidFill>
            </a:ln>
          </p:spPr>
          <p:txBody>
            <a:bodyPr wrap="square" lIns="0" tIns="0" rIns="0" bIns="0" rtlCol="0"/>
            <a:lstStyle/>
            <a:p>
              <a:endParaRPr sz="1266"/>
            </a:p>
          </p:txBody>
        </p:sp>
        <p:sp>
          <p:nvSpPr>
            <p:cNvPr id="816" name="object 816"/>
            <p:cNvSpPr/>
            <p:nvPr/>
          </p:nvSpPr>
          <p:spPr>
            <a:xfrm>
              <a:off x="6304193" y="1650273"/>
              <a:ext cx="526415" cy="1432560"/>
            </a:xfrm>
            <a:custGeom>
              <a:avLst/>
              <a:gdLst/>
              <a:ahLst/>
              <a:cxnLst/>
              <a:rect l="l" t="t" r="r" b="b"/>
              <a:pathLst>
                <a:path w="526415" h="1432560">
                  <a:moveTo>
                    <a:pt x="526002" y="1432145"/>
                  </a:moveTo>
                  <a:lnTo>
                    <a:pt x="0" y="0"/>
                  </a:lnTo>
                </a:path>
              </a:pathLst>
            </a:custGeom>
            <a:ln w="10880">
              <a:solidFill>
                <a:srgbClr val="E93433"/>
              </a:solidFill>
            </a:ln>
          </p:spPr>
          <p:txBody>
            <a:bodyPr wrap="square" lIns="0" tIns="0" rIns="0" bIns="0" rtlCol="0"/>
            <a:lstStyle/>
            <a:p>
              <a:endParaRPr sz="1266"/>
            </a:p>
          </p:txBody>
        </p:sp>
        <p:sp>
          <p:nvSpPr>
            <p:cNvPr id="817" name="object 817"/>
            <p:cNvSpPr/>
            <p:nvPr/>
          </p:nvSpPr>
          <p:spPr>
            <a:xfrm>
              <a:off x="6809494" y="3085784"/>
              <a:ext cx="20320" cy="8890"/>
            </a:xfrm>
            <a:custGeom>
              <a:avLst/>
              <a:gdLst/>
              <a:ahLst/>
              <a:cxnLst/>
              <a:rect l="l" t="t" r="r" b="b"/>
              <a:pathLst>
                <a:path w="20320" h="8889">
                  <a:moveTo>
                    <a:pt x="10052" y="4311"/>
                  </a:moveTo>
                  <a:lnTo>
                    <a:pt x="8224" y="4050"/>
                  </a:lnTo>
                  <a:lnTo>
                    <a:pt x="7920" y="5836"/>
                  </a:lnTo>
                  <a:lnTo>
                    <a:pt x="6092" y="5531"/>
                  </a:lnTo>
                  <a:lnTo>
                    <a:pt x="4264" y="5226"/>
                  </a:lnTo>
                  <a:lnTo>
                    <a:pt x="3960" y="7099"/>
                  </a:lnTo>
                  <a:lnTo>
                    <a:pt x="2088" y="6838"/>
                  </a:lnTo>
                  <a:lnTo>
                    <a:pt x="261" y="6489"/>
                  </a:lnTo>
                  <a:lnTo>
                    <a:pt x="0" y="8319"/>
                  </a:lnTo>
                </a:path>
                <a:path w="20320" h="8889">
                  <a:moveTo>
                    <a:pt x="10052" y="4311"/>
                  </a:moveTo>
                  <a:lnTo>
                    <a:pt x="10313" y="2482"/>
                  </a:lnTo>
                  <a:lnTo>
                    <a:pt x="12141" y="2787"/>
                  </a:lnTo>
                  <a:lnTo>
                    <a:pt x="14012" y="3092"/>
                  </a:lnTo>
                  <a:lnTo>
                    <a:pt x="14317" y="1219"/>
                  </a:lnTo>
                  <a:lnTo>
                    <a:pt x="16145" y="1524"/>
                  </a:lnTo>
                  <a:lnTo>
                    <a:pt x="17972" y="1829"/>
                  </a:lnTo>
                  <a:lnTo>
                    <a:pt x="18277" y="0"/>
                  </a:lnTo>
                  <a:lnTo>
                    <a:pt x="20105" y="304"/>
                  </a:lnTo>
                </a:path>
              </a:pathLst>
            </a:custGeom>
            <a:ln w="10884">
              <a:solidFill>
                <a:srgbClr val="E93433"/>
              </a:solidFill>
            </a:ln>
          </p:spPr>
          <p:txBody>
            <a:bodyPr wrap="square" lIns="0" tIns="0" rIns="0" bIns="0" rtlCol="0"/>
            <a:lstStyle/>
            <a:p>
              <a:endParaRPr sz="1266"/>
            </a:p>
          </p:txBody>
        </p:sp>
        <p:sp>
          <p:nvSpPr>
            <p:cNvPr id="818" name="object 818"/>
            <p:cNvSpPr/>
            <p:nvPr/>
          </p:nvSpPr>
          <p:spPr>
            <a:xfrm>
              <a:off x="6820821" y="3094068"/>
              <a:ext cx="257175" cy="697230"/>
            </a:xfrm>
            <a:custGeom>
              <a:avLst/>
              <a:gdLst/>
              <a:ahLst/>
              <a:cxnLst/>
              <a:rect l="l" t="t" r="r" b="b"/>
              <a:pathLst>
                <a:path w="257175" h="697229">
                  <a:moveTo>
                    <a:pt x="256582" y="697147"/>
                  </a:moveTo>
                  <a:lnTo>
                    <a:pt x="0" y="0"/>
                  </a:lnTo>
                </a:path>
              </a:pathLst>
            </a:custGeom>
            <a:ln w="10880">
              <a:solidFill>
                <a:srgbClr val="E93433"/>
              </a:solidFill>
            </a:ln>
          </p:spPr>
          <p:txBody>
            <a:bodyPr wrap="square" lIns="0" tIns="0" rIns="0" bIns="0" rtlCol="0"/>
            <a:lstStyle/>
            <a:p>
              <a:endParaRPr sz="1266"/>
            </a:p>
          </p:txBody>
        </p:sp>
        <p:sp>
          <p:nvSpPr>
            <p:cNvPr id="819" name="object 819"/>
            <p:cNvSpPr/>
            <p:nvPr/>
          </p:nvSpPr>
          <p:spPr>
            <a:xfrm>
              <a:off x="6328606" y="1639122"/>
              <a:ext cx="775335" cy="2139950"/>
            </a:xfrm>
            <a:custGeom>
              <a:avLst/>
              <a:gdLst/>
              <a:ahLst/>
              <a:cxnLst/>
              <a:rect l="l" t="t" r="r" b="b"/>
              <a:pathLst>
                <a:path w="775334" h="2139950">
                  <a:moveTo>
                    <a:pt x="775317" y="2139397"/>
                  </a:moveTo>
                  <a:lnTo>
                    <a:pt x="0" y="0"/>
                  </a:lnTo>
                </a:path>
              </a:pathLst>
            </a:custGeom>
            <a:ln w="10880">
              <a:solidFill>
                <a:srgbClr val="E93433"/>
              </a:solidFill>
            </a:ln>
          </p:spPr>
          <p:txBody>
            <a:bodyPr wrap="square" lIns="0" tIns="0" rIns="0" bIns="0" rtlCol="0"/>
            <a:lstStyle/>
            <a:p>
              <a:endParaRPr sz="1266"/>
            </a:p>
          </p:txBody>
        </p:sp>
        <p:pic>
          <p:nvPicPr>
            <p:cNvPr id="820" name="object 820"/>
            <p:cNvPicPr/>
            <p:nvPr/>
          </p:nvPicPr>
          <p:blipFill>
            <a:blip r:embed="rId100" cstate="print"/>
            <a:stretch>
              <a:fillRect/>
            </a:stretch>
          </p:blipFill>
          <p:spPr>
            <a:xfrm>
              <a:off x="7073479" y="3778617"/>
              <a:ext cx="75769" cy="155021"/>
            </a:xfrm>
            <a:prstGeom prst="rect">
              <a:avLst/>
            </a:prstGeom>
          </p:spPr>
        </p:pic>
        <p:sp>
          <p:nvSpPr>
            <p:cNvPr id="821" name="object 821"/>
            <p:cNvSpPr/>
            <p:nvPr/>
          </p:nvSpPr>
          <p:spPr>
            <a:xfrm>
              <a:off x="6354561" y="1630115"/>
              <a:ext cx="467995" cy="1304290"/>
            </a:xfrm>
            <a:custGeom>
              <a:avLst/>
              <a:gdLst/>
              <a:ahLst/>
              <a:cxnLst/>
              <a:rect l="l" t="t" r="r" b="b"/>
              <a:pathLst>
                <a:path w="467995" h="1304289">
                  <a:moveTo>
                    <a:pt x="467514" y="1304005"/>
                  </a:moveTo>
                  <a:lnTo>
                    <a:pt x="0" y="0"/>
                  </a:lnTo>
                </a:path>
              </a:pathLst>
            </a:custGeom>
            <a:ln w="10880">
              <a:solidFill>
                <a:srgbClr val="E93433"/>
              </a:solidFill>
            </a:ln>
          </p:spPr>
          <p:txBody>
            <a:bodyPr wrap="square" lIns="0" tIns="0" rIns="0" bIns="0" rtlCol="0"/>
            <a:lstStyle/>
            <a:p>
              <a:endParaRPr sz="1266"/>
            </a:p>
          </p:txBody>
        </p:sp>
        <p:sp>
          <p:nvSpPr>
            <p:cNvPr id="822" name="object 822"/>
            <p:cNvSpPr/>
            <p:nvPr/>
          </p:nvSpPr>
          <p:spPr>
            <a:xfrm>
              <a:off x="6380427" y="1621143"/>
              <a:ext cx="462280" cy="1304925"/>
            </a:xfrm>
            <a:custGeom>
              <a:avLst/>
              <a:gdLst/>
              <a:ahLst/>
              <a:cxnLst/>
              <a:rect l="l" t="t" r="r" b="b"/>
              <a:pathLst>
                <a:path w="462279" h="1304925">
                  <a:moveTo>
                    <a:pt x="461770" y="1304919"/>
                  </a:moveTo>
                  <a:lnTo>
                    <a:pt x="0" y="0"/>
                  </a:lnTo>
                </a:path>
              </a:pathLst>
            </a:custGeom>
            <a:ln w="10880">
              <a:solidFill>
                <a:srgbClr val="E93433"/>
              </a:solidFill>
            </a:ln>
          </p:spPr>
          <p:txBody>
            <a:bodyPr wrap="square" lIns="0" tIns="0" rIns="0" bIns="0" rtlCol="0"/>
            <a:lstStyle/>
            <a:p>
              <a:endParaRPr sz="1266"/>
            </a:p>
          </p:txBody>
        </p:sp>
        <p:sp>
          <p:nvSpPr>
            <p:cNvPr id="823" name="object 823"/>
            <p:cNvSpPr/>
            <p:nvPr/>
          </p:nvSpPr>
          <p:spPr>
            <a:xfrm>
              <a:off x="6823371" y="2930031"/>
              <a:ext cx="20320" cy="8890"/>
            </a:xfrm>
            <a:custGeom>
              <a:avLst/>
              <a:gdLst/>
              <a:ahLst/>
              <a:cxnLst/>
              <a:rect l="l" t="t" r="r" b="b"/>
              <a:pathLst>
                <a:path w="20320" h="8889">
                  <a:moveTo>
                    <a:pt x="10009" y="4050"/>
                  </a:moveTo>
                  <a:lnTo>
                    <a:pt x="8181" y="3745"/>
                  </a:lnTo>
                  <a:lnTo>
                    <a:pt x="7876" y="5575"/>
                  </a:lnTo>
                  <a:lnTo>
                    <a:pt x="6049" y="5270"/>
                  </a:lnTo>
                  <a:lnTo>
                    <a:pt x="5744" y="7099"/>
                  </a:lnTo>
                  <a:lnTo>
                    <a:pt x="3916" y="6794"/>
                  </a:lnTo>
                  <a:lnTo>
                    <a:pt x="2088" y="6533"/>
                  </a:lnTo>
                  <a:lnTo>
                    <a:pt x="1827" y="8362"/>
                  </a:lnTo>
                  <a:lnTo>
                    <a:pt x="0" y="8057"/>
                  </a:lnTo>
                </a:path>
                <a:path w="20320" h="8889">
                  <a:moveTo>
                    <a:pt x="10009" y="4050"/>
                  </a:moveTo>
                  <a:lnTo>
                    <a:pt x="11836" y="4355"/>
                  </a:lnTo>
                  <a:lnTo>
                    <a:pt x="12141" y="2482"/>
                  </a:lnTo>
                  <a:lnTo>
                    <a:pt x="14012" y="2787"/>
                  </a:lnTo>
                  <a:lnTo>
                    <a:pt x="15840" y="3092"/>
                  </a:lnTo>
                  <a:lnTo>
                    <a:pt x="16145" y="1263"/>
                  </a:lnTo>
                  <a:lnTo>
                    <a:pt x="17972" y="1524"/>
                  </a:lnTo>
                  <a:lnTo>
                    <a:pt x="19800" y="1829"/>
                  </a:lnTo>
                  <a:lnTo>
                    <a:pt x="20061" y="0"/>
                  </a:lnTo>
                </a:path>
              </a:pathLst>
            </a:custGeom>
            <a:ln w="10884">
              <a:solidFill>
                <a:srgbClr val="E93433"/>
              </a:solidFill>
            </a:ln>
          </p:spPr>
          <p:txBody>
            <a:bodyPr wrap="square" lIns="0" tIns="0" rIns="0" bIns="0" rtlCol="0"/>
            <a:lstStyle/>
            <a:p>
              <a:endParaRPr sz="1266"/>
            </a:p>
          </p:txBody>
        </p:sp>
        <p:sp>
          <p:nvSpPr>
            <p:cNvPr id="824" name="object 824"/>
            <p:cNvSpPr/>
            <p:nvPr/>
          </p:nvSpPr>
          <p:spPr>
            <a:xfrm>
              <a:off x="6834639" y="2938036"/>
              <a:ext cx="14604" cy="40005"/>
            </a:xfrm>
            <a:custGeom>
              <a:avLst/>
              <a:gdLst/>
              <a:ahLst/>
              <a:cxnLst/>
              <a:rect l="l" t="t" r="r" b="b"/>
              <a:pathLst>
                <a:path w="14604" h="40005">
                  <a:moveTo>
                    <a:pt x="14273" y="39983"/>
                  </a:moveTo>
                  <a:lnTo>
                    <a:pt x="0" y="0"/>
                  </a:lnTo>
                </a:path>
              </a:pathLst>
            </a:custGeom>
            <a:ln w="10880">
              <a:solidFill>
                <a:srgbClr val="E93433"/>
              </a:solidFill>
            </a:ln>
          </p:spPr>
          <p:txBody>
            <a:bodyPr wrap="square" lIns="0" tIns="0" rIns="0" bIns="0" rtlCol="0"/>
            <a:lstStyle/>
            <a:p>
              <a:endParaRPr sz="1266"/>
            </a:p>
          </p:txBody>
        </p:sp>
        <p:sp>
          <p:nvSpPr>
            <p:cNvPr id="825" name="object 825"/>
            <p:cNvSpPr/>
            <p:nvPr/>
          </p:nvSpPr>
          <p:spPr>
            <a:xfrm>
              <a:off x="6406373" y="1612105"/>
              <a:ext cx="473075" cy="1354455"/>
            </a:xfrm>
            <a:custGeom>
              <a:avLst/>
              <a:gdLst/>
              <a:ahLst/>
              <a:cxnLst/>
              <a:rect l="l" t="t" r="r" b="b"/>
              <a:pathLst>
                <a:path w="473075" h="1354455">
                  <a:moveTo>
                    <a:pt x="472693" y="1353832"/>
                  </a:moveTo>
                  <a:lnTo>
                    <a:pt x="0" y="0"/>
                  </a:lnTo>
                </a:path>
              </a:pathLst>
            </a:custGeom>
            <a:ln w="10880">
              <a:solidFill>
                <a:srgbClr val="E93433"/>
              </a:solidFill>
            </a:ln>
          </p:spPr>
          <p:txBody>
            <a:bodyPr wrap="square" lIns="0" tIns="0" rIns="0" bIns="0" rtlCol="0"/>
            <a:lstStyle/>
            <a:p>
              <a:endParaRPr sz="1266"/>
            </a:p>
          </p:txBody>
        </p:sp>
        <p:sp>
          <p:nvSpPr>
            <p:cNvPr id="826" name="object 826"/>
            <p:cNvSpPr/>
            <p:nvPr/>
          </p:nvSpPr>
          <p:spPr>
            <a:xfrm>
              <a:off x="6850475" y="2969897"/>
              <a:ext cx="31750" cy="11430"/>
            </a:xfrm>
            <a:custGeom>
              <a:avLst/>
              <a:gdLst/>
              <a:ahLst/>
              <a:cxnLst/>
              <a:rect l="l" t="t" r="r" b="b"/>
              <a:pathLst>
                <a:path w="31750" h="11430">
                  <a:moveTo>
                    <a:pt x="15840" y="5270"/>
                  </a:moveTo>
                  <a:lnTo>
                    <a:pt x="11836" y="6533"/>
                  </a:lnTo>
                  <a:lnTo>
                    <a:pt x="9704" y="8057"/>
                  </a:lnTo>
                  <a:lnTo>
                    <a:pt x="5787" y="9320"/>
                  </a:lnTo>
                  <a:lnTo>
                    <a:pt x="3655" y="10845"/>
                  </a:lnTo>
                  <a:lnTo>
                    <a:pt x="0" y="10235"/>
                  </a:lnTo>
                </a:path>
                <a:path w="31750" h="11430">
                  <a:moveTo>
                    <a:pt x="15840" y="5270"/>
                  </a:moveTo>
                  <a:lnTo>
                    <a:pt x="17668" y="5575"/>
                  </a:lnTo>
                  <a:lnTo>
                    <a:pt x="17972" y="3745"/>
                  </a:lnTo>
                  <a:lnTo>
                    <a:pt x="19800" y="4050"/>
                  </a:lnTo>
                  <a:lnTo>
                    <a:pt x="21628" y="4355"/>
                  </a:lnTo>
                  <a:lnTo>
                    <a:pt x="21933" y="2526"/>
                  </a:lnTo>
                  <a:lnTo>
                    <a:pt x="23760" y="2787"/>
                  </a:lnTo>
                  <a:lnTo>
                    <a:pt x="25588" y="3092"/>
                  </a:lnTo>
                  <a:lnTo>
                    <a:pt x="25849" y="1263"/>
                  </a:lnTo>
                  <a:lnTo>
                    <a:pt x="27677" y="1567"/>
                  </a:lnTo>
                  <a:lnTo>
                    <a:pt x="29548" y="1872"/>
                  </a:lnTo>
                  <a:lnTo>
                    <a:pt x="29853" y="0"/>
                  </a:lnTo>
                  <a:lnTo>
                    <a:pt x="31681" y="304"/>
                  </a:lnTo>
                </a:path>
              </a:pathLst>
            </a:custGeom>
            <a:ln w="10884">
              <a:solidFill>
                <a:srgbClr val="E93433"/>
              </a:solidFill>
            </a:ln>
          </p:spPr>
          <p:txBody>
            <a:bodyPr wrap="square" lIns="0" tIns="0" rIns="0" bIns="0" rtlCol="0"/>
            <a:lstStyle/>
            <a:p>
              <a:endParaRPr sz="1266"/>
            </a:p>
          </p:txBody>
        </p:sp>
        <p:sp>
          <p:nvSpPr>
            <p:cNvPr id="827" name="object 827"/>
            <p:cNvSpPr/>
            <p:nvPr/>
          </p:nvSpPr>
          <p:spPr>
            <a:xfrm>
              <a:off x="6867568" y="2979126"/>
              <a:ext cx="121920" cy="344170"/>
            </a:xfrm>
            <a:custGeom>
              <a:avLst/>
              <a:gdLst/>
              <a:ahLst/>
              <a:cxnLst/>
              <a:rect l="l" t="t" r="r" b="b"/>
              <a:pathLst>
                <a:path w="121920" h="344170">
                  <a:moveTo>
                    <a:pt x="121545" y="343739"/>
                  </a:moveTo>
                  <a:lnTo>
                    <a:pt x="0" y="0"/>
                  </a:lnTo>
                </a:path>
              </a:pathLst>
            </a:custGeom>
            <a:ln w="10880">
              <a:solidFill>
                <a:srgbClr val="E93433"/>
              </a:solidFill>
            </a:ln>
          </p:spPr>
          <p:txBody>
            <a:bodyPr wrap="square" lIns="0" tIns="0" rIns="0" bIns="0" rtlCol="0"/>
            <a:lstStyle/>
            <a:p>
              <a:endParaRPr sz="1266"/>
            </a:p>
          </p:txBody>
        </p:sp>
        <p:sp>
          <p:nvSpPr>
            <p:cNvPr id="828" name="object 828"/>
            <p:cNvSpPr/>
            <p:nvPr/>
          </p:nvSpPr>
          <p:spPr>
            <a:xfrm>
              <a:off x="6432288" y="1603098"/>
              <a:ext cx="591185" cy="1706880"/>
            </a:xfrm>
            <a:custGeom>
              <a:avLst/>
              <a:gdLst/>
              <a:ahLst/>
              <a:cxnLst/>
              <a:rect l="l" t="t" r="r" b="b"/>
              <a:pathLst>
                <a:path w="591184" h="1706879">
                  <a:moveTo>
                    <a:pt x="590975" y="1706413"/>
                  </a:moveTo>
                  <a:lnTo>
                    <a:pt x="0" y="0"/>
                  </a:lnTo>
                </a:path>
              </a:pathLst>
            </a:custGeom>
            <a:ln w="10880">
              <a:solidFill>
                <a:srgbClr val="E93433"/>
              </a:solidFill>
            </a:ln>
          </p:spPr>
          <p:txBody>
            <a:bodyPr wrap="square" lIns="0" tIns="0" rIns="0" bIns="0" rtlCol="0"/>
            <a:lstStyle/>
            <a:p>
              <a:endParaRPr sz="1266"/>
            </a:p>
          </p:txBody>
        </p:sp>
        <p:sp>
          <p:nvSpPr>
            <p:cNvPr id="829" name="object 829"/>
            <p:cNvSpPr/>
            <p:nvPr/>
          </p:nvSpPr>
          <p:spPr>
            <a:xfrm>
              <a:off x="6990328" y="3313200"/>
              <a:ext cx="34290" cy="13970"/>
            </a:xfrm>
            <a:custGeom>
              <a:avLst/>
              <a:gdLst/>
              <a:ahLst/>
              <a:cxnLst/>
              <a:rect l="l" t="t" r="r" b="b"/>
              <a:pathLst>
                <a:path w="34290" h="13970">
                  <a:moveTo>
                    <a:pt x="16188" y="6838"/>
                  </a:moveTo>
                  <a:lnTo>
                    <a:pt x="14360" y="6533"/>
                  </a:lnTo>
                  <a:lnTo>
                    <a:pt x="14056" y="8362"/>
                  </a:lnTo>
                  <a:lnTo>
                    <a:pt x="12228" y="8057"/>
                  </a:lnTo>
                  <a:lnTo>
                    <a:pt x="10096" y="9582"/>
                  </a:lnTo>
                  <a:lnTo>
                    <a:pt x="8268" y="9320"/>
                  </a:lnTo>
                  <a:lnTo>
                    <a:pt x="6136" y="10845"/>
                  </a:lnTo>
                  <a:lnTo>
                    <a:pt x="4308" y="10540"/>
                  </a:lnTo>
                  <a:lnTo>
                    <a:pt x="4003" y="12369"/>
                  </a:lnTo>
                  <a:lnTo>
                    <a:pt x="2175" y="12064"/>
                  </a:lnTo>
                  <a:lnTo>
                    <a:pt x="304" y="11803"/>
                  </a:lnTo>
                  <a:lnTo>
                    <a:pt x="0" y="13632"/>
                  </a:lnTo>
                </a:path>
                <a:path w="34290" h="13970">
                  <a:moveTo>
                    <a:pt x="16188" y="6838"/>
                  </a:moveTo>
                  <a:lnTo>
                    <a:pt x="18016" y="7099"/>
                  </a:lnTo>
                  <a:lnTo>
                    <a:pt x="18321" y="5270"/>
                  </a:lnTo>
                  <a:lnTo>
                    <a:pt x="20148" y="5575"/>
                  </a:lnTo>
                  <a:lnTo>
                    <a:pt x="22020" y="5879"/>
                  </a:lnTo>
                  <a:lnTo>
                    <a:pt x="22324" y="4050"/>
                  </a:lnTo>
                  <a:lnTo>
                    <a:pt x="24108" y="4311"/>
                  </a:lnTo>
                  <a:lnTo>
                    <a:pt x="25980" y="4616"/>
                  </a:lnTo>
                  <a:lnTo>
                    <a:pt x="26241" y="2787"/>
                  </a:lnTo>
                  <a:lnTo>
                    <a:pt x="28069" y="3092"/>
                  </a:lnTo>
                  <a:lnTo>
                    <a:pt x="29896" y="3397"/>
                  </a:lnTo>
                  <a:lnTo>
                    <a:pt x="30201" y="1567"/>
                  </a:lnTo>
                  <a:lnTo>
                    <a:pt x="32029" y="1829"/>
                  </a:lnTo>
                  <a:lnTo>
                    <a:pt x="32333" y="0"/>
                  </a:lnTo>
                  <a:lnTo>
                    <a:pt x="34161" y="304"/>
                  </a:lnTo>
                </a:path>
              </a:pathLst>
            </a:custGeom>
            <a:ln w="10884">
              <a:solidFill>
                <a:srgbClr val="E93433"/>
              </a:solidFill>
            </a:ln>
          </p:spPr>
          <p:txBody>
            <a:bodyPr wrap="square" lIns="0" tIns="0" rIns="0" bIns="0" rtlCol="0"/>
            <a:lstStyle/>
            <a:p>
              <a:endParaRPr sz="1266"/>
            </a:p>
          </p:txBody>
        </p:sp>
        <p:sp>
          <p:nvSpPr>
            <p:cNvPr id="830" name="object 830"/>
            <p:cNvSpPr/>
            <p:nvPr/>
          </p:nvSpPr>
          <p:spPr>
            <a:xfrm>
              <a:off x="7007744" y="3324007"/>
              <a:ext cx="151130" cy="431800"/>
            </a:xfrm>
            <a:custGeom>
              <a:avLst/>
              <a:gdLst/>
              <a:ahLst/>
              <a:cxnLst/>
              <a:rect l="l" t="t" r="r" b="b"/>
              <a:pathLst>
                <a:path w="151129" h="431800">
                  <a:moveTo>
                    <a:pt x="150746" y="431329"/>
                  </a:moveTo>
                  <a:lnTo>
                    <a:pt x="0" y="0"/>
                  </a:lnTo>
                </a:path>
              </a:pathLst>
            </a:custGeom>
            <a:ln w="10880">
              <a:solidFill>
                <a:srgbClr val="E93433"/>
              </a:solidFill>
            </a:ln>
          </p:spPr>
          <p:txBody>
            <a:bodyPr wrap="square" lIns="0" tIns="0" rIns="0" bIns="0" rtlCol="0"/>
            <a:lstStyle/>
            <a:p>
              <a:endParaRPr sz="1266"/>
            </a:p>
          </p:txBody>
        </p:sp>
        <p:sp>
          <p:nvSpPr>
            <p:cNvPr id="831" name="object 831"/>
            <p:cNvSpPr/>
            <p:nvPr/>
          </p:nvSpPr>
          <p:spPr>
            <a:xfrm>
              <a:off x="6458212" y="1594112"/>
              <a:ext cx="734695" cy="2150110"/>
            </a:xfrm>
            <a:custGeom>
              <a:avLst/>
              <a:gdLst/>
              <a:ahLst/>
              <a:cxnLst/>
              <a:rect l="l" t="t" r="r" b="b"/>
              <a:pathLst>
                <a:path w="734695" h="2150110">
                  <a:moveTo>
                    <a:pt x="734149" y="2149720"/>
                  </a:moveTo>
                  <a:lnTo>
                    <a:pt x="0" y="0"/>
                  </a:lnTo>
                </a:path>
              </a:pathLst>
            </a:custGeom>
            <a:ln w="10880">
              <a:solidFill>
                <a:srgbClr val="E93433"/>
              </a:solidFill>
            </a:ln>
          </p:spPr>
          <p:txBody>
            <a:bodyPr wrap="square" lIns="0" tIns="0" rIns="0" bIns="0" rtlCol="0"/>
            <a:lstStyle/>
            <a:p>
              <a:endParaRPr sz="1266"/>
            </a:p>
          </p:txBody>
        </p:sp>
        <p:pic>
          <p:nvPicPr>
            <p:cNvPr id="832" name="object 832"/>
            <p:cNvPicPr/>
            <p:nvPr/>
          </p:nvPicPr>
          <p:blipFill>
            <a:blip r:embed="rId101" cstate="print"/>
            <a:stretch>
              <a:fillRect/>
            </a:stretch>
          </p:blipFill>
          <p:spPr>
            <a:xfrm>
              <a:off x="6478712" y="1416511"/>
              <a:ext cx="1171009" cy="2615113"/>
            </a:xfrm>
            <a:prstGeom prst="rect">
              <a:avLst/>
            </a:prstGeom>
          </p:spPr>
        </p:pic>
        <p:sp>
          <p:nvSpPr>
            <p:cNvPr id="833" name="object 833"/>
            <p:cNvSpPr/>
            <p:nvPr/>
          </p:nvSpPr>
          <p:spPr>
            <a:xfrm>
              <a:off x="7062920" y="1416598"/>
              <a:ext cx="612775" cy="2459990"/>
            </a:xfrm>
            <a:custGeom>
              <a:avLst/>
              <a:gdLst/>
              <a:ahLst/>
              <a:cxnLst/>
              <a:rect l="l" t="t" r="r" b="b"/>
              <a:pathLst>
                <a:path w="612775" h="2459990">
                  <a:moveTo>
                    <a:pt x="612603" y="2459878"/>
                  </a:moveTo>
                  <a:lnTo>
                    <a:pt x="0" y="0"/>
                  </a:lnTo>
                </a:path>
              </a:pathLst>
            </a:custGeom>
            <a:ln w="10880">
              <a:solidFill>
                <a:srgbClr val="E93433"/>
              </a:solidFill>
            </a:ln>
          </p:spPr>
          <p:txBody>
            <a:bodyPr wrap="square" lIns="0" tIns="0" rIns="0" bIns="0" rtlCol="0"/>
            <a:lstStyle/>
            <a:p>
              <a:endParaRPr sz="1266"/>
            </a:p>
          </p:txBody>
        </p:sp>
        <p:sp>
          <p:nvSpPr>
            <p:cNvPr id="834" name="object 834"/>
            <p:cNvSpPr/>
            <p:nvPr/>
          </p:nvSpPr>
          <p:spPr>
            <a:xfrm>
              <a:off x="7090381" y="1409760"/>
              <a:ext cx="598170" cy="2435225"/>
            </a:xfrm>
            <a:custGeom>
              <a:avLst/>
              <a:gdLst/>
              <a:ahLst/>
              <a:cxnLst/>
              <a:rect l="l" t="t" r="r" b="b"/>
              <a:pathLst>
                <a:path w="598170" h="2435225">
                  <a:moveTo>
                    <a:pt x="597807" y="2434833"/>
                  </a:moveTo>
                  <a:lnTo>
                    <a:pt x="0" y="0"/>
                  </a:lnTo>
                </a:path>
              </a:pathLst>
            </a:custGeom>
            <a:ln w="10880">
              <a:solidFill>
                <a:srgbClr val="E93433"/>
              </a:solidFill>
            </a:ln>
          </p:spPr>
          <p:txBody>
            <a:bodyPr wrap="square" lIns="0" tIns="0" rIns="0" bIns="0" rtlCol="0"/>
            <a:lstStyle/>
            <a:p>
              <a:endParaRPr sz="1266"/>
            </a:p>
          </p:txBody>
        </p:sp>
        <p:sp>
          <p:nvSpPr>
            <p:cNvPr id="835" name="object 835"/>
            <p:cNvSpPr/>
            <p:nvPr/>
          </p:nvSpPr>
          <p:spPr>
            <a:xfrm>
              <a:off x="7115978" y="1402569"/>
              <a:ext cx="271780" cy="1129665"/>
            </a:xfrm>
            <a:custGeom>
              <a:avLst/>
              <a:gdLst/>
              <a:ahLst/>
              <a:cxnLst/>
              <a:rect l="l" t="t" r="r" b="b"/>
              <a:pathLst>
                <a:path w="271779" h="1129664">
                  <a:moveTo>
                    <a:pt x="271726" y="1129217"/>
                  </a:moveTo>
                  <a:lnTo>
                    <a:pt x="0" y="0"/>
                  </a:lnTo>
                </a:path>
              </a:pathLst>
            </a:custGeom>
            <a:ln w="10880">
              <a:solidFill>
                <a:srgbClr val="E93433"/>
              </a:solidFill>
            </a:ln>
          </p:spPr>
          <p:txBody>
            <a:bodyPr wrap="square" lIns="0" tIns="0" rIns="0" bIns="0" rtlCol="0"/>
            <a:lstStyle/>
            <a:p>
              <a:endParaRPr sz="1266"/>
            </a:p>
          </p:txBody>
        </p:sp>
        <p:sp>
          <p:nvSpPr>
            <p:cNvPr id="836" name="object 836"/>
            <p:cNvSpPr/>
            <p:nvPr/>
          </p:nvSpPr>
          <p:spPr>
            <a:xfrm>
              <a:off x="7143460" y="1395670"/>
              <a:ext cx="267970" cy="1130935"/>
            </a:xfrm>
            <a:custGeom>
              <a:avLst/>
              <a:gdLst/>
              <a:ahLst/>
              <a:cxnLst/>
              <a:rect l="l" t="t" r="r" b="b"/>
              <a:pathLst>
                <a:path w="267970" h="1130935">
                  <a:moveTo>
                    <a:pt x="267766" y="1130480"/>
                  </a:moveTo>
                  <a:lnTo>
                    <a:pt x="0" y="0"/>
                  </a:lnTo>
                </a:path>
              </a:pathLst>
            </a:custGeom>
            <a:ln w="10880">
              <a:solidFill>
                <a:srgbClr val="E93433"/>
              </a:solidFill>
            </a:ln>
          </p:spPr>
          <p:txBody>
            <a:bodyPr wrap="square" lIns="0" tIns="0" rIns="0" bIns="0" rtlCol="0"/>
            <a:lstStyle/>
            <a:p>
              <a:endParaRPr sz="1266"/>
            </a:p>
          </p:txBody>
        </p:sp>
        <p:sp>
          <p:nvSpPr>
            <p:cNvPr id="837" name="object 837"/>
            <p:cNvSpPr/>
            <p:nvPr/>
          </p:nvSpPr>
          <p:spPr>
            <a:xfrm>
              <a:off x="7388941" y="2529843"/>
              <a:ext cx="23495" cy="6985"/>
            </a:xfrm>
            <a:custGeom>
              <a:avLst/>
              <a:gdLst/>
              <a:ahLst/>
              <a:cxnLst/>
              <a:rect l="l" t="t" r="r" b="b"/>
              <a:pathLst>
                <a:path w="23495" h="6985">
                  <a:moveTo>
                    <a:pt x="11619" y="4007"/>
                  </a:moveTo>
                  <a:lnTo>
                    <a:pt x="9791" y="3745"/>
                  </a:lnTo>
                  <a:lnTo>
                    <a:pt x="7963" y="3440"/>
                  </a:lnTo>
                  <a:lnTo>
                    <a:pt x="7659" y="5226"/>
                  </a:lnTo>
                  <a:lnTo>
                    <a:pt x="5787" y="4965"/>
                  </a:lnTo>
                  <a:lnTo>
                    <a:pt x="3960" y="4660"/>
                  </a:lnTo>
                  <a:lnTo>
                    <a:pt x="3699" y="6489"/>
                  </a:lnTo>
                  <a:lnTo>
                    <a:pt x="1827" y="6184"/>
                  </a:lnTo>
                  <a:lnTo>
                    <a:pt x="0" y="5879"/>
                  </a:lnTo>
                </a:path>
                <a:path w="23495" h="6985">
                  <a:moveTo>
                    <a:pt x="11619" y="4007"/>
                  </a:moveTo>
                  <a:lnTo>
                    <a:pt x="13447" y="4311"/>
                  </a:lnTo>
                  <a:lnTo>
                    <a:pt x="13751" y="2482"/>
                  </a:lnTo>
                  <a:lnTo>
                    <a:pt x="15622" y="2787"/>
                  </a:lnTo>
                  <a:lnTo>
                    <a:pt x="17407" y="3092"/>
                  </a:lnTo>
                  <a:lnTo>
                    <a:pt x="17711" y="1219"/>
                  </a:lnTo>
                  <a:lnTo>
                    <a:pt x="19583" y="1524"/>
                  </a:lnTo>
                  <a:lnTo>
                    <a:pt x="21410" y="1829"/>
                  </a:lnTo>
                  <a:lnTo>
                    <a:pt x="21671" y="0"/>
                  </a:lnTo>
                  <a:lnTo>
                    <a:pt x="23499" y="304"/>
                  </a:lnTo>
                </a:path>
              </a:pathLst>
            </a:custGeom>
            <a:ln w="10884">
              <a:solidFill>
                <a:srgbClr val="E93433"/>
              </a:solidFill>
            </a:ln>
          </p:spPr>
          <p:txBody>
            <a:bodyPr wrap="square" lIns="0" tIns="0" rIns="0" bIns="0" rtlCol="0"/>
            <a:lstStyle/>
            <a:p>
              <a:endParaRPr sz="1266"/>
            </a:p>
          </p:txBody>
        </p:sp>
        <p:sp>
          <p:nvSpPr>
            <p:cNvPr id="838" name="object 838"/>
            <p:cNvSpPr/>
            <p:nvPr/>
          </p:nvSpPr>
          <p:spPr>
            <a:xfrm>
              <a:off x="7401787" y="2537806"/>
              <a:ext cx="91440" cy="382270"/>
            </a:xfrm>
            <a:custGeom>
              <a:avLst/>
              <a:gdLst/>
              <a:ahLst/>
              <a:cxnLst/>
              <a:rect l="l" t="t" r="r" b="b"/>
              <a:pathLst>
                <a:path w="91440" h="382269">
                  <a:moveTo>
                    <a:pt x="90909" y="382111"/>
                  </a:moveTo>
                  <a:lnTo>
                    <a:pt x="0" y="0"/>
                  </a:lnTo>
                </a:path>
              </a:pathLst>
            </a:custGeom>
            <a:ln w="10880">
              <a:solidFill>
                <a:srgbClr val="E93433"/>
              </a:solidFill>
            </a:ln>
          </p:spPr>
          <p:txBody>
            <a:bodyPr wrap="square" lIns="0" tIns="0" rIns="0" bIns="0" rtlCol="0"/>
            <a:lstStyle/>
            <a:p>
              <a:endParaRPr sz="1266"/>
            </a:p>
          </p:txBody>
        </p:sp>
        <p:sp>
          <p:nvSpPr>
            <p:cNvPr id="839" name="object 839"/>
            <p:cNvSpPr/>
            <p:nvPr/>
          </p:nvSpPr>
          <p:spPr>
            <a:xfrm>
              <a:off x="7170606" y="1390700"/>
              <a:ext cx="355600" cy="1521460"/>
            </a:xfrm>
            <a:custGeom>
              <a:avLst/>
              <a:gdLst/>
              <a:ahLst/>
              <a:cxnLst/>
              <a:rect l="l" t="t" r="r" b="b"/>
              <a:pathLst>
                <a:path w="355600" h="1521460">
                  <a:moveTo>
                    <a:pt x="355368" y="1521390"/>
                  </a:moveTo>
                  <a:lnTo>
                    <a:pt x="0" y="0"/>
                  </a:lnTo>
                </a:path>
              </a:pathLst>
            </a:custGeom>
            <a:ln w="10879">
              <a:solidFill>
                <a:srgbClr val="E93433"/>
              </a:solidFill>
            </a:ln>
          </p:spPr>
          <p:txBody>
            <a:bodyPr wrap="square" lIns="0" tIns="0" rIns="0" bIns="0" rtlCol="0"/>
            <a:lstStyle/>
            <a:p>
              <a:endParaRPr sz="1266"/>
            </a:p>
          </p:txBody>
        </p:sp>
        <p:sp>
          <p:nvSpPr>
            <p:cNvPr id="840" name="object 840"/>
            <p:cNvSpPr/>
            <p:nvPr/>
          </p:nvSpPr>
          <p:spPr>
            <a:xfrm>
              <a:off x="7493962" y="2915475"/>
              <a:ext cx="31750" cy="8890"/>
            </a:xfrm>
            <a:custGeom>
              <a:avLst/>
              <a:gdLst/>
              <a:ahLst/>
              <a:cxnLst/>
              <a:rect l="l" t="t" r="r" b="b"/>
              <a:pathLst>
                <a:path w="31750" h="8889">
                  <a:moveTo>
                    <a:pt x="15840" y="3440"/>
                  </a:moveTo>
                  <a:lnTo>
                    <a:pt x="13751" y="5008"/>
                  </a:lnTo>
                  <a:lnTo>
                    <a:pt x="11880" y="4703"/>
                  </a:lnTo>
                  <a:lnTo>
                    <a:pt x="10052" y="4399"/>
                  </a:lnTo>
                  <a:lnTo>
                    <a:pt x="9748" y="6228"/>
                  </a:lnTo>
                  <a:lnTo>
                    <a:pt x="7920" y="5923"/>
                  </a:lnTo>
                  <a:lnTo>
                    <a:pt x="6092" y="5618"/>
                  </a:lnTo>
                  <a:lnTo>
                    <a:pt x="5787" y="7447"/>
                  </a:lnTo>
                  <a:lnTo>
                    <a:pt x="3960" y="7143"/>
                  </a:lnTo>
                  <a:lnTo>
                    <a:pt x="2132" y="6881"/>
                  </a:lnTo>
                  <a:lnTo>
                    <a:pt x="261" y="6576"/>
                  </a:lnTo>
                  <a:lnTo>
                    <a:pt x="0" y="8406"/>
                  </a:lnTo>
                </a:path>
                <a:path w="31750" h="8889">
                  <a:moveTo>
                    <a:pt x="15840" y="3440"/>
                  </a:moveTo>
                  <a:lnTo>
                    <a:pt x="17668" y="3745"/>
                  </a:lnTo>
                  <a:lnTo>
                    <a:pt x="19496" y="4050"/>
                  </a:lnTo>
                  <a:lnTo>
                    <a:pt x="19800" y="2221"/>
                  </a:lnTo>
                  <a:lnTo>
                    <a:pt x="21628" y="2482"/>
                  </a:lnTo>
                  <a:lnTo>
                    <a:pt x="23499" y="2787"/>
                  </a:lnTo>
                  <a:lnTo>
                    <a:pt x="23760" y="958"/>
                  </a:lnTo>
                  <a:lnTo>
                    <a:pt x="25632" y="1263"/>
                  </a:lnTo>
                  <a:lnTo>
                    <a:pt x="27459" y="1567"/>
                  </a:lnTo>
                  <a:lnTo>
                    <a:pt x="29287" y="1829"/>
                  </a:lnTo>
                  <a:lnTo>
                    <a:pt x="29592" y="0"/>
                  </a:lnTo>
                  <a:lnTo>
                    <a:pt x="31420" y="304"/>
                  </a:lnTo>
                </a:path>
              </a:pathLst>
            </a:custGeom>
            <a:ln w="10884">
              <a:solidFill>
                <a:srgbClr val="E93433"/>
              </a:solidFill>
            </a:ln>
          </p:spPr>
          <p:txBody>
            <a:bodyPr wrap="square" lIns="0" tIns="0" rIns="0" bIns="0" rtlCol="0"/>
            <a:lstStyle/>
            <a:p>
              <a:endParaRPr sz="1266"/>
            </a:p>
          </p:txBody>
        </p:sp>
        <p:sp>
          <p:nvSpPr>
            <p:cNvPr id="841" name="object 841"/>
            <p:cNvSpPr/>
            <p:nvPr/>
          </p:nvSpPr>
          <p:spPr>
            <a:xfrm>
              <a:off x="7511065" y="2922887"/>
              <a:ext cx="79375" cy="337185"/>
            </a:xfrm>
            <a:custGeom>
              <a:avLst/>
              <a:gdLst/>
              <a:ahLst/>
              <a:cxnLst/>
              <a:rect l="l" t="t" r="r" b="b"/>
              <a:pathLst>
                <a:path w="79375" h="337185">
                  <a:moveTo>
                    <a:pt x="79333" y="336901"/>
                  </a:moveTo>
                  <a:lnTo>
                    <a:pt x="0" y="0"/>
                  </a:lnTo>
                </a:path>
              </a:pathLst>
            </a:custGeom>
            <a:ln w="10880">
              <a:solidFill>
                <a:srgbClr val="E93433"/>
              </a:solidFill>
            </a:ln>
          </p:spPr>
          <p:txBody>
            <a:bodyPr wrap="square" lIns="0" tIns="0" rIns="0" bIns="0" rtlCol="0"/>
            <a:lstStyle/>
            <a:p>
              <a:endParaRPr sz="1266"/>
            </a:p>
          </p:txBody>
        </p:sp>
        <p:sp>
          <p:nvSpPr>
            <p:cNvPr id="842" name="object 842"/>
            <p:cNvSpPr/>
            <p:nvPr/>
          </p:nvSpPr>
          <p:spPr>
            <a:xfrm>
              <a:off x="7196282" y="1383540"/>
              <a:ext cx="285750" cy="1244600"/>
            </a:xfrm>
            <a:custGeom>
              <a:avLst/>
              <a:gdLst/>
              <a:ahLst/>
              <a:cxnLst/>
              <a:rect l="l" t="t" r="r" b="b"/>
              <a:pathLst>
                <a:path w="285750" h="1244600">
                  <a:moveTo>
                    <a:pt x="285130" y="1244377"/>
                  </a:moveTo>
                  <a:lnTo>
                    <a:pt x="0" y="0"/>
                  </a:lnTo>
                </a:path>
              </a:pathLst>
            </a:custGeom>
            <a:ln w="10879">
              <a:solidFill>
                <a:srgbClr val="E93433"/>
              </a:solidFill>
            </a:ln>
          </p:spPr>
          <p:txBody>
            <a:bodyPr wrap="square" lIns="0" tIns="0" rIns="0" bIns="0" rtlCol="0"/>
            <a:lstStyle/>
            <a:p>
              <a:endParaRPr sz="1266"/>
            </a:p>
          </p:txBody>
        </p:sp>
        <p:sp>
          <p:nvSpPr>
            <p:cNvPr id="843" name="object 843"/>
            <p:cNvSpPr/>
            <p:nvPr/>
          </p:nvSpPr>
          <p:spPr>
            <a:xfrm>
              <a:off x="7223446" y="1378491"/>
              <a:ext cx="281305" cy="1245870"/>
            </a:xfrm>
            <a:custGeom>
              <a:avLst/>
              <a:gdLst/>
              <a:ahLst/>
              <a:cxnLst/>
              <a:rect l="l" t="t" r="r" b="b"/>
              <a:pathLst>
                <a:path w="281304" h="1245870">
                  <a:moveTo>
                    <a:pt x="281170" y="1245640"/>
                  </a:moveTo>
                  <a:lnTo>
                    <a:pt x="0" y="0"/>
                  </a:lnTo>
                </a:path>
              </a:pathLst>
            </a:custGeom>
            <a:ln w="10879">
              <a:solidFill>
                <a:srgbClr val="E93433"/>
              </a:solidFill>
            </a:ln>
          </p:spPr>
          <p:txBody>
            <a:bodyPr wrap="square" lIns="0" tIns="0" rIns="0" bIns="0" rtlCol="0"/>
            <a:lstStyle/>
            <a:p>
              <a:endParaRPr sz="1266"/>
            </a:p>
          </p:txBody>
        </p:sp>
        <p:sp>
          <p:nvSpPr>
            <p:cNvPr id="844" name="object 844"/>
            <p:cNvSpPr/>
            <p:nvPr/>
          </p:nvSpPr>
          <p:spPr>
            <a:xfrm>
              <a:off x="7250889" y="1371597"/>
              <a:ext cx="275590" cy="1247140"/>
            </a:xfrm>
            <a:custGeom>
              <a:avLst/>
              <a:gdLst/>
              <a:ahLst/>
              <a:cxnLst/>
              <a:rect l="l" t="t" r="r" b="b"/>
              <a:pathLst>
                <a:path w="275590" h="1247139">
                  <a:moveTo>
                    <a:pt x="275382" y="1246599"/>
                  </a:moveTo>
                  <a:lnTo>
                    <a:pt x="0" y="0"/>
                  </a:lnTo>
                </a:path>
              </a:pathLst>
            </a:custGeom>
            <a:ln w="10879">
              <a:solidFill>
                <a:srgbClr val="E93433"/>
              </a:solidFill>
            </a:ln>
          </p:spPr>
          <p:txBody>
            <a:bodyPr wrap="square" lIns="0" tIns="0" rIns="0" bIns="0" rtlCol="0"/>
            <a:lstStyle/>
            <a:p>
              <a:endParaRPr sz="1266"/>
            </a:p>
          </p:txBody>
        </p:sp>
        <p:sp>
          <p:nvSpPr>
            <p:cNvPr id="845" name="object 845"/>
            <p:cNvSpPr/>
            <p:nvPr/>
          </p:nvSpPr>
          <p:spPr>
            <a:xfrm>
              <a:off x="7482627" y="2621558"/>
              <a:ext cx="45085" cy="10795"/>
            </a:xfrm>
            <a:custGeom>
              <a:avLst/>
              <a:gdLst/>
              <a:ahLst/>
              <a:cxnLst/>
              <a:rect l="l" t="t" r="r" b="b"/>
              <a:pathLst>
                <a:path w="45084" h="10794">
                  <a:moveTo>
                    <a:pt x="21671" y="4399"/>
                  </a:moveTo>
                  <a:lnTo>
                    <a:pt x="21410" y="6228"/>
                  </a:lnTo>
                  <a:lnTo>
                    <a:pt x="19583" y="5967"/>
                  </a:lnTo>
                  <a:lnTo>
                    <a:pt x="17711" y="5662"/>
                  </a:lnTo>
                  <a:lnTo>
                    <a:pt x="15884" y="5357"/>
                  </a:lnTo>
                  <a:lnTo>
                    <a:pt x="15579" y="7186"/>
                  </a:lnTo>
                  <a:lnTo>
                    <a:pt x="13751" y="6925"/>
                  </a:lnTo>
                  <a:lnTo>
                    <a:pt x="11923" y="6620"/>
                  </a:lnTo>
                  <a:lnTo>
                    <a:pt x="11619" y="8449"/>
                  </a:lnTo>
                  <a:lnTo>
                    <a:pt x="9791" y="8144"/>
                  </a:lnTo>
                  <a:lnTo>
                    <a:pt x="7963" y="7839"/>
                  </a:lnTo>
                  <a:lnTo>
                    <a:pt x="6136" y="7578"/>
                  </a:lnTo>
                  <a:lnTo>
                    <a:pt x="5831" y="9407"/>
                  </a:lnTo>
                  <a:lnTo>
                    <a:pt x="4003" y="9059"/>
                  </a:lnTo>
                  <a:lnTo>
                    <a:pt x="2175" y="8798"/>
                  </a:lnTo>
                  <a:lnTo>
                    <a:pt x="1871" y="10627"/>
                  </a:lnTo>
                  <a:lnTo>
                    <a:pt x="0" y="10322"/>
                  </a:lnTo>
                </a:path>
                <a:path w="45084" h="10794">
                  <a:moveTo>
                    <a:pt x="21671" y="4399"/>
                  </a:moveTo>
                  <a:lnTo>
                    <a:pt x="23543" y="4703"/>
                  </a:lnTo>
                  <a:lnTo>
                    <a:pt x="25371" y="5008"/>
                  </a:lnTo>
                  <a:lnTo>
                    <a:pt x="25632" y="3179"/>
                  </a:lnTo>
                  <a:lnTo>
                    <a:pt x="27503" y="3484"/>
                  </a:lnTo>
                  <a:lnTo>
                    <a:pt x="29331" y="3745"/>
                  </a:lnTo>
                  <a:lnTo>
                    <a:pt x="31158" y="4050"/>
                  </a:lnTo>
                  <a:lnTo>
                    <a:pt x="31463" y="2221"/>
                  </a:lnTo>
                  <a:lnTo>
                    <a:pt x="33291" y="2526"/>
                  </a:lnTo>
                  <a:lnTo>
                    <a:pt x="35162" y="2831"/>
                  </a:lnTo>
                  <a:lnTo>
                    <a:pt x="35423" y="1001"/>
                  </a:lnTo>
                  <a:lnTo>
                    <a:pt x="37251" y="1306"/>
                  </a:lnTo>
                  <a:lnTo>
                    <a:pt x="39079" y="1567"/>
                  </a:lnTo>
                  <a:lnTo>
                    <a:pt x="40906" y="1872"/>
                  </a:lnTo>
                  <a:lnTo>
                    <a:pt x="41211" y="0"/>
                  </a:lnTo>
                  <a:lnTo>
                    <a:pt x="43039" y="304"/>
                  </a:lnTo>
                  <a:lnTo>
                    <a:pt x="44910" y="609"/>
                  </a:lnTo>
                </a:path>
              </a:pathLst>
            </a:custGeom>
            <a:ln w="10884">
              <a:solidFill>
                <a:srgbClr val="E93433"/>
              </a:solidFill>
            </a:ln>
          </p:spPr>
          <p:txBody>
            <a:bodyPr wrap="square" lIns="0" tIns="0" rIns="0" bIns="0" rtlCol="0"/>
            <a:lstStyle/>
            <a:p>
              <a:endParaRPr sz="1266"/>
            </a:p>
          </p:txBody>
        </p:sp>
        <p:sp>
          <p:nvSpPr>
            <p:cNvPr id="846" name="object 846"/>
            <p:cNvSpPr/>
            <p:nvPr/>
          </p:nvSpPr>
          <p:spPr>
            <a:xfrm>
              <a:off x="7505578" y="2629917"/>
              <a:ext cx="139700" cy="618490"/>
            </a:xfrm>
            <a:custGeom>
              <a:avLst/>
              <a:gdLst/>
              <a:ahLst/>
              <a:cxnLst/>
              <a:rect l="l" t="t" r="r" b="b"/>
              <a:pathLst>
                <a:path w="139700" h="618489">
                  <a:moveTo>
                    <a:pt x="139475" y="617964"/>
                  </a:moveTo>
                  <a:lnTo>
                    <a:pt x="0" y="0"/>
                  </a:lnTo>
                </a:path>
              </a:pathLst>
            </a:custGeom>
            <a:ln w="10879">
              <a:solidFill>
                <a:srgbClr val="E93433"/>
              </a:solidFill>
            </a:ln>
          </p:spPr>
          <p:txBody>
            <a:bodyPr wrap="square" lIns="0" tIns="0" rIns="0" bIns="0" rtlCol="0"/>
            <a:lstStyle/>
            <a:p>
              <a:endParaRPr sz="1266"/>
            </a:p>
          </p:txBody>
        </p:sp>
        <p:sp>
          <p:nvSpPr>
            <p:cNvPr id="847" name="object 847"/>
            <p:cNvSpPr/>
            <p:nvPr/>
          </p:nvSpPr>
          <p:spPr>
            <a:xfrm>
              <a:off x="7591670" y="3251256"/>
              <a:ext cx="54610" cy="13335"/>
            </a:xfrm>
            <a:custGeom>
              <a:avLst/>
              <a:gdLst/>
              <a:ahLst/>
              <a:cxnLst/>
              <a:rect l="l" t="t" r="r" b="b"/>
              <a:pathLst>
                <a:path w="54609" h="13335">
                  <a:moveTo>
                    <a:pt x="27459" y="5618"/>
                  </a:moveTo>
                  <a:lnTo>
                    <a:pt x="27155" y="7447"/>
                  </a:lnTo>
                  <a:lnTo>
                    <a:pt x="25327" y="7186"/>
                  </a:lnTo>
                  <a:lnTo>
                    <a:pt x="23499" y="6881"/>
                  </a:lnTo>
                  <a:lnTo>
                    <a:pt x="21628" y="6576"/>
                  </a:lnTo>
                  <a:lnTo>
                    <a:pt x="21367" y="8406"/>
                  </a:lnTo>
                  <a:lnTo>
                    <a:pt x="19539" y="8144"/>
                  </a:lnTo>
                  <a:lnTo>
                    <a:pt x="17668" y="7839"/>
                  </a:lnTo>
                  <a:lnTo>
                    <a:pt x="17407" y="9669"/>
                  </a:lnTo>
                  <a:lnTo>
                    <a:pt x="15579" y="9364"/>
                  </a:lnTo>
                  <a:lnTo>
                    <a:pt x="13751" y="9059"/>
                  </a:lnTo>
                  <a:lnTo>
                    <a:pt x="11619" y="10627"/>
                  </a:lnTo>
                  <a:lnTo>
                    <a:pt x="9791" y="10322"/>
                  </a:lnTo>
                  <a:lnTo>
                    <a:pt x="7920" y="10061"/>
                  </a:lnTo>
                  <a:lnTo>
                    <a:pt x="7659" y="11847"/>
                  </a:lnTo>
                  <a:lnTo>
                    <a:pt x="5787" y="11585"/>
                  </a:lnTo>
                  <a:lnTo>
                    <a:pt x="3960" y="11280"/>
                  </a:lnTo>
                  <a:lnTo>
                    <a:pt x="1827" y="12805"/>
                  </a:lnTo>
                  <a:lnTo>
                    <a:pt x="0" y="12500"/>
                  </a:lnTo>
                </a:path>
                <a:path w="54609" h="13335">
                  <a:moveTo>
                    <a:pt x="27459" y="5618"/>
                  </a:moveTo>
                  <a:lnTo>
                    <a:pt x="29287" y="5923"/>
                  </a:lnTo>
                  <a:lnTo>
                    <a:pt x="31115" y="6228"/>
                  </a:lnTo>
                  <a:lnTo>
                    <a:pt x="31420" y="4399"/>
                  </a:lnTo>
                  <a:lnTo>
                    <a:pt x="33247" y="4703"/>
                  </a:lnTo>
                  <a:lnTo>
                    <a:pt x="35119" y="4965"/>
                  </a:lnTo>
                  <a:lnTo>
                    <a:pt x="36946" y="5270"/>
                  </a:lnTo>
                  <a:lnTo>
                    <a:pt x="37251" y="3440"/>
                  </a:lnTo>
                  <a:lnTo>
                    <a:pt x="39079" y="3745"/>
                  </a:lnTo>
                  <a:lnTo>
                    <a:pt x="40906" y="4050"/>
                  </a:lnTo>
                  <a:lnTo>
                    <a:pt x="41168" y="2177"/>
                  </a:lnTo>
                  <a:lnTo>
                    <a:pt x="43039" y="2482"/>
                  </a:lnTo>
                  <a:lnTo>
                    <a:pt x="44867" y="2787"/>
                  </a:lnTo>
                  <a:lnTo>
                    <a:pt x="46999" y="1263"/>
                  </a:lnTo>
                  <a:lnTo>
                    <a:pt x="48827" y="1524"/>
                  </a:lnTo>
                  <a:lnTo>
                    <a:pt x="50655" y="1829"/>
                  </a:lnTo>
                  <a:lnTo>
                    <a:pt x="50959" y="0"/>
                  </a:lnTo>
                  <a:lnTo>
                    <a:pt x="52787" y="304"/>
                  </a:lnTo>
                  <a:lnTo>
                    <a:pt x="54615" y="609"/>
                  </a:lnTo>
                </a:path>
              </a:pathLst>
            </a:custGeom>
            <a:ln w="10884">
              <a:solidFill>
                <a:srgbClr val="E93433"/>
              </a:solidFill>
            </a:ln>
          </p:spPr>
          <p:txBody>
            <a:bodyPr wrap="square" lIns="0" tIns="0" rIns="0" bIns="0" rtlCol="0"/>
            <a:lstStyle/>
            <a:p>
              <a:endParaRPr sz="1266"/>
            </a:p>
          </p:txBody>
        </p:sp>
        <p:sp>
          <p:nvSpPr>
            <p:cNvPr id="848" name="object 848"/>
            <p:cNvSpPr/>
            <p:nvPr/>
          </p:nvSpPr>
          <p:spPr>
            <a:xfrm>
              <a:off x="7620383" y="3260873"/>
              <a:ext cx="92075" cy="401320"/>
            </a:xfrm>
            <a:custGeom>
              <a:avLst/>
              <a:gdLst/>
              <a:ahLst/>
              <a:cxnLst/>
              <a:rect l="l" t="t" r="r" b="b"/>
              <a:pathLst>
                <a:path w="92075" h="401320">
                  <a:moveTo>
                    <a:pt x="91605" y="401058"/>
                  </a:moveTo>
                  <a:lnTo>
                    <a:pt x="0" y="0"/>
                  </a:lnTo>
                </a:path>
              </a:pathLst>
            </a:custGeom>
            <a:ln w="10879">
              <a:solidFill>
                <a:srgbClr val="E93433"/>
              </a:solidFill>
            </a:ln>
          </p:spPr>
          <p:txBody>
            <a:bodyPr wrap="square" lIns="0" tIns="0" rIns="0" bIns="0" rtlCol="0"/>
            <a:lstStyle/>
            <a:p>
              <a:endParaRPr sz="1266"/>
            </a:p>
          </p:txBody>
        </p:sp>
        <p:sp>
          <p:nvSpPr>
            <p:cNvPr id="849" name="object 849"/>
            <p:cNvSpPr/>
            <p:nvPr/>
          </p:nvSpPr>
          <p:spPr>
            <a:xfrm>
              <a:off x="7276246" y="1366296"/>
              <a:ext cx="498475" cy="2283460"/>
            </a:xfrm>
            <a:custGeom>
              <a:avLst/>
              <a:gdLst/>
              <a:ahLst/>
              <a:cxnLst/>
              <a:rect l="l" t="t" r="r" b="b"/>
              <a:pathLst>
                <a:path w="498475" h="2283460">
                  <a:moveTo>
                    <a:pt x="498020" y="2283043"/>
                  </a:moveTo>
                  <a:lnTo>
                    <a:pt x="0" y="0"/>
                  </a:lnTo>
                </a:path>
              </a:pathLst>
            </a:custGeom>
            <a:ln w="10879">
              <a:solidFill>
                <a:srgbClr val="E93433"/>
              </a:solidFill>
            </a:ln>
          </p:spPr>
          <p:txBody>
            <a:bodyPr wrap="square" lIns="0" tIns="0" rIns="0" bIns="0" rtlCol="0"/>
            <a:lstStyle/>
            <a:p>
              <a:endParaRPr sz="1266"/>
            </a:p>
          </p:txBody>
        </p:sp>
        <p:pic>
          <p:nvPicPr>
            <p:cNvPr id="850" name="object 850"/>
            <p:cNvPicPr/>
            <p:nvPr/>
          </p:nvPicPr>
          <p:blipFill>
            <a:blip r:embed="rId102" cstate="print"/>
            <a:stretch>
              <a:fillRect/>
            </a:stretch>
          </p:blipFill>
          <p:spPr>
            <a:xfrm>
              <a:off x="7707768" y="3647288"/>
              <a:ext cx="73162" cy="88012"/>
            </a:xfrm>
            <a:prstGeom prst="rect">
              <a:avLst/>
            </a:prstGeom>
          </p:spPr>
        </p:pic>
        <p:sp>
          <p:nvSpPr>
            <p:cNvPr id="851" name="object 851"/>
            <p:cNvSpPr/>
            <p:nvPr/>
          </p:nvSpPr>
          <p:spPr>
            <a:xfrm>
              <a:off x="7303724" y="1359414"/>
              <a:ext cx="353060" cy="1653539"/>
            </a:xfrm>
            <a:custGeom>
              <a:avLst/>
              <a:gdLst/>
              <a:ahLst/>
              <a:cxnLst/>
              <a:rect l="l" t="t" r="r" b="b"/>
              <a:pathLst>
                <a:path w="353059" h="1653539">
                  <a:moveTo>
                    <a:pt x="352931" y="1652927"/>
                  </a:moveTo>
                  <a:lnTo>
                    <a:pt x="0" y="0"/>
                  </a:lnTo>
                </a:path>
              </a:pathLst>
            </a:custGeom>
            <a:ln w="10879">
              <a:solidFill>
                <a:srgbClr val="E93433"/>
              </a:solidFill>
            </a:ln>
          </p:spPr>
          <p:txBody>
            <a:bodyPr wrap="square" lIns="0" tIns="0" rIns="0" bIns="0" rtlCol="0"/>
            <a:lstStyle/>
            <a:p>
              <a:endParaRPr sz="1266"/>
            </a:p>
          </p:txBody>
        </p:sp>
        <p:sp>
          <p:nvSpPr>
            <p:cNvPr id="852" name="object 852"/>
            <p:cNvSpPr/>
            <p:nvPr/>
          </p:nvSpPr>
          <p:spPr>
            <a:xfrm>
              <a:off x="7330866" y="1354374"/>
              <a:ext cx="347345" cy="1654175"/>
            </a:xfrm>
            <a:custGeom>
              <a:avLst/>
              <a:gdLst/>
              <a:ahLst/>
              <a:cxnLst/>
              <a:rect l="l" t="t" r="r" b="b"/>
              <a:pathLst>
                <a:path w="347345" h="1654175">
                  <a:moveTo>
                    <a:pt x="347143" y="1653885"/>
                  </a:moveTo>
                  <a:lnTo>
                    <a:pt x="0" y="0"/>
                  </a:lnTo>
                </a:path>
              </a:pathLst>
            </a:custGeom>
            <a:ln w="10879">
              <a:solidFill>
                <a:srgbClr val="E93433"/>
              </a:solidFill>
            </a:ln>
          </p:spPr>
          <p:txBody>
            <a:bodyPr wrap="square" lIns="0" tIns="0" rIns="0" bIns="0" rtlCol="0"/>
            <a:lstStyle/>
            <a:p>
              <a:endParaRPr sz="1266"/>
            </a:p>
          </p:txBody>
        </p:sp>
        <p:sp>
          <p:nvSpPr>
            <p:cNvPr id="853" name="object 853"/>
            <p:cNvSpPr/>
            <p:nvPr/>
          </p:nvSpPr>
          <p:spPr>
            <a:xfrm>
              <a:off x="7657934" y="3011946"/>
              <a:ext cx="21590" cy="5080"/>
            </a:xfrm>
            <a:custGeom>
              <a:avLst/>
              <a:gdLst/>
              <a:ahLst/>
              <a:cxnLst/>
              <a:rect l="l" t="t" r="r" b="b"/>
              <a:pathLst>
                <a:path w="21590" h="5080">
                  <a:moveTo>
                    <a:pt x="11575" y="2482"/>
                  </a:moveTo>
                  <a:lnTo>
                    <a:pt x="9748" y="2177"/>
                  </a:lnTo>
                  <a:lnTo>
                    <a:pt x="9443" y="4007"/>
                  </a:lnTo>
                  <a:lnTo>
                    <a:pt x="7615" y="3702"/>
                  </a:lnTo>
                  <a:lnTo>
                    <a:pt x="5787" y="3397"/>
                  </a:lnTo>
                  <a:lnTo>
                    <a:pt x="3960" y="3135"/>
                  </a:lnTo>
                  <a:lnTo>
                    <a:pt x="3655" y="4965"/>
                  </a:lnTo>
                  <a:lnTo>
                    <a:pt x="1784" y="4660"/>
                  </a:lnTo>
                  <a:lnTo>
                    <a:pt x="0" y="4355"/>
                  </a:lnTo>
                </a:path>
                <a:path w="21590" h="5080">
                  <a:moveTo>
                    <a:pt x="11575" y="2482"/>
                  </a:moveTo>
                  <a:lnTo>
                    <a:pt x="13403" y="2787"/>
                  </a:lnTo>
                  <a:lnTo>
                    <a:pt x="13708" y="914"/>
                  </a:lnTo>
                  <a:lnTo>
                    <a:pt x="15535" y="1219"/>
                  </a:lnTo>
                  <a:lnTo>
                    <a:pt x="17363" y="1524"/>
                  </a:lnTo>
                  <a:lnTo>
                    <a:pt x="19191" y="1785"/>
                  </a:lnTo>
                  <a:lnTo>
                    <a:pt x="19496" y="0"/>
                  </a:lnTo>
                  <a:lnTo>
                    <a:pt x="21323" y="261"/>
                  </a:lnTo>
                </a:path>
              </a:pathLst>
            </a:custGeom>
            <a:ln w="10884">
              <a:solidFill>
                <a:srgbClr val="E93433"/>
              </a:solidFill>
            </a:ln>
          </p:spPr>
          <p:txBody>
            <a:bodyPr wrap="square" lIns="0" tIns="0" rIns="0" bIns="0" rtlCol="0"/>
            <a:lstStyle/>
            <a:p>
              <a:endParaRPr sz="1266"/>
            </a:p>
          </p:txBody>
        </p:sp>
        <p:sp>
          <p:nvSpPr>
            <p:cNvPr id="854" name="object 854"/>
            <p:cNvSpPr/>
            <p:nvPr/>
          </p:nvSpPr>
          <p:spPr>
            <a:xfrm>
              <a:off x="7670747" y="3018365"/>
              <a:ext cx="107314" cy="505459"/>
            </a:xfrm>
            <a:custGeom>
              <a:avLst/>
              <a:gdLst/>
              <a:ahLst/>
              <a:cxnLst/>
              <a:rect l="l" t="t" r="r" b="b"/>
              <a:pathLst>
                <a:path w="107315" h="505460">
                  <a:moveTo>
                    <a:pt x="106836" y="505286"/>
                  </a:moveTo>
                  <a:lnTo>
                    <a:pt x="0" y="0"/>
                  </a:lnTo>
                </a:path>
              </a:pathLst>
            </a:custGeom>
            <a:ln w="10879">
              <a:solidFill>
                <a:srgbClr val="E93433"/>
              </a:solidFill>
            </a:ln>
          </p:spPr>
          <p:txBody>
            <a:bodyPr wrap="square" lIns="0" tIns="0" rIns="0" bIns="0" rtlCol="0"/>
            <a:lstStyle/>
            <a:p>
              <a:endParaRPr sz="1266"/>
            </a:p>
          </p:txBody>
        </p:sp>
        <p:sp>
          <p:nvSpPr>
            <p:cNvPr id="855" name="object 855"/>
            <p:cNvSpPr/>
            <p:nvPr/>
          </p:nvSpPr>
          <p:spPr>
            <a:xfrm>
              <a:off x="7358000" y="1349336"/>
              <a:ext cx="418465" cy="2021839"/>
            </a:xfrm>
            <a:custGeom>
              <a:avLst/>
              <a:gdLst/>
              <a:ahLst/>
              <a:cxnLst/>
              <a:rect l="l" t="t" r="r" b="b"/>
              <a:pathLst>
                <a:path w="418465" h="2021839">
                  <a:moveTo>
                    <a:pt x="417860" y="2021406"/>
                  </a:moveTo>
                  <a:lnTo>
                    <a:pt x="0" y="0"/>
                  </a:lnTo>
                </a:path>
              </a:pathLst>
            </a:custGeom>
            <a:ln w="10879">
              <a:solidFill>
                <a:srgbClr val="E93433"/>
              </a:solidFill>
            </a:ln>
          </p:spPr>
          <p:txBody>
            <a:bodyPr wrap="square" lIns="0" tIns="0" rIns="0" bIns="0" rtlCol="0"/>
            <a:lstStyle/>
            <a:p>
              <a:endParaRPr sz="1266"/>
            </a:p>
          </p:txBody>
        </p:sp>
        <p:pic>
          <p:nvPicPr>
            <p:cNvPr id="856" name="object 856"/>
            <p:cNvPicPr/>
            <p:nvPr/>
          </p:nvPicPr>
          <p:blipFill>
            <a:blip r:embed="rId103" cstate="print"/>
            <a:stretch>
              <a:fillRect/>
            </a:stretch>
          </p:blipFill>
          <p:spPr>
            <a:xfrm>
              <a:off x="6051755" y="1321643"/>
              <a:ext cx="1798259" cy="4334285"/>
            </a:xfrm>
            <a:prstGeom prst="rect">
              <a:avLst/>
            </a:prstGeom>
          </p:spPr>
        </p:pic>
        <p:sp>
          <p:nvSpPr>
            <p:cNvPr id="857" name="object 857"/>
            <p:cNvSpPr/>
            <p:nvPr/>
          </p:nvSpPr>
          <p:spPr>
            <a:xfrm>
              <a:off x="10184439" y="2238563"/>
              <a:ext cx="2471420" cy="4164965"/>
            </a:xfrm>
            <a:custGeom>
              <a:avLst/>
              <a:gdLst/>
              <a:ahLst/>
              <a:cxnLst/>
              <a:rect l="l" t="t" r="r" b="b"/>
              <a:pathLst>
                <a:path w="2471420" h="4164965">
                  <a:moveTo>
                    <a:pt x="0" y="4164636"/>
                  </a:moveTo>
                  <a:lnTo>
                    <a:pt x="2471041" y="0"/>
                  </a:lnTo>
                </a:path>
              </a:pathLst>
            </a:custGeom>
            <a:ln w="10881">
              <a:solidFill>
                <a:srgbClr val="231F20"/>
              </a:solidFill>
            </a:ln>
          </p:spPr>
          <p:txBody>
            <a:bodyPr wrap="square" lIns="0" tIns="0" rIns="0" bIns="0" rtlCol="0"/>
            <a:lstStyle/>
            <a:p>
              <a:endParaRPr sz="1266"/>
            </a:p>
          </p:txBody>
        </p:sp>
        <p:sp>
          <p:nvSpPr>
            <p:cNvPr id="858" name="object 858"/>
            <p:cNvSpPr/>
            <p:nvPr/>
          </p:nvSpPr>
          <p:spPr>
            <a:xfrm>
              <a:off x="10193322" y="2251856"/>
              <a:ext cx="2486660" cy="4154804"/>
            </a:xfrm>
            <a:custGeom>
              <a:avLst/>
              <a:gdLst/>
              <a:ahLst/>
              <a:cxnLst/>
              <a:rect l="l" t="t" r="r" b="b"/>
              <a:pathLst>
                <a:path w="2486659" h="4154804">
                  <a:moveTo>
                    <a:pt x="0" y="4154662"/>
                  </a:moveTo>
                  <a:lnTo>
                    <a:pt x="2486403" y="0"/>
                  </a:lnTo>
                </a:path>
              </a:pathLst>
            </a:custGeom>
            <a:ln w="10881">
              <a:solidFill>
                <a:srgbClr val="231F20"/>
              </a:solidFill>
            </a:ln>
          </p:spPr>
          <p:txBody>
            <a:bodyPr wrap="square" lIns="0" tIns="0" rIns="0" bIns="0" rtlCol="0"/>
            <a:lstStyle/>
            <a:p>
              <a:endParaRPr sz="1266"/>
            </a:p>
          </p:txBody>
        </p:sp>
        <p:pic>
          <p:nvPicPr>
            <p:cNvPr id="859" name="object 859"/>
            <p:cNvPicPr/>
            <p:nvPr/>
          </p:nvPicPr>
          <p:blipFill>
            <a:blip r:embed="rId104" cstate="print"/>
            <a:stretch>
              <a:fillRect/>
            </a:stretch>
          </p:blipFill>
          <p:spPr>
            <a:xfrm>
              <a:off x="10060900" y="6399311"/>
              <a:ext cx="135479" cy="216387"/>
            </a:xfrm>
            <a:prstGeom prst="rect">
              <a:avLst/>
            </a:prstGeom>
          </p:spPr>
        </p:pic>
        <p:sp>
          <p:nvSpPr>
            <p:cNvPr id="860" name="object 860"/>
            <p:cNvSpPr/>
            <p:nvPr/>
          </p:nvSpPr>
          <p:spPr>
            <a:xfrm>
              <a:off x="10456428" y="3011070"/>
              <a:ext cx="2548890" cy="3456940"/>
            </a:xfrm>
            <a:custGeom>
              <a:avLst/>
              <a:gdLst/>
              <a:ahLst/>
              <a:cxnLst/>
              <a:rect l="l" t="t" r="r" b="b"/>
              <a:pathLst>
                <a:path w="2548890" h="3456940">
                  <a:moveTo>
                    <a:pt x="0" y="3456782"/>
                  </a:moveTo>
                  <a:lnTo>
                    <a:pt x="2548371" y="0"/>
                  </a:lnTo>
                </a:path>
              </a:pathLst>
            </a:custGeom>
            <a:ln w="10882">
              <a:solidFill>
                <a:srgbClr val="231F20"/>
              </a:solidFill>
            </a:ln>
          </p:spPr>
          <p:txBody>
            <a:bodyPr wrap="square" lIns="0" tIns="0" rIns="0" bIns="0" rtlCol="0"/>
            <a:lstStyle/>
            <a:p>
              <a:endParaRPr sz="1266"/>
            </a:p>
          </p:txBody>
        </p:sp>
        <p:sp>
          <p:nvSpPr>
            <p:cNvPr id="861" name="object 861"/>
            <p:cNvSpPr/>
            <p:nvPr/>
          </p:nvSpPr>
          <p:spPr>
            <a:xfrm>
              <a:off x="10464713" y="3054465"/>
              <a:ext cx="2540635" cy="3420745"/>
            </a:xfrm>
            <a:custGeom>
              <a:avLst/>
              <a:gdLst/>
              <a:ahLst/>
              <a:cxnLst/>
              <a:rect l="l" t="t" r="r" b="b"/>
              <a:pathLst>
                <a:path w="2540634" h="3420745">
                  <a:moveTo>
                    <a:pt x="0" y="3420361"/>
                  </a:moveTo>
                  <a:lnTo>
                    <a:pt x="2540085" y="0"/>
                  </a:lnTo>
                </a:path>
              </a:pathLst>
            </a:custGeom>
            <a:ln w="10882">
              <a:solidFill>
                <a:srgbClr val="231F20"/>
              </a:solidFill>
            </a:ln>
          </p:spPr>
          <p:txBody>
            <a:bodyPr wrap="square" lIns="0" tIns="0" rIns="0" bIns="0" rtlCol="0"/>
            <a:lstStyle/>
            <a:p>
              <a:endParaRPr sz="1266"/>
            </a:p>
          </p:txBody>
        </p:sp>
        <p:sp>
          <p:nvSpPr>
            <p:cNvPr id="862" name="object 862"/>
            <p:cNvSpPr/>
            <p:nvPr/>
          </p:nvSpPr>
          <p:spPr>
            <a:xfrm>
              <a:off x="10454013" y="6471197"/>
              <a:ext cx="8890" cy="5715"/>
            </a:xfrm>
            <a:custGeom>
              <a:avLst/>
              <a:gdLst/>
              <a:ahLst/>
              <a:cxnLst/>
              <a:rect l="l" t="t" r="r" b="b"/>
              <a:pathLst>
                <a:path w="8890" h="5714">
                  <a:moveTo>
                    <a:pt x="3394" y="2439"/>
                  </a:moveTo>
                  <a:lnTo>
                    <a:pt x="1523" y="2134"/>
                  </a:lnTo>
                  <a:lnTo>
                    <a:pt x="1827" y="304"/>
                  </a:lnTo>
                  <a:lnTo>
                    <a:pt x="0" y="0"/>
                  </a:lnTo>
                </a:path>
                <a:path w="8890" h="5714">
                  <a:moveTo>
                    <a:pt x="3394" y="2439"/>
                  </a:moveTo>
                  <a:lnTo>
                    <a:pt x="5178" y="2743"/>
                  </a:lnTo>
                  <a:lnTo>
                    <a:pt x="4874" y="4573"/>
                  </a:lnTo>
                  <a:lnTo>
                    <a:pt x="6701" y="4878"/>
                  </a:lnTo>
                  <a:lnTo>
                    <a:pt x="8573" y="5183"/>
                  </a:lnTo>
                </a:path>
              </a:pathLst>
            </a:custGeom>
            <a:ln w="10884">
              <a:solidFill>
                <a:srgbClr val="231F20"/>
              </a:solidFill>
            </a:ln>
          </p:spPr>
          <p:txBody>
            <a:bodyPr wrap="square" lIns="0" tIns="0" rIns="0" bIns="0" rtlCol="0"/>
            <a:lstStyle/>
            <a:p>
              <a:endParaRPr sz="1266"/>
            </a:p>
          </p:txBody>
        </p:sp>
        <p:sp>
          <p:nvSpPr>
            <p:cNvPr id="863" name="object 863"/>
            <p:cNvSpPr/>
            <p:nvPr/>
          </p:nvSpPr>
          <p:spPr>
            <a:xfrm>
              <a:off x="10260130" y="6477056"/>
              <a:ext cx="194945" cy="262890"/>
            </a:xfrm>
            <a:custGeom>
              <a:avLst/>
              <a:gdLst/>
              <a:ahLst/>
              <a:cxnLst/>
              <a:rect l="l" t="t" r="r" b="b"/>
              <a:pathLst>
                <a:path w="194945" h="262890">
                  <a:moveTo>
                    <a:pt x="0" y="262508"/>
                  </a:moveTo>
                  <a:lnTo>
                    <a:pt x="194830" y="0"/>
                  </a:lnTo>
                </a:path>
              </a:pathLst>
            </a:custGeom>
            <a:ln w="10882">
              <a:solidFill>
                <a:srgbClr val="231F20"/>
              </a:solidFill>
            </a:ln>
          </p:spPr>
          <p:txBody>
            <a:bodyPr wrap="square" lIns="0" tIns="0" rIns="0" bIns="0" rtlCol="0"/>
            <a:lstStyle/>
            <a:p>
              <a:endParaRPr sz="1266"/>
            </a:p>
          </p:txBody>
        </p:sp>
        <p:sp>
          <p:nvSpPr>
            <p:cNvPr id="864" name="object 864"/>
            <p:cNvSpPr/>
            <p:nvPr/>
          </p:nvSpPr>
          <p:spPr>
            <a:xfrm>
              <a:off x="10411339" y="3097006"/>
              <a:ext cx="2593975" cy="3463925"/>
            </a:xfrm>
            <a:custGeom>
              <a:avLst/>
              <a:gdLst/>
              <a:ahLst/>
              <a:cxnLst/>
              <a:rect l="l" t="t" r="r" b="b"/>
              <a:pathLst>
                <a:path w="2593975" h="3463925">
                  <a:moveTo>
                    <a:pt x="0" y="3463402"/>
                  </a:moveTo>
                  <a:lnTo>
                    <a:pt x="2593459" y="0"/>
                  </a:lnTo>
                </a:path>
              </a:pathLst>
            </a:custGeom>
            <a:ln w="10882">
              <a:solidFill>
                <a:srgbClr val="231F20"/>
              </a:solidFill>
            </a:ln>
          </p:spPr>
          <p:txBody>
            <a:bodyPr wrap="square" lIns="0" tIns="0" rIns="0" bIns="0" rtlCol="0"/>
            <a:lstStyle/>
            <a:p>
              <a:endParaRPr sz="1266"/>
            </a:p>
          </p:txBody>
        </p:sp>
        <p:sp>
          <p:nvSpPr>
            <p:cNvPr id="865" name="object 865"/>
            <p:cNvSpPr/>
            <p:nvPr/>
          </p:nvSpPr>
          <p:spPr>
            <a:xfrm>
              <a:off x="10419964" y="3139491"/>
              <a:ext cx="2585085" cy="3426460"/>
            </a:xfrm>
            <a:custGeom>
              <a:avLst/>
              <a:gdLst/>
              <a:ahLst/>
              <a:cxnLst/>
              <a:rect l="l" t="t" r="r" b="b"/>
              <a:pathLst>
                <a:path w="2585084" h="3426459">
                  <a:moveTo>
                    <a:pt x="0" y="3426104"/>
                  </a:moveTo>
                  <a:lnTo>
                    <a:pt x="2584835" y="0"/>
                  </a:lnTo>
                </a:path>
              </a:pathLst>
            </a:custGeom>
            <a:ln w="10882">
              <a:solidFill>
                <a:srgbClr val="231F20"/>
              </a:solidFill>
            </a:ln>
          </p:spPr>
          <p:txBody>
            <a:bodyPr wrap="square" lIns="0" tIns="0" rIns="0" bIns="0" rtlCol="0"/>
            <a:lstStyle/>
            <a:p>
              <a:endParaRPr sz="1266"/>
            </a:p>
          </p:txBody>
        </p:sp>
        <p:pic>
          <p:nvPicPr>
            <p:cNvPr id="866" name="object 866"/>
            <p:cNvPicPr/>
            <p:nvPr/>
          </p:nvPicPr>
          <p:blipFill>
            <a:blip r:embed="rId105" cstate="print"/>
            <a:stretch>
              <a:fillRect/>
            </a:stretch>
          </p:blipFill>
          <p:spPr>
            <a:xfrm>
              <a:off x="9520338" y="6556821"/>
              <a:ext cx="1694574" cy="3202218"/>
            </a:xfrm>
            <a:prstGeom prst="rect">
              <a:avLst/>
            </a:prstGeom>
          </p:spPr>
        </p:pic>
        <p:pic>
          <p:nvPicPr>
            <p:cNvPr id="867" name="object 867"/>
            <p:cNvPicPr/>
            <p:nvPr/>
          </p:nvPicPr>
          <p:blipFill>
            <a:blip r:embed="rId106" cstate="print"/>
            <a:stretch>
              <a:fillRect/>
            </a:stretch>
          </p:blipFill>
          <p:spPr>
            <a:xfrm>
              <a:off x="8764572" y="815150"/>
              <a:ext cx="84773" cy="140161"/>
            </a:xfrm>
            <a:prstGeom prst="rect">
              <a:avLst/>
            </a:prstGeom>
          </p:spPr>
        </p:pic>
        <p:pic>
          <p:nvPicPr>
            <p:cNvPr id="868" name="object 868"/>
            <p:cNvPicPr/>
            <p:nvPr/>
          </p:nvPicPr>
          <p:blipFill>
            <a:blip r:embed="rId107" cstate="print"/>
            <a:stretch>
              <a:fillRect/>
            </a:stretch>
          </p:blipFill>
          <p:spPr>
            <a:xfrm>
              <a:off x="8661500" y="5124413"/>
              <a:ext cx="83990" cy="140989"/>
            </a:xfrm>
            <a:prstGeom prst="rect">
              <a:avLst/>
            </a:prstGeom>
          </p:spPr>
        </p:pic>
        <p:pic>
          <p:nvPicPr>
            <p:cNvPr id="869" name="object 869"/>
            <p:cNvPicPr/>
            <p:nvPr/>
          </p:nvPicPr>
          <p:blipFill>
            <a:blip r:embed="rId108" cstate="print"/>
            <a:stretch>
              <a:fillRect/>
            </a:stretch>
          </p:blipFill>
          <p:spPr>
            <a:xfrm>
              <a:off x="8768571" y="5117875"/>
              <a:ext cx="202819" cy="144160"/>
            </a:xfrm>
            <a:prstGeom prst="rect">
              <a:avLst/>
            </a:prstGeom>
          </p:spPr>
        </p:pic>
        <p:pic>
          <p:nvPicPr>
            <p:cNvPr id="870" name="object 870"/>
            <p:cNvPicPr/>
            <p:nvPr/>
          </p:nvPicPr>
          <p:blipFill>
            <a:blip r:embed="rId109" cstate="print"/>
            <a:stretch>
              <a:fillRect/>
            </a:stretch>
          </p:blipFill>
          <p:spPr>
            <a:xfrm>
              <a:off x="8600104" y="6964433"/>
              <a:ext cx="422386" cy="142199"/>
            </a:xfrm>
            <a:prstGeom prst="rect">
              <a:avLst/>
            </a:prstGeom>
          </p:spPr>
        </p:pic>
        <p:pic>
          <p:nvPicPr>
            <p:cNvPr id="871" name="object 871"/>
            <p:cNvPicPr/>
            <p:nvPr/>
          </p:nvPicPr>
          <p:blipFill>
            <a:blip r:embed="rId110" cstate="print"/>
            <a:stretch>
              <a:fillRect/>
            </a:stretch>
          </p:blipFill>
          <p:spPr>
            <a:xfrm>
              <a:off x="8611219" y="6344020"/>
              <a:ext cx="415249" cy="145096"/>
            </a:xfrm>
            <a:prstGeom prst="rect">
              <a:avLst/>
            </a:prstGeom>
          </p:spPr>
        </p:pic>
        <p:sp>
          <p:nvSpPr>
            <p:cNvPr id="872" name="object 872"/>
            <p:cNvSpPr/>
            <p:nvPr/>
          </p:nvSpPr>
          <p:spPr>
            <a:xfrm>
              <a:off x="8630654" y="5738108"/>
              <a:ext cx="46355" cy="137795"/>
            </a:xfrm>
            <a:custGeom>
              <a:avLst/>
              <a:gdLst/>
              <a:ahLst/>
              <a:cxnLst/>
              <a:rect l="l" t="t" r="r" b="b"/>
              <a:pathLst>
                <a:path w="46354" h="137795">
                  <a:moveTo>
                    <a:pt x="30114" y="0"/>
                  </a:moveTo>
                  <a:lnTo>
                    <a:pt x="0" y="15723"/>
                  </a:lnTo>
                  <a:lnTo>
                    <a:pt x="3437" y="29879"/>
                  </a:lnTo>
                  <a:lnTo>
                    <a:pt x="27416" y="17247"/>
                  </a:lnTo>
                  <a:lnTo>
                    <a:pt x="27851" y="17247"/>
                  </a:lnTo>
                  <a:lnTo>
                    <a:pt x="26676" y="137199"/>
                  </a:lnTo>
                  <a:lnTo>
                    <a:pt x="44563" y="137373"/>
                  </a:lnTo>
                  <a:lnTo>
                    <a:pt x="45954" y="130"/>
                  </a:lnTo>
                  <a:lnTo>
                    <a:pt x="30114" y="0"/>
                  </a:lnTo>
                  <a:close/>
                </a:path>
              </a:pathLst>
            </a:custGeom>
            <a:solidFill>
              <a:srgbClr val="231F20"/>
            </a:solidFill>
          </p:spPr>
          <p:txBody>
            <a:bodyPr wrap="square" lIns="0" tIns="0" rIns="0" bIns="0" rtlCol="0"/>
            <a:lstStyle/>
            <a:p>
              <a:endParaRPr sz="1266"/>
            </a:p>
          </p:txBody>
        </p:sp>
        <p:pic>
          <p:nvPicPr>
            <p:cNvPr id="873" name="object 873"/>
            <p:cNvPicPr/>
            <p:nvPr/>
          </p:nvPicPr>
          <p:blipFill>
            <a:blip r:embed="rId111" cstate="print"/>
            <a:stretch>
              <a:fillRect/>
            </a:stretch>
          </p:blipFill>
          <p:spPr>
            <a:xfrm>
              <a:off x="8707177" y="5736714"/>
              <a:ext cx="309760" cy="144072"/>
            </a:xfrm>
            <a:prstGeom prst="rect">
              <a:avLst/>
            </a:prstGeom>
          </p:spPr>
        </p:pic>
        <p:pic>
          <p:nvPicPr>
            <p:cNvPr id="874" name="object 874"/>
            <p:cNvPicPr/>
            <p:nvPr/>
          </p:nvPicPr>
          <p:blipFill>
            <a:blip r:embed="rId112" cstate="print"/>
            <a:stretch>
              <a:fillRect/>
            </a:stretch>
          </p:blipFill>
          <p:spPr>
            <a:xfrm>
              <a:off x="8668950" y="4512699"/>
              <a:ext cx="302360" cy="143854"/>
            </a:xfrm>
            <a:prstGeom prst="rect">
              <a:avLst/>
            </a:prstGeom>
          </p:spPr>
        </p:pic>
        <p:sp>
          <p:nvSpPr>
            <p:cNvPr id="875" name="object 875"/>
            <p:cNvSpPr/>
            <p:nvPr/>
          </p:nvSpPr>
          <p:spPr>
            <a:xfrm>
              <a:off x="8673533" y="3709206"/>
              <a:ext cx="46355" cy="137795"/>
            </a:xfrm>
            <a:custGeom>
              <a:avLst/>
              <a:gdLst/>
              <a:ahLst/>
              <a:cxnLst/>
              <a:rect l="l" t="t" r="r" b="b"/>
              <a:pathLst>
                <a:path w="46354" h="137795">
                  <a:moveTo>
                    <a:pt x="45736" y="0"/>
                  </a:moveTo>
                  <a:lnTo>
                    <a:pt x="29940" y="43"/>
                  </a:lnTo>
                  <a:lnTo>
                    <a:pt x="0" y="16159"/>
                  </a:lnTo>
                  <a:lnTo>
                    <a:pt x="3611" y="30271"/>
                  </a:lnTo>
                  <a:lnTo>
                    <a:pt x="27415" y="17335"/>
                  </a:lnTo>
                  <a:lnTo>
                    <a:pt x="27851" y="17335"/>
                  </a:lnTo>
                  <a:lnTo>
                    <a:pt x="28111" y="137287"/>
                  </a:lnTo>
                  <a:lnTo>
                    <a:pt x="46041" y="137243"/>
                  </a:lnTo>
                  <a:lnTo>
                    <a:pt x="45736" y="0"/>
                  </a:lnTo>
                  <a:close/>
                </a:path>
              </a:pathLst>
            </a:custGeom>
            <a:solidFill>
              <a:srgbClr val="231F20"/>
            </a:solidFill>
          </p:spPr>
          <p:txBody>
            <a:bodyPr wrap="square" lIns="0" tIns="0" rIns="0" bIns="0" rtlCol="0"/>
            <a:lstStyle/>
            <a:p>
              <a:endParaRPr sz="1266"/>
            </a:p>
          </p:txBody>
        </p:sp>
        <p:pic>
          <p:nvPicPr>
            <p:cNvPr id="876" name="object 876"/>
            <p:cNvPicPr/>
            <p:nvPr/>
          </p:nvPicPr>
          <p:blipFill>
            <a:blip r:embed="rId113" cstate="print"/>
            <a:stretch>
              <a:fillRect/>
            </a:stretch>
          </p:blipFill>
          <p:spPr>
            <a:xfrm>
              <a:off x="8767545" y="3706409"/>
              <a:ext cx="201523" cy="142161"/>
            </a:xfrm>
            <a:prstGeom prst="rect">
              <a:avLst/>
            </a:prstGeom>
          </p:spPr>
        </p:pic>
        <p:pic>
          <p:nvPicPr>
            <p:cNvPr id="877" name="object 877"/>
            <p:cNvPicPr/>
            <p:nvPr/>
          </p:nvPicPr>
          <p:blipFill>
            <a:blip r:embed="rId114" cstate="print"/>
            <a:stretch>
              <a:fillRect/>
            </a:stretch>
          </p:blipFill>
          <p:spPr>
            <a:xfrm>
              <a:off x="8715558" y="3083620"/>
              <a:ext cx="85817" cy="139856"/>
            </a:xfrm>
            <a:prstGeom prst="rect">
              <a:avLst/>
            </a:prstGeom>
          </p:spPr>
        </p:pic>
        <p:pic>
          <p:nvPicPr>
            <p:cNvPr id="878" name="object 878"/>
            <p:cNvPicPr/>
            <p:nvPr/>
          </p:nvPicPr>
          <p:blipFill>
            <a:blip r:embed="rId115" cstate="print"/>
            <a:stretch>
              <a:fillRect/>
            </a:stretch>
          </p:blipFill>
          <p:spPr>
            <a:xfrm>
              <a:off x="8823560" y="3083598"/>
              <a:ext cx="93208" cy="141860"/>
            </a:xfrm>
            <a:prstGeom prst="rect">
              <a:avLst/>
            </a:prstGeom>
          </p:spPr>
        </p:pic>
        <p:pic>
          <p:nvPicPr>
            <p:cNvPr id="879" name="object 879"/>
            <p:cNvPicPr/>
            <p:nvPr/>
          </p:nvPicPr>
          <p:blipFill>
            <a:blip r:embed="rId116" cstate="print"/>
            <a:stretch>
              <a:fillRect/>
            </a:stretch>
          </p:blipFill>
          <p:spPr>
            <a:xfrm>
              <a:off x="8718934" y="2478030"/>
              <a:ext cx="87602" cy="139725"/>
            </a:xfrm>
            <a:prstGeom prst="rect">
              <a:avLst/>
            </a:prstGeom>
          </p:spPr>
        </p:pic>
        <p:pic>
          <p:nvPicPr>
            <p:cNvPr id="880" name="object 880"/>
            <p:cNvPicPr/>
            <p:nvPr/>
          </p:nvPicPr>
          <p:blipFill>
            <a:blip r:embed="rId117" cstate="print"/>
            <a:stretch>
              <a:fillRect/>
            </a:stretch>
          </p:blipFill>
          <p:spPr>
            <a:xfrm>
              <a:off x="8826599" y="2480586"/>
              <a:ext cx="85338" cy="139639"/>
            </a:xfrm>
            <a:prstGeom prst="rect">
              <a:avLst/>
            </a:prstGeom>
          </p:spPr>
        </p:pic>
      </p:grpSp>
      <p:sp>
        <p:nvSpPr>
          <p:cNvPr id="881" name="object 881"/>
          <p:cNvSpPr/>
          <p:nvPr/>
        </p:nvSpPr>
        <p:spPr>
          <a:xfrm>
            <a:off x="7099652" y="399130"/>
            <a:ext cx="434876" cy="104924"/>
          </a:xfrm>
          <a:custGeom>
            <a:avLst/>
            <a:gdLst/>
            <a:ahLst/>
            <a:cxnLst/>
            <a:rect l="l" t="t" r="r" b="b"/>
            <a:pathLst>
              <a:path w="618490" h="149225">
                <a:moveTo>
                  <a:pt x="109715" y="138176"/>
                </a:moveTo>
                <a:lnTo>
                  <a:pt x="92862" y="34201"/>
                </a:lnTo>
                <a:lnTo>
                  <a:pt x="75679" y="35902"/>
                </a:lnTo>
                <a:lnTo>
                  <a:pt x="62052" y="88341"/>
                </a:lnTo>
                <a:lnTo>
                  <a:pt x="57594" y="107543"/>
                </a:lnTo>
                <a:lnTo>
                  <a:pt x="54305" y="124625"/>
                </a:lnTo>
                <a:lnTo>
                  <a:pt x="54000" y="124663"/>
                </a:lnTo>
                <a:lnTo>
                  <a:pt x="47663" y="108292"/>
                </a:lnTo>
                <a:lnTo>
                  <a:pt x="39992" y="90525"/>
                </a:lnTo>
                <a:lnTo>
                  <a:pt x="17233" y="41656"/>
                </a:lnTo>
                <a:lnTo>
                  <a:pt x="0" y="43345"/>
                </a:lnTo>
                <a:lnTo>
                  <a:pt x="2997" y="148666"/>
                </a:lnTo>
                <a:lnTo>
                  <a:pt x="15887" y="147408"/>
                </a:lnTo>
                <a:lnTo>
                  <a:pt x="13716" y="90157"/>
                </a:lnTo>
                <a:lnTo>
                  <a:pt x="11709" y="55803"/>
                </a:lnTo>
                <a:lnTo>
                  <a:pt x="12052" y="55803"/>
                </a:lnTo>
                <a:lnTo>
                  <a:pt x="15379" y="65062"/>
                </a:lnTo>
                <a:lnTo>
                  <a:pt x="19151" y="74701"/>
                </a:lnTo>
                <a:lnTo>
                  <a:pt x="27978" y="95313"/>
                </a:lnTo>
                <a:lnTo>
                  <a:pt x="49911" y="143446"/>
                </a:lnTo>
                <a:lnTo>
                  <a:pt x="60147" y="142443"/>
                </a:lnTo>
                <a:lnTo>
                  <a:pt x="76339" y="78892"/>
                </a:lnTo>
                <a:lnTo>
                  <a:pt x="82905" y="48844"/>
                </a:lnTo>
                <a:lnTo>
                  <a:pt x="83210" y="48793"/>
                </a:lnTo>
                <a:lnTo>
                  <a:pt x="84391" y="59220"/>
                </a:lnTo>
                <a:lnTo>
                  <a:pt x="89344" y="93789"/>
                </a:lnTo>
                <a:lnTo>
                  <a:pt x="96354" y="139484"/>
                </a:lnTo>
                <a:lnTo>
                  <a:pt x="109715" y="138176"/>
                </a:lnTo>
                <a:close/>
              </a:path>
              <a:path w="618490" h="149225">
                <a:moveTo>
                  <a:pt x="143954" y="135166"/>
                </a:moveTo>
                <a:lnTo>
                  <a:pt x="134556" y="30454"/>
                </a:lnTo>
                <a:lnTo>
                  <a:pt x="120891" y="31673"/>
                </a:lnTo>
                <a:lnTo>
                  <a:pt x="130251" y="136385"/>
                </a:lnTo>
                <a:lnTo>
                  <a:pt x="143954" y="135166"/>
                </a:lnTo>
                <a:close/>
              </a:path>
              <a:path w="618490" h="149225">
                <a:moveTo>
                  <a:pt x="225818" y="128181"/>
                </a:moveTo>
                <a:lnTo>
                  <a:pt x="224866" y="116852"/>
                </a:lnTo>
                <a:lnTo>
                  <a:pt x="180124" y="120599"/>
                </a:lnTo>
                <a:lnTo>
                  <a:pt x="172339" y="27127"/>
                </a:lnTo>
                <a:lnTo>
                  <a:pt x="158673" y="28257"/>
                </a:lnTo>
                <a:lnTo>
                  <a:pt x="167424" y="133057"/>
                </a:lnTo>
                <a:lnTo>
                  <a:pt x="225818" y="128181"/>
                </a:lnTo>
                <a:close/>
              </a:path>
              <a:path w="618490" h="149225">
                <a:moveTo>
                  <a:pt x="298970" y="122758"/>
                </a:moveTo>
                <a:lnTo>
                  <a:pt x="298132" y="111379"/>
                </a:lnTo>
                <a:lnTo>
                  <a:pt x="253403" y="114744"/>
                </a:lnTo>
                <a:lnTo>
                  <a:pt x="246392" y="21272"/>
                </a:lnTo>
                <a:lnTo>
                  <a:pt x="232727" y="22275"/>
                </a:lnTo>
                <a:lnTo>
                  <a:pt x="240563" y="127063"/>
                </a:lnTo>
                <a:lnTo>
                  <a:pt x="298970" y="122758"/>
                </a:lnTo>
                <a:close/>
              </a:path>
              <a:path w="618490" h="149225">
                <a:moveTo>
                  <a:pt x="327621" y="120789"/>
                </a:moveTo>
                <a:lnTo>
                  <a:pt x="320446" y="15862"/>
                </a:lnTo>
                <a:lnTo>
                  <a:pt x="306781" y="16776"/>
                </a:lnTo>
                <a:lnTo>
                  <a:pt x="313918" y="121754"/>
                </a:lnTo>
                <a:lnTo>
                  <a:pt x="327621" y="120789"/>
                </a:lnTo>
                <a:close/>
              </a:path>
              <a:path w="618490" h="149225">
                <a:moveTo>
                  <a:pt x="437832" y="60172"/>
                </a:moveTo>
                <a:lnTo>
                  <a:pt x="433197" y="38963"/>
                </a:lnTo>
                <a:lnTo>
                  <a:pt x="423379" y="23825"/>
                </a:lnTo>
                <a:lnTo>
                  <a:pt x="423379" y="61696"/>
                </a:lnTo>
                <a:lnTo>
                  <a:pt x="422160" y="78689"/>
                </a:lnTo>
                <a:lnTo>
                  <a:pt x="416471" y="92938"/>
                </a:lnTo>
                <a:lnTo>
                  <a:pt x="406488" y="102971"/>
                </a:lnTo>
                <a:lnTo>
                  <a:pt x="392391" y="107289"/>
                </a:lnTo>
                <a:lnTo>
                  <a:pt x="392214" y="107289"/>
                </a:lnTo>
                <a:lnTo>
                  <a:pt x="377812" y="104609"/>
                </a:lnTo>
                <a:lnTo>
                  <a:pt x="366750" y="95808"/>
                </a:lnTo>
                <a:lnTo>
                  <a:pt x="359448" y="82626"/>
                </a:lnTo>
                <a:lnTo>
                  <a:pt x="356273" y="66789"/>
                </a:lnTo>
                <a:lnTo>
                  <a:pt x="357390" y="50241"/>
                </a:lnTo>
                <a:lnTo>
                  <a:pt x="362877" y="35902"/>
                </a:lnTo>
                <a:lnTo>
                  <a:pt x="372833" y="25577"/>
                </a:lnTo>
                <a:lnTo>
                  <a:pt x="387388" y="21056"/>
                </a:lnTo>
                <a:lnTo>
                  <a:pt x="402348" y="23901"/>
                </a:lnTo>
                <a:lnTo>
                  <a:pt x="413385" y="33045"/>
                </a:lnTo>
                <a:lnTo>
                  <a:pt x="420408" y="46355"/>
                </a:lnTo>
                <a:lnTo>
                  <a:pt x="423379" y="61696"/>
                </a:lnTo>
                <a:lnTo>
                  <a:pt x="423379" y="23825"/>
                </a:lnTo>
                <a:lnTo>
                  <a:pt x="422694" y="22758"/>
                </a:lnTo>
                <a:lnTo>
                  <a:pt x="420052" y="21056"/>
                </a:lnTo>
                <a:lnTo>
                  <a:pt x="407136" y="12712"/>
                </a:lnTo>
                <a:lnTo>
                  <a:pt x="368211" y="15024"/>
                </a:lnTo>
                <a:lnTo>
                  <a:pt x="344411" y="45072"/>
                </a:lnTo>
                <a:lnTo>
                  <a:pt x="342125" y="67970"/>
                </a:lnTo>
                <a:lnTo>
                  <a:pt x="346887" y="89471"/>
                </a:lnTo>
                <a:lnTo>
                  <a:pt x="357555" y="105689"/>
                </a:lnTo>
                <a:lnTo>
                  <a:pt x="373100" y="115671"/>
                </a:lnTo>
                <a:lnTo>
                  <a:pt x="392442" y="118402"/>
                </a:lnTo>
                <a:lnTo>
                  <a:pt x="392569" y="118402"/>
                </a:lnTo>
                <a:lnTo>
                  <a:pt x="411175" y="113690"/>
                </a:lnTo>
                <a:lnTo>
                  <a:pt x="419404" y="107289"/>
                </a:lnTo>
                <a:lnTo>
                  <a:pt x="425983" y="102184"/>
                </a:lnTo>
                <a:lnTo>
                  <a:pt x="435394" y="84239"/>
                </a:lnTo>
                <a:lnTo>
                  <a:pt x="437832" y="60172"/>
                </a:lnTo>
                <a:close/>
              </a:path>
              <a:path w="618490" h="149225">
                <a:moveTo>
                  <a:pt x="537286" y="109181"/>
                </a:moveTo>
                <a:lnTo>
                  <a:pt x="532333" y="4127"/>
                </a:lnTo>
                <a:lnTo>
                  <a:pt x="519582" y="4737"/>
                </a:lnTo>
                <a:lnTo>
                  <a:pt x="521627" y="48856"/>
                </a:lnTo>
                <a:lnTo>
                  <a:pt x="522986" y="71158"/>
                </a:lnTo>
                <a:lnTo>
                  <a:pt x="523938" y="81457"/>
                </a:lnTo>
                <a:lnTo>
                  <a:pt x="525195" y="91757"/>
                </a:lnTo>
                <a:lnTo>
                  <a:pt x="524764" y="91986"/>
                </a:lnTo>
                <a:lnTo>
                  <a:pt x="504482" y="58699"/>
                </a:lnTo>
                <a:lnTo>
                  <a:pt x="468490" y="7137"/>
                </a:lnTo>
                <a:lnTo>
                  <a:pt x="453567" y="7835"/>
                </a:lnTo>
                <a:lnTo>
                  <a:pt x="458482" y="112890"/>
                </a:lnTo>
                <a:lnTo>
                  <a:pt x="471233" y="112280"/>
                </a:lnTo>
                <a:lnTo>
                  <a:pt x="469138" y="67411"/>
                </a:lnTo>
                <a:lnTo>
                  <a:pt x="467868" y="44170"/>
                </a:lnTo>
                <a:lnTo>
                  <a:pt x="466178" y="24117"/>
                </a:lnTo>
                <a:lnTo>
                  <a:pt x="466661" y="23952"/>
                </a:lnTo>
                <a:lnTo>
                  <a:pt x="471220" y="32372"/>
                </a:lnTo>
                <a:lnTo>
                  <a:pt x="476364" y="40919"/>
                </a:lnTo>
                <a:lnTo>
                  <a:pt x="481914" y="49530"/>
                </a:lnTo>
                <a:lnTo>
                  <a:pt x="523544" y="109842"/>
                </a:lnTo>
                <a:lnTo>
                  <a:pt x="537286" y="109181"/>
                </a:lnTo>
                <a:close/>
              </a:path>
              <a:path w="618490" h="149225">
                <a:moveTo>
                  <a:pt x="618007" y="77444"/>
                </a:moveTo>
                <a:lnTo>
                  <a:pt x="590245" y="47561"/>
                </a:lnTo>
                <a:lnTo>
                  <a:pt x="580732" y="43751"/>
                </a:lnTo>
                <a:lnTo>
                  <a:pt x="574078" y="39585"/>
                </a:lnTo>
                <a:lnTo>
                  <a:pt x="570090" y="34531"/>
                </a:lnTo>
                <a:lnTo>
                  <a:pt x="568617" y="28054"/>
                </a:lnTo>
                <a:lnTo>
                  <a:pt x="569506" y="22542"/>
                </a:lnTo>
                <a:lnTo>
                  <a:pt x="572782" y="17335"/>
                </a:lnTo>
                <a:lnTo>
                  <a:pt x="578764" y="13373"/>
                </a:lnTo>
                <a:lnTo>
                  <a:pt x="587844" y="11582"/>
                </a:lnTo>
                <a:lnTo>
                  <a:pt x="597382" y="11239"/>
                </a:lnTo>
                <a:lnTo>
                  <a:pt x="604469" y="13982"/>
                </a:lnTo>
                <a:lnTo>
                  <a:pt x="607822" y="15849"/>
                </a:lnTo>
                <a:lnTo>
                  <a:pt x="611124" y="4660"/>
                </a:lnTo>
                <a:lnTo>
                  <a:pt x="606564" y="2184"/>
                </a:lnTo>
                <a:lnTo>
                  <a:pt x="598512" y="0"/>
                </a:lnTo>
                <a:lnTo>
                  <a:pt x="587933" y="342"/>
                </a:lnTo>
                <a:lnTo>
                  <a:pt x="574090" y="3009"/>
                </a:lnTo>
                <a:lnTo>
                  <a:pt x="563575" y="9359"/>
                </a:lnTo>
                <a:lnTo>
                  <a:pt x="557009" y="18643"/>
                </a:lnTo>
                <a:lnTo>
                  <a:pt x="554990" y="30099"/>
                </a:lnTo>
                <a:lnTo>
                  <a:pt x="557276" y="40005"/>
                </a:lnTo>
                <a:lnTo>
                  <a:pt x="563079" y="47942"/>
                </a:lnTo>
                <a:lnTo>
                  <a:pt x="572046" y="54190"/>
                </a:lnTo>
                <a:lnTo>
                  <a:pt x="593013" y="62814"/>
                </a:lnTo>
                <a:lnTo>
                  <a:pt x="599325" y="67208"/>
                </a:lnTo>
                <a:lnTo>
                  <a:pt x="603008" y="72517"/>
                </a:lnTo>
                <a:lnTo>
                  <a:pt x="604342" y="79057"/>
                </a:lnTo>
                <a:lnTo>
                  <a:pt x="603123" y="86448"/>
                </a:lnTo>
                <a:lnTo>
                  <a:pt x="599033" y="92252"/>
                </a:lnTo>
                <a:lnTo>
                  <a:pt x="592264" y="96126"/>
                </a:lnTo>
                <a:lnTo>
                  <a:pt x="583018" y="97739"/>
                </a:lnTo>
                <a:lnTo>
                  <a:pt x="573659" y="98132"/>
                </a:lnTo>
                <a:lnTo>
                  <a:pt x="564870" y="95427"/>
                </a:lnTo>
                <a:lnTo>
                  <a:pt x="558647" y="91770"/>
                </a:lnTo>
                <a:lnTo>
                  <a:pt x="555472" y="103276"/>
                </a:lnTo>
                <a:lnTo>
                  <a:pt x="560692" y="105727"/>
                </a:lnTo>
                <a:lnTo>
                  <a:pt x="567334" y="107683"/>
                </a:lnTo>
                <a:lnTo>
                  <a:pt x="574802" y="108889"/>
                </a:lnTo>
                <a:lnTo>
                  <a:pt x="582498" y="109156"/>
                </a:lnTo>
                <a:lnTo>
                  <a:pt x="598563" y="106108"/>
                </a:lnTo>
                <a:lnTo>
                  <a:pt x="609752" y="99047"/>
                </a:lnTo>
                <a:lnTo>
                  <a:pt x="616178" y="89115"/>
                </a:lnTo>
                <a:lnTo>
                  <a:pt x="618007" y="77444"/>
                </a:lnTo>
                <a:close/>
              </a:path>
            </a:pathLst>
          </a:custGeom>
          <a:solidFill>
            <a:srgbClr val="231F20"/>
          </a:solidFill>
        </p:spPr>
        <p:txBody>
          <a:bodyPr wrap="square" lIns="0" tIns="0" rIns="0" bIns="0" rtlCol="0"/>
          <a:lstStyle/>
          <a:p>
            <a:endParaRPr sz="1266"/>
          </a:p>
        </p:txBody>
      </p:sp>
      <p:grpSp>
        <p:nvGrpSpPr>
          <p:cNvPr id="882" name="object 882"/>
          <p:cNvGrpSpPr/>
          <p:nvPr/>
        </p:nvGrpSpPr>
        <p:grpSpPr>
          <a:xfrm>
            <a:off x="7566101" y="396907"/>
            <a:ext cx="671513" cy="104031"/>
            <a:chOff x="8593211" y="564489"/>
            <a:chExt cx="955040" cy="147955"/>
          </a:xfrm>
        </p:grpSpPr>
        <p:pic>
          <p:nvPicPr>
            <p:cNvPr id="883" name="object 883"/>
            <p:cNvPicPr/>
            <p:nvPr/>
          </p:nvPicPr>
          <p:blipFill>
            <a:blip r:embed="rId118" cstate="print"/>
            <a:stretch>
              <a:fillRect/>
            </a:stretch>
          </p:blipFill>
          <p:spPr>
            <a:xfrm>
              <a:off x="8593211" y="564489"/>
              <a:ext cx="170573" cy="108626"/>
            </a:xfrm>
            <a:prstGeom prst="rect">
              <a:avLst/>
            </a:prstGeom>
          </p:spPr>
        </p:pic>
        <p:pic>
          <p:nvPicPr>
            <p:cNvPr id="884" name="object 884"/>
            <p:cNvPicPr/>
            <p:nvPr/>
          </p:nvPicPr>
          <p:blipFill>
            <a:blip r:embed="rId119" cstate="print"/>
            <a:stretch>
              <a:fillRect/>
            </a:stretch>
          </p:blipFill>
          <p:spPr>
            <a:xfrm>
              <a:off x="8800579" y="564624"/>
              <a:ext cx="409230" cy="118113"/>
            </a:xfrm>
            <a:prstGeom prst="rect">
              <a:avLst/>
            </a:prstGeom>
          </p:spPr>
        </p:pic>
        <p:pic>
          <p:nvPicPr>
            <p:cNvPr id="885" name="object 885"/>
            <p:cNvPicPr/>
            <p:nvPr/>
          </p:nvPicPr>
          <p:blipFill>
            <a:blip r:embed="rId120" cstate="print"/>
            <a:stretch>
              <a:fillRect/>
            </a:stretch>
          </p:blipFill>
          <p:spPr>
            <a:xfrm>
              <a:off x="9251496" y="584433"/>
              <a:ext cx="296552" cy="127895"/>
            </a:xfrm>
            <a:prstGeom prst="rect">
              <a:avLst/>
            </a:prstGeom>
          </p:spPr>
        </p:pic>
      </p:grpSp>
      <p:pic>
        <p:nvPicPr>
          <p:cNvPr id="886" name="object 886"/>
          <p:cNvPicPr/>
          <p:nvPr/>
        </p:nvPicPr>
        <p:blipFill>
          <a:blip r:embed="rId121" cstate="print"/>
          <a:stretch>
            <a:fillRect/>
          </a:stretch>
        </p:blipFill>
        <p:spPr>
          <a:xfrm>
            <a:off x="1867090" y="202471"/>
            <a:ext cx="4881689" cy="6659356"/>
          </a:xfrm>
          <a:prstGeom prst="rect">
            <a:avLst/>
          </a:prstGeom>
        </p:spPr>
      </p:pic>
      <p:sp>
        <p:nvSpPr>
          <p:cNvPr id="887" name="object 887"/>
          <p:cNvSpPr/>
          <p:nvPr/>
        </p:nvSpPr>
        <p:spPr>
          <a:xfrm>
            <a:off x="8672569" y="171640"/>
            <a:ext cx="1904702" cy="946993"/>
          </a:xfrm>
          <a:custGeom>
            <a:avLst/>
            <a:gdLst/>
            <a:ahLst/>
            <a:cxnLst/>
            <a:rect l="l" t="t" r="r" b="b"/>
            <a:pathLst>
              <a:path w="2708909" h="1346835">
                <a:moveTo>
                  <a:pt x="84686" y="0"/>
                </a:moveTo>
                <a:lnTo>
                  <a:pt x="0" y="526888"/>
                </a:lnTo>
                <a:lnTo>
                  <a:pt x="8790" y="528195"/>
                </a:lnTo>
                <a:lnTo>
                  <a:pt x="60531" y="536698"/>
                </a:lnTo>
                <a:lnTo>
                  <a:pt x="112139" y="545522"/>
                </a:lnTo>
                <a:lnTo>
                  <a:pt x="163614" y="554667"/>
                </a:lnTo>
                <a:lnTo>
                  <a:pt x="214954" y="564130"/>
                </a:lnTo>
                <a:lnTo>
                  <a:pt x="266158" y="573910"/>
                </a:lnTo>
                <a:lnTo>
                  <a:pt x="317227" y="584007"/>
                </a:lnTo>
                <a:lnTo>
                  <a:pt x="368158" y="594419"/>
                </a:lnTo>
                <a:lnTo>
                  <a:pt x="418952" y="605145"/>
                </a:lnTo>
                <a:lnTo>
                  <a:pt x="469606" y="616184"/>
                </a:lnTo>
                <a:lnTo>
                  <a:pt x="520122" y="627535"/>
                </a:lnTo>
                <a:lnTo>
                  <a:pt x="570496" y="639196"/>
                </a:lnTo>
                <a:lnTo>
                  <a:pt x="620729" y="651166"/>
                </a:lnTo>
                <a:lnTo>
                  <a:pt x="670820" y="663445"/>
                </a:lnTo>
                <a:lnTo>
                  <a:pt x="720768" y="676030"/>
                </a:lnTo>
                <a:lnTo>
                  <a:pt x="770572" y="688921"/>
                </a:lnTo>
                <a:lnTo>
                  <a:pt x="820231" y="702117"/>
                </a:lnTo>
                <a:lnTo>
                  <a:pt x="869745" y="715616"/>
                </a:lnTo>
                <a:lnTo>
                  <a:pt x="919112" y="729417"/>
                </a:lnTo>
                <a:lnTo>
                  <a:pt x="968332" y="743519"/>
                </a:lnTo>
                <a:lnTo>
                  <a:pt x="1017403" y="757921"/>
                </a:lnTo>
                <a:lnTo>
                  <a:pt x="1066326" y="772621"/>
                </a:lnTo>
                <a:lnTo>
                  <a:pt x="1115098" y="787619"/>
                </a:lnTo>
                <a:lnTo>
                  <a:pt x="1163720" y="802913"/>
                </a:lnTo>
                <a:lnTo>
                  <a:pt x="1212190" y="818502"/>
                </a:lnTo>
                <a:lnTo>
                  <a:pt x="1260508" y="834385"/>
                </a:lnTo>
                <a:lnTo>
                  <a:pt x="1308672" y="850561"/>
                </a:lnTo>
                <a:lnTo>
                  <a:pt x="1356682" y="867028"/>
                </a:lnTo>
                <a:lnTo>
                  <a:pt x="1404537" y="883785"/>
                </a:lnTo>
                <a:lnTo>
                  <a:pt x="1452236" y="900832"/>
                </a:lnTo>
                <a:lnTo>
                  <a:pt x="1499778" y="918166"/>
                </a:lnTo>
                <a:lnTo>
                  <a:pt x="1547162" y="935788"/>
                </a:lnTo>
                <a:lnTo>
                  <a:pt x="1594388" y="953694"/>
                </a:lnTo>
                <a:lnTo>
                  <a:pt x="1641455" y="971885"/>
                </a:lnTo>
                <a:lnTo>
                  <a:pt x="1688361" y="990360"/>
                </a:lnTo>
                <a:lnTo>
                  <a:pt x="1735106" y="1009116"/>
                </a:lnTo>
                <a:lnTo>
                  <a:pt x="1781690" y="1028153"/>
                </a:lnTo>
                <a:lnTo>
                  <a:pt x="1828110" y="1047470"/>
                </a:lnTo>
                <a:lnTo>
                  <a:pt x="1874367" y="1067065"/>
                </a:lnTo>
                <a:lnTo>
                  <a:pt x="1920460" y="1086938"/>
                </a:lnTo>
                <a:lnTo>
                  <a:pt x="1966387" y="1107086"/>
                </a:lnTo>
                <a:lnTo>
                  <a:pt x="2012147" y="1127509"/>
                </a:lnTo>
                <a:lnTo>
                  <a:pt x="2057741" y="1148207"/>
                </a:lnTo>
                <a:lnTo>
                  <a:pt x="2103167" y="1169176"/>
                </a:lnTo>
                <a:lnTo>
                  <a:pt x="2148423" y="1190417"/>
                </a:lnTo>
                <a:lnTo>
                  <a:pt x="2193511" y="1211928"/>
                </a:lnTo>
                <a:lnTo>
                  <a:pt x="2238427" y="1233708"/>
                </a:lnTo>
                <a:lnTo>
                  <a:pt x="2283173" y="1255756"/>
                </a:lnTo>
                <a:lnTo>
                  <a:pt x="2327746" y="1278070"/>
                </a:lnTo>
                <a:lnTo>
                  <a:pt x="2372145" y="1300650"/>
                </a:lnTo>
                <a:lnTo>
                  <a:pt x="2416371" y="1323494"/>
                </a:lnTo>
                <a:lnTo>
                  <a:pt x="2460423" y="1346601"/>
                </a:lnTo>
                <a:lnTo>
                  <a:pt x="2708863" y="877336"/>
                </a:lnTo>
                <a:lnTo>
                  <a:pt x="2665322" y="854378"/>
                </a:lnTo>
                <a:lnTo>
                  <a:pt x="2621619" y="831663"/>
                </a:lnTo>
                <a:lnTo>
                  <a:pt x="2577756" y="809191"/>
                </a:lnTo>
                <a:lnTo>
                  <a:pt x="2533733" y="786963"/>
                </a:lnTo>
                <a:lnTo>
                  <a:pt x="2489551" y="764980"/>
                </a:lnTo>
                <a:lnTo>
                  <a:pt x="2445211" y="743243"/>
                </a:lnTo>
                <a:lnTo>
                  <a:pt x="2400712" y="721754"/>
                </a:lnTo>
                <a:lnTo>
                  <a:pt x="2356057" y="700513"/>
                </a:lnTo>
                <a:lnTo>
                  <a:pt x="2311245" y="679521"/>
                </a:lnTo>
                <a:lnTo>
                  <a:pt x="2266278" y="658779"/>
                </a:lnTo>
                <a:lnTo>
                  <a:pt x="2221155" y="638289"/>
                </a:lnTo>
                <a:lnTo>
                  <a:pt x="2175879" y="618051"/>
                </a:lnTo>
                <a:lnTo>
                  <a:pt x="2130449" y="598067"/>
                </a:lnTo>
                <a:lnTo>
                  <a:pt x="2084866" y="578337"/>
                </a:lnTo>
                <a:lnTo>
                  <a:pt x="2039132" y="558863"/>
                </a:lnTo>
                <a:lnTo>
                  <a:pt x="1993246" y="539646"/>
                </a:lnTo>
                <a:lnTo>
                  <a:pt x="1947210" y="520685"/>
                </a:lnTo>
                <a:lnTo>
                  <a:pt x="1901024" y="501984"/>
                </a:lnTo>
                <a:lnTo>
                  <a:pt x="1854688" y="483542"/>
                </a:lnTo>
                <a:lnTo>
                  <a:pt x="1808205" y="465361"/>
                </a:lnTo>
                <a:lnTo>
                  <a:pt x="1761574" y="447442"/>
                </a:lnTo>
                <a:lnTo>
                  <a:pt x="1714795" y="429785"/>
                </a:lnTo>
                <a:lnTo>
                  <a:pt x="1667871" y="412392"/>
                </a:lnTo>
                <a:lnTo>
                  <a:pt x="1620801" y="395264"/>
                </a:lnTo>
                <a:lnTo>
                  <a:pt x="1573587" y="378402"/>
                </a:lnTo>
                <a:lnTo>
                  <a:pt x="1526228" y="361807"/>
                </a:lnTo>
                <a:lnTo>
                  <a:pt x="1478726" y="345480"/>
                </a:lnTo>
                <a:lnTo>
                  <a:pt x="1431082" y="329422"/>
                </a:lnTo>
                <a:lnTo>
                  <a:pt x="1383296" y="313634"/>
                </a:lnTo>
                <a:lnTo>
                  <a:pt x="1335368" y="298116"/>
                </a:lnTo>
                <a:lnTo>
                  <a:pt x="1287300" y="282871"/>
                </a:lnTo>
                <a:lnTo>
                  <a:pt x="1239093" y="267899"/>
                </a:lnTo>
                <a:lnTo>
                  <a:pt x="1190746" y="253201"/>
                </a:lnTo>
                <a:lnTo>
                  <a:pt x="1142262" y="238779"/>
                </a:lnTo>
                <a:lnTo>
                  <a:pt x="1093639" y="224632"/>
                </a:lnTo>
                <a:lnTo>
                  <a:pt x="1044880" y="210763"/>
                </a:lnTo>
                <a:lnTo>
                  <a:pt x="995985" y="197172"/>
                </a:lnTo>
                <a:lnTo>
                  <a:pt x="946955" y="183861"/>
                </a:lnTo>
                <a:lnTo>
                  <a:pt x="897790" y="170830"/>
                </a:lnTo>
                <a:lnTo>
                  <a:pt x="848491" y="158080"/>
                </a:lnTo>
                <a:lnTo>
                  <a:pt x="799059" y="145613"/>
                </a:lnTo>
                <a:lnTo>
                  <a:pt x="749495" y="133429"/>
                </a:lnTo>
                <a:lnTo>
                  <a:pt x="699798" y="121529"/>
                </a:lnTo>
                <a:lnTo>
                  <a:pt x="649971" y="109916"/>
                </a:lnTo>
                <a:lnTo>
                  <a:pt x="600014" y="98588"/>
                </a:lnTo>
                <a:lnTo>
                  <a:pt x="549927" y="87549"/>
                </a:lnTo>
                <a:lnTo>
                  <a:pt x="499711" y="76798"/>
                </a:lnTo>
                <a:lnTo>
                  <a:pt x="449367" y="66336"/>
                </a:lnTo>
                <a:lnTo>
                  <a:pt x="398896" y="56166"/>
                </a:lnTo>
                <a:lnTo>
                  <a:pt x="348298" y="46287"/>
                </a:lnTo>
                <a:lnTo>
                  <a:pt x="297574" y="36701"/>
                </a:lnTo>
                <a:lnTo>
                  <a:pt x="246725" y="27409"/>
                </a:lnTo>
                <a:lnTo>
                  <a:pt x="195751" y="18411"/>
                </a:lnTo>
                <a:lnTo>
                  <a:pt x="144654" y="9710"/>
                </a:lnTo>
                <a:lnTo>
                  <a:pt x="84686" y="0"/>
                </a:lnTo>
                <a:close/>
              </a:path>
            </a:pathLst>
          </a:custGeom>
          <a:solidFill>
            <a:srgbClr val="C9383F"/>
          </a:solidFill>
        </p:spPr>
        <p:txBody>
          <a:bodyPr wrap="square" lIns="0" tIns="0" rIns="0" bIns="0" rtlCol="0"/>
          <a:lstStyle/>
          <a:p>
            <a:endParaRPr sz="1266"/>
          </a:p>
        </p:txBody>
      </p:sp>
      <p:grpSp>
        <p:nvGrpSpPr>
          <p:cNvPr id="888" name="object 888"/>
          <p:cNvGrpSpPr/>
          <p:nvPr/>
        </p:nvGrpSpPr>
        <p:grpSpPr>
          <a:xfrm>
            <a:off x="10402552" y="788504"/>
            <a:ext cx="265658" cy="479971"/>
            <a:chOff x="12627273" y="1121427"/>
            <a:chExt cx="377825" cy="682625"/>
          </a:xfrm>
        </p:grpSpPr>
        <p:sp>
          <p:nvSpPr>
            <p:cNvPr id="889" name="object 889"/>
            <p:cNvSpPr/>
            <p:nvPr/>
          </p:nvSpPr>
          <p:spPr>
            <a:xfrm>
              <a:off x="12960299" y="1702164"/>
              <a:ext cx="45085" cy="102235"/>
            </a:xfrm>
            <a:custGeom>
              <a:avLst/>
              <a:gdLst/>
              <a:ahLst/>
              <a:cxnLst/>
              <a:rect l="l" t="t" r="r" b="b"/>
              <a:pathLst>
                <a:path w="45084" h="102235">
                  <a:moveTo>
                    <a:pt x="44500" y="0"/>
                  </a:moveTo>
                  <a:lnTo>
                    <a:pt x="0" y="75085"/>
                  </a:lnTo>
                  <a:lnTo>
                    <a:pt x="44500" y="101636"/>
                  </a:lnTo>
                  <a:lnTo>
                    <a:pt x="44500" y="0"/>
                  </a:lnTo>
                  <a:close/>
                </a:path>
              </a:pathLst>
            </a:custGeom>
            <a:solidFill>
              <a:srgbClr val="EEB942"/>
            </a:solidFill>
          </p:spPr>
          <p:txBody>
            <a:bodyPr wrap="square" lIns="0" tIns="0" rIns="0" bIns="0" rtlCol="0"/>
            <a:lstStyle/>
            <a:p>
              <a:endParaRPr sz="1266"/>
            </a:p>
          </p:txBody>
        </p:sp>
        <p:sp>
          <p:nvSpPr>
            <p:cNvPr id="890" name="object 890"/>
            <p:cNvSpPr/>
            <p:nvPr/>
          </p:nvSpPr>
          <p:spPr>
            <a:xfrm>
              <a:off x="12627273" y="1121427"/>
              <a:ext cx="377825" cy="655955"/>
            </a:xfrm>
            <a:custGeom>
              <a:avLst/>
              <a:gdLst/>
              <a:ahLst/>
              <a:cxnLst/>
              <a:rect l="l" t="t" r="r" b="b"/>
              <a:pathLst>
                <a:path w="377825" h="655955">
                  <a:moveTo>
                    <a:pt x="248443" y="0"/>
                  </a:moveTo>
                  <a:lnTo>
                    <a:pt x="0" y="469266"/>
                  </a:lnTo>
                  <a:lnTo>
                    <a:pt x="333000" y="655857"/>
                  </a:lnTo>
                  <a:lnTo>
                    <a:pt x="377526" y="580724"/>
                  </a:lnTo>
                  <a:lnTo>
                    <a:pt x="377526" y="72594"/>
                  </a:lnTo>
                  <a:lnTo>
                    <a:pt x="248443" y="0"/>
                  </a:lnTo>
                  <a:close/>
                </a:path>
              </a:pathLst>
            </a:custGeom>
            <a:solidFill>
              <a:srgbClr val="DE6C29"/>
            </a:solidFill>
          </p:spPr>
          <p:txBody>
            <a:bodyPr wrap="square" lIns="0" tIns="0" rIns="0" bIns="0" rtlCol="0"/>
            <a:lstStyle/>
            <a:p>
              <a:endParaRPr sz="1266"/>
            </a:p>
          </p:txBody>
        </p:sp>
      </p:grpSp>
      <p:sp>
        <p:nvSpPr>
          <p:cNvPr id="891" name="object 891"/>
          <p:cNvSpPr/>
          <p:nvPr/>
        </p:nvSpPr>
        <p:spPr>
          <a:xfrm>
            <a:off x="9172081" y="417301"/>
            <a:ext cx="955923" cy="460772"/>
          </a:xfrm>
          <a:custGeom>
            <a:avLst/>
            <a:gdLst/>
            <a:ahLst/>
            <a:cxnLst/>
            <a:rect l="l" t="t" r="r" b="b"/>
            <a:pathLst>
              <a:path w="1359534" h="655319">
                <a:moveTo>
                  <a:pt x="173024" y="32359"/>
                </a:moveTo>
                <a:lnTo>
                  <a:pt x="52349" y="0"/>
                </a:lnTo>
                <a:lnTo>
                  <a:pt x="0" y="195694"/>
                </a:lnTo>
                <a:lnTo>
                  <a:pt x="124764" y="229146"/>
                </a:lnTo>
                <a:lnTo>
                  <a:pt x="134429" y="192862"/>
                </a:lnTo>
                <a:lnTo>
                  <a:pt x="53911" y="171259"/>
                </a:lnTo>
                <a:lnTo>
                  <a:pt x="66319" y="124790"/>
                </a:lnTo>
                <a:lnTo>
                  <a:pt x="138430" y="144132"/>
                </a:lnTo>
                <a:lnTo>
                  <a:pt x="148094" y="108102"/>
                </a:lnTo>
                <a:lnTo>
                  <a:pt x="75933" y="88773"/>
                </a:lnTo>
                <a:lnTo>
                  <a:pt x="86817" y="48133"/>
                </a:lnTo>
                <a:lnTo>
                  <a:pt x="163271" y="68643"/>
                </a:lnTo>
                <a:lnTo>
                  <a:pt x="173024" y="32359"/>
                </a:lnTo>
                <a:close/>
              </a:path>
              <a:path w="1359534" h="655319">
                <a:moveTo>
                  <a:pt x="323672" y="134620"/>
                </a:moveTo>
                <a:lnTo>
                  <a:pt x="279628" y="122288"/>
                </a:lnTo>
                <a:lnTo>
                  <a:pt x="254990" y="210273"/>
                </a:lnTo>
                <a:lnTo>
                  <a:pt x="253555" y="213321"/>
                </a:lnTo>
                <a:lnTo>
                  <a:pt x="247345" y="220116"/>
                </a:lnTo>
                <a:lnTo>
                  <a:pt x="241363" y="223786"/>
                </a:lnTo>
                <a:lnTo>
                  <a:pt x="233946" y="225628"/>
                </a:lnTo>
                <a:lnTo>
                  <a:pt x="225310" y="224739"/>
                </a:lnTo>
                <a:lnTo>
                  <a:pt x="215874" y="219659"/>
                </a:lnTo>
                <a:lnTo>
                  <a:pt x="210769" y="211201"/>
                </a:lnTo>
                <a:lnTo>
                  <a:pt x="209677" y="199707"/>
                </a:lnTo>
                <a:lnTo>
                  <a:pt x="212255" y="185534"/>
                </a:lnTo>
                <a:lnTo>
                  <a:pt x="233591" y="109397"/>
                </a:lnTo>
                <a:lnTo>
                  <a:pt x="189496" y="97078"/>
                </a:lnTo>
                <a:lnTo>
                  <a:pt x="166268" y="180136"/>
                </a:lnTo>
                <a:lnTo>
                  <a:pt x="162115" y="209232"/>
                </a:lnTo>
                <a:lnTo>
                  <a:pt x="167106" y="231267"/>
                </a:lnTo>
                <a:lnTo>
                  <a:pt x="179819" y="246621"/>
                </a:lnTo>
                <a:lnTo>
                  <a:pt x="198856" y="255701"/>
                </a:lnTo>
                <a:lnTo>
                  <a:pt x="216433" y="258051"/>
                </a:lnTo>
                <a:lnTo>
                  <a:pt x="230847" y="255701"/>
                </a:lnTo>
                <a:lnTo>
                  <a:pt x="241973" y="250685"/>
                </a:lnTo>
                <a:lnTo>
                  <a:pt x="249682" y="244983"/>
                </a:lnTo>
                <a:lnTo>
                  <a:pt x="250558" y="245249"/>
                </a:lnTo>
                <a:lnTo>
                  <a:pt x="246989" y="265811"/>
                </a:lnTo>
                <a:lnTo>
                  <a:pt x="285242" y="276517"/>
                </a:lnTo>
                <a:lnTo>
                  <a:pt x="290118" y="256057"/>
                </a:lnTo>
                <a:lnTo>
                  <a:pt x="296811" y="230746"/>
                </a:lnTo>
                <a:lnTo>
                  <a:pt x="323672" y="134620"/>
                </a:lnTo>
                <a:close/>
              </a:path>
              <a:path w="1359534" h="655319">
                <a:moveTo>
                  <a:pt x="493268" y="226161"/>
                </a:moveTo>
                <a:lnTo>
                  <a:pt x="488048" y="200113"/>
                </a:lnTo>
                <a:lnTo>
                  <a:pt x="484911" y="195656"/>
                </a:lnTo>
                <a:lnTo>
                  <a:pt x="474014" y="180225"/>
                </a:lnTo>
                <a:lnTo>
                  <a:pt x="464604" y="174993"/>
                </a:lnTo>
                <a:lnTo>
                  <a:pt x="452234" y="168109"/>
                </a:lnTo>
                <a:lnTo>
                  <a:pt x="446493" y="166992"/>
                </a:lnTo>
                <a:lnTo>
                  <a:pt x="446493" y="229082"/>
                </a:lnTo>
                <a:lnTo>
                  <a:pt x="443699" y="244983"/>
                </a:lnTo>
                <a:lnTo>
                  <a:pt x="436473" y="261226"/>
                </a:lnTo>
                <a:lnTo>
                  <a:pt x="426681" y="271843"/>
                </a:lnTo>
                <a:lnTo>
                  <a:pt x="414820" y="276644"/>
                </a:lnTo>
                <a:lnTo>
                  <a:pt x="401396" y="275437"/>
                </a:lnTo>
                <a:lnTo>
                  <a:pt x="392950" y="271106"/>
                </a:lnTo>
                <a:lnTo>
                  <a:pt x="386765" y="264414"/>
                </a:lnTo>
                <a:lnTo>
                  <a:pt x="383057" y="256120"/>
                </a:lnTo>
                <a:lnTo>
                  <a:pt x="382079" y="246989"/>
                </a:lnTo>
                <a:lnTo>
                  <a:pt x="382168" y="244462"/>
                </a:lnTo>
                <a:lnTo>
                  <a:pt x="382638" y="241808"/>
                </a:lnTo>
                <a:lnTo>
                  <a:pt x="383552" y="238937"/>
                </a:lnTo>
                <a:lnTo>
                  <a:pt x="390690" y="215328"/>
                </a:lnTo>
                <a:lnTo>
                  <a:pt x="416255" y="195656"/>
                </a:lnTo>
                <a:lnTo>
                  <a:pt x="425335" y="196684"/>
                </a:lnTo>
                <a:lnTo>
                  <a:pt x="437743" y="203771"/>
                </a:lnTo>
                <a:lnTo>
                  <a:pt x="444652" y="214960"/>
                </a:lnTo>
                <a:lnTo>
                  <a:pt x="446493" y="229082"/>
                </a:lnTo>
                <a:lnTo>
                  <a:pt x="446493" y="166992"/>
                </a:lnTo>
                <a:lnTo>
                  <a:pt x="438048" y="165328"/>
                </a:lnTo>
                <a:lnTo>
                  <a:pt x="425056" y="165722"/>
                </a:lnTo>
                <a:lnTo>
                  <a:pt x="413486" y="169037"/>
                </a:lnTo>
                <a:lnTo>
                  <a:pt x="403580" y="174993"/>
                </a:lnTo>
                <a:lnTo>
                  <a:pt x="402971" y="174815"/>
                </a:lnTo>
                <a:lnTo>
                  <a:pt x="427329" y="94589"/>
                </a:lnTo>
                <a:lnTo>
                  <a:pt x="383552" y="81267"/>
                </a:lnTo>
                <a:lnTo>
                  <a:pt x="334378" y="243459"/>
                </a:lnTo>
                <a:lnTo>
                  <a:pt x="330644" y="255397"/>
                </a:lnTo>
                <a:lnTo>
                  <a:pt x="326885" y="266852"/>
                </a:lnTo>
                <a:lnTo>
                  <a:pt x="323227" y="277520"/>
                </a:lnTo>
                <a:lnTo>
                  <a:pt x="320497" y="285102"/>
                </a:lnTo>
                <a:lnTo>
                  <a:pt x="357619" y="296379"/>
                </a:lnTo>
                <a:lnTo>
                  <a:pt x="365277" y="277355"/>
                </a:lnTo>
                <a:lnTo>
                  <a:pt x="365887" y="277520"/>
                </a:lnTo>
                <a:lnTo>
                  <a:pt x="371094" y="290690"/>
                </a:lnTo>
                <a:lnTo>
                  <a:pt x="379196" y="300837"/>
                </a:lnTo>
                <a:lnTo>
                  <a:pt x="389496" y="308241"/>
                </a:lnTo>
                <a:lnTo>
                  <a:pt x="401307" y="313156"/>
                </a:lnTo>
                <a:lnTo>
                  <a:pt x="426389" y="315595"/>
                </a:lnTo>
                <a:lnTo>
                  <a:pt x="451269" y="307606"/>
                </a:lnTo>
                <a:lnTo>
                  <a:pt x="472986" y="288290"/>
                </a:lnTo>
                <a:lnTo>
                  <a:pt x="478383" y="277355"/>
                </a:lnTo>
                <a:lnTo>
                  <a:pt x="478739" y="276644"/>
                </a:lnTo>
                <a:lnTo>
                  <a:pt x="488569" y="256743"/>
                </a:lnTo>
                <a:lnTo>
                  <a:pt x="493268" y="226161"/>
                </a:lnTo>
                <a:close/>
              </a:path>
              <a:path w="1359534" h="655319">
                <a:moveTo>
                  <a:pt x="640029" y="269011"/>
                </a:moveTo>
                <a:lnTo>
                  <a:pt x="639940" y="268490"/>
                </a:lnTo>
                <a:lnTo>
                  <a:pt x="636181" y="246532"/>
                </a:lnTo>
                <a:lnTo>
                  <a:pt x="628637" y="236626"/>
                </a:lnTo>
                <a:lnTo>
                  <a:pt x="621576" y="227330"/>
                </a:lnTo>
                <a:lnTo>
                  <a:pt x="593890" y="212953"/>
                </a:lnTo>
                <a:lnTo>
                  <a:pt x="575640" y="208343"/>
                </a:lnTo>
                <a:lnTo>
                  <a:pt x="559447" y="206425"/>
                </a:lnTo>
                <a:lnTo>
                  <a:pt x="545846" y="206476"/>
                </a:lnTo>
                <a:lnTo>
                  <a:pt x="535406" y="207772"/>
                </a:lnTo>
                <a:lnTo>
                  <a:pt x="534403" y="238086"/>
                </a:lnTo>
                <a:lnTo>
                  <a:pt x="543560" y="236791"/>
                </a:lnTo>
                <a:lnTo>
                  <a:pt x="554126" y="236626"/>
                </a:lnTo>
                <a:lnTo>
                  <a:pt x="595122" y="253466"/>
                </a:lnTo>
                <a:lnTo>
                  <a:pt x="596950" y="260515"/>
                </a:lnTo>
                <a:lnTo>
                  <a:pt x="595985" y="266788"/>
                </a:lnTo>
                <a:lnTo>
                  <a:pt x="595414" y="268490"/>
                </a:lnTo>
                <a:lnTo>
                  <a:pt x="587971" y="266839"/>
                </a:lnTo>
                <a:lnTo>
                  <a:pt x="587971" y="296100"/>
                </a:lnTo>
                <a:lnTo>
                  <a:pt x="559917" y="328218"/>
                </a:lnTo>
                <a:lnTo>
                  <a:pt x="551891" y="326986"/>
                </a:lnTo>
                <a:lnTo>
                  <a:pt x="545452" y="323748"/>
                </a:lnTo>
                <a:lnTo>
                  <a:pt x="541007" y="318884"/>
                </a:lnTo>
                <a:lnTo>
                  <a:pt x="539076" y="312534"/>
                </a:lnTo>
                <a:lnTo>
                  <a:pt x="540143" y="304812"/>
                </a:lnTo>
                <a:lnTo>
                  <a:pt x="546696" y="295414"/>
                </a:lnTo>
                <a:lnTo>
                  <a:pt x="557517" y="291439"/>
                </a:lnTo>
                <a:lnTo>
                  <a:pt x="571614" y="291973"/>
                </a:lnTo>
                <a:lnTo>
                  <a:pt x="587971" y="296100"/>
                </a:lnTo>
                <a:lnTo>
                  <a:pt x="587971" y="266839"/>
                </a:lnTo>
                <a:lnTo>
                  <a:pt x="560628" y="260731"/>
                </a:lnTo>
                <a:lnTo>
                  <a:pt x="531507" y="262128"/>
                </a:lnTo>
                <a:lnTo>
                  <a:pt x="509447" y="273367"/>
                </a:lnTo>
                <a:lnTo>
                  <a:pt x="495884" y="295097"/>
                </a:lnTo>
                <a:lnTo>
                  <a:pt x="493699" y="312191"/>
                </a:lnTo>
                <a:lnTo>
                  <a:pt x="498119" y="328777"/>
                </a:lnTo>
                <a:lnTo>
                  <a:pt x="509231" y="342938"/>
                </a:lnTo>
                <a:lnTo>
                  <a:pt x="527088" y="352717"/>
                </a:lnTo>
                <a:lnTo>
                  <a:pt x="539394" y="355511"/>
                </a:lnTo>
                <a:lnTo>
                  <a:pt x="551294" y="355777"/>
                </a:lnTo>
                <a:lnTo>
                  <a:pt x="562495" y="353504"/>
                </a:lnTo>
                <a:lnTo>
                  <a:pt x="572693" y="348665"/>
                </a:lnTo>
                <a:lnTo>
                  <a:pt x="573570" y="348932"/>
                </a:lnTo>
                <a:lnTo>
                  <a:pt x="571563" y="363791"/>
                </a:lnTo>
                <a:lnTo>
                  <a:pt x="610781" y="376593"/>
                </a:lnTo>
                <a:lnTo>
                  <a:pt x="611873" y="369570"/>
                </a:lnTo>
                <a:lnTo>
                  <a:pt x="613829" y="361188"/>
                </a:lnTo>
                <a:lnTo>
                  <a:pt x="616445" y="351904"/>
                </a:lnTo>
                <a:lnTo>
                  <a:pt x="617474" y="348665"/>
                </a:lnTo>
                <a:lnTo>
                  <a:pt x="619518" y="342138"/>
                </a:lnTo>
                <a:lnTo>
                  <a:pt x="624065" y="328218"/>
                </a:lnTo>
                <a:lnTo>
                  <a:pt x="635457" y="293268"/>
                </a:lnTo>
                <a:lnTo>
                  <a:pt x="635800" y="291439"/>
                </a:lnTo>
                <a:lnTo>
                  <a:pt x="640029" y="269011"/>
                </a:lnTo>
                <a:close/>
              </a:path>
              <a:path w="1359534" h="655319">
                <a:moveTo>
                  <a:pt x="793013" y="288912"/>
                </a:moveTo>
                <a:lnTo>
                  <a:pt x="725627" y="266039"/>
                </a:lnTo>
                <a:lnTo>
                  <a:pt x="695172" y="273240"/>
                </a:lnTo>
                <a:lnTo>
                  <a:pt x="671804" y="291426"/>
                </a:lnTo>
                <a:lnTo>
                  <a:pt x="656717" y="318312"/>
                </a:lnTo>
                <a:lnTo>
                  <a:pt x="651637" y="349681"/>
                </a:lnTo>
                <a:lnTo>
                  <a:pt x="658634" y="377266"/>
                </a:lnTo>
                <a:lnTo>
                  <a:pt x="705662" y="415137"/>
                </a:lnTo>
                <a:lnTo>
                  <a:pt x="738708" y="422198"/>
                </a:lnTo>
                <a:lnTo>
                  <a:pt x="746569" y="422021"/>
                </a:lnTo>
                <a:lnTo>
                  <a:pt x="752487" y="388442"/>
                </a:lnTo>
                <a:lnTo>
                  <a:pt x="746645" y="388556"/>
                </a:lnTo>
                <a:lnTo>
                  <a:pt x="740359" y="387972"/>
                </a:lnTo>
                <a:lnTo>
                  <a:pt x="702703" y="365048"/>
                </a:lnTo>
                <a:lnTo>
                  <a:pt x="698792" y="349948"/>
                </a:lnTo>
                <a:lnTo>
                  <a:pt x="701662" y="331990"/>
                </a:lnTo>
                <a:lnTo>
                  <a:pt x="709574" y="317195"/>
                </a:lnTo>
                <a:lnTo>
                  <a:pt x="721321" y="307479"/>
                </a:lnTo>
                <a:lnTo>
                  <a:pt x="735926" y="303542"/>
                </a:lnTo>
                <a:lnTo>
                  <a:pt x="752411" y="306031"/>
                </a:lnTo>
                <a:lnTo>
                  <a:pt x="760133" y="309092"/>
                </a:lnTo>
                <a:lnTo>
                  <a:pt x="766381" y="312305"/>
                </a:lnTo>
                <a:lnTo>
                  <a:pt x="771321" y="315531"/>
                </a:lnTo>
                <a:lnTo>
                  <a:pt x="775081" y="318668"/>
                </a:lnTo>
                <a:lnTo>
                  <a:pt x="793013" y="288912"/>
                </a:lnTo>
                <a:close/>
              </a:path>
              <a:path w="1359534" h="655319">
                <a:moveTo>
                  <a:pt x="902004" y="324789"/>
                </a:moveTo>
                <a:lnTo>
                  <a:pt x="871156" y="313550"/>
                </a:lnTo>
                <a:lnTo>
                  <a:pt x="884821" y="276009"/>
                </a:lnTo>
                <a:lnTo>
                  <a:pt x="838517" y="272211"/>
                </a:lnTo>
                <a:lnTo>
                  <a:pt x="829030" y="298170"/>
                </a:lnTo>
                <a:lnTo>
                  <a:pt x="810666" y="291426"/>
                </a:lnTo>
                <a:lnTo>
                  <a:pt x="799134" y="323088"/>
                </a:lnTo>
                <a:lnTo>
                  <a:pt x="817499" y="329793"/>
                </a:lnTo>
                <a:lnTo>
                  <a:pt x="796874" y="386549"/>
                </a:lnTo>
                <a:lnTo>
                  <a:pt x="792670" y="400278"/>
                </a:lnTo>
                <a:lnTo>
                  <a:pt x="790790" y="412330"/>
                </a:lnTo>
                <a:lnTo>
                  <a:pt x="791171" y="422821"/>
                </a:lnTo>
                <a:lnTo>
                  <a:pt x="793775" y="431850"/>
                </a:lnTo>
                <a:lnTo>
                  <a:pt x="830656" y="458406"/>
                </a:lnTo>
                <a:lnTo>
                  <a:pt x="851052" y="462026"/>
                </a:lnTo>
                <a:lnTo>
                  <a:pt x="862533" y="429399"/>
                </a:lnTo>
                <a:lnTo>
                  <a:pt x="858316" y="428840"/>
                </a:lnTo>
                <a:lnTo>
                  <a:pt x="855357" y="428104"/>
                </a:lnTo>
                <a:lnTo>
                  <a:pt x="849439" y="425919"/>
                </a:lnTo>
                <a:lnTo>
                  <a:pt x="841959" y="421538"/>
                </a:lnTo>
                <a:lnTo>
                  <a:pt x="838339" y="415188"/>
                </a:lnTo>
                <a:lnTo>
                  <a:pt x="838238" y="406577"/>
                </a:lnTo>
                <a:lnTo>
                  <a:pt x="841298" y="395427"/>
                </a:lnTo>
                <a:lnTo>
                  <a:pt x="859624" y="345173"/>
                </a:lnTo>
                <a:lnTo>
                  <a:pt x="890473" y="356450"/>
                </a:lnTo>
                <a:lnTo>
                  <a:pt x="902004" y="324789"/>
                </a:lnTo>
                <a:close/>
              </a:path>
              <a:path w="1359534" h="655319">
                <a:moveTo>
                  <a:pt x="1032268" y="424027"/>
                </a:moveTo>
                <a:lnTo>
                  <a:pt x="1032167" y="422770"/>
                </a:lnTo>
                <a:lnTo>
                  <a:pt x="1030033" y="397992"/>
                </a:lnTo>
                <a:lnTo>
                  <a:pt x="1022108" y="384073"/>
                </a:lnTo>
                <a:lnTo>
                  <a:pt x="1017028" y="375132"/>
                </a:lnTo>
                <a:lnTo>
                  <a:pt x="993406" y="359930"/>
                </a:lnTo>
                <a:lnTo>
                  <a:pt x="993406" y="413778"/>
                </a:lnTo>
                <a:lnTo>
                  <a:pt x="991108" y="422770"/>
                </a:lnTo>
                <a:lnTo>
                  <a:pt x="940536" y="403339"/>
                </a:lnTo>
                <a:lnTo>
                  <a:pt x="946099" y="395058"/>
                </a:lnTo>
                <a:lnTo>
                  <a:pt x="954392" y="387908"/>
                </a:lnTo>
                <a:lnTo>
                  <a:pt x="965098" y="384073"/>
                </a:lnTo>
                <a:lnTo>
                  <a:pt x="977874" y="385787"/>
                </a:lnTo>
                <a:lnTo>
                  <a:pt x="988682" y="393293"/>
                </a:lnTo>
                <a:lnTo>
                  <a:pt x="993228" y="403288"/>
                </a:lnTo>
                <a:lnTo>
                  <a:pt x="993406" y="413778"/>
                </a:lnTo>
                <a:lnTo>
                  <a:pt x="993406" y="359930"/>
                </a:lnTo>
                <a:lnTo>
                  <a:pt x="990981" y="358355"/>
                </a:lnTo>
                <a:lnTo>
                  <a:pt x="957592" y="353034"/>
                </a:lnTo>
                <a:lnTo>
                  <a:pt x="929436" y="361759"/>
                </a:lnTo>
                <a:lnTo>
                  <a:pt x="907681" y="380428"/>
                </a:lnTo>
                <a:lnTo>
                  <a:pt x="893546" y="404952"/>
                </a:lnTo>
                <a:lnTo>
                  <a:pt x="887234" y="436029"/>
                </a:lnTo>
                <a:lnTo>
                  <a:pt x="893038" y="463600"/>
                </a:lnTo>
                <a:lnTo>
                  <a:pt x="939977" y="503262"/>
                </a:lnTo>
                <a:lnTo>
                  <a:pt x="980490" y="513219"/>
                </a:lnTo>
                <a:lnTo>
                  <a:pt x="993063" y="513626"/>
                </a:lnTo>
                <a:lnTo>
                  <a:pt x="998512" y="482574"/>
                </a:lnTo>
                <a:lnTo>
                  <a:pt x="988771" y="481799"/>
                </a:lnTo>
                <a:lnTo>
                  <a:pt x="978992" y="480161"/>
                </a:lnTo>
                <a:lnTo>
                  <a:pt x="934440" y="457327"/>
                </a:lnTo>
                <a:lnTo>
                  <a:pt x="929005" y="445808"/>
                </a:lnTo>
                <a:lnTo>
                  <a:pt x="929614" y="432650"/>
                </a:lnTo>
                <a:lnTo>
                  <a:pt x="1018082" y="466890"/>
                </a:lnTo>
                <a:lnTo>
                  <a:pt x="1019962" y="463600"/>
                </a:lnTo>
                <a:lnTo>
                  <a:pt x="1023175" y="457606"/>
                </a:lnTo>
                <a:lnTo>
                  <a:pt x="1026007" y="450342"/>
                </a:lnTo>
                <a:lnTo>
                  <a:pt x="1030224" y="432650"/>
                </a:lnTo>
                <a:lnTo>
                  <a:pt x="1032268" y="424027"/>
                </a:lnTo>
                <a:close/>
              </a:path>
              <a:path w="1359534" h="655319">
                <a:moveTo>
                  <a:pt x="1164145" y="425500"/>
                </a:moveTo>
                <a:lnTo>
                  <a:pt x="1159484" y="422630"/>
                </a:lnTo>
                <a:lnTo>
                  <a:pt x="1155573" y="421093"/>
                </a:lnTo>
                <a:lnTo>
                  <a:pt x="1144473" y="418490"/>
                </a:lnTo>
                <a:lnTo>
                  <a:pt x="1132027" y="419354"/>
                </a:lnTo>
                <a:lnTo>
                  <a:pt x="1119263" y="424472"/>
                </a:lnTo>
                <a:lnTo>
                  <a:pt x="1107262" y="434606"/>
                </a:lnTo>
                <a:lnTo>
                  <a:pt x="1106131" y="434213"/>
                </a:lnTo>
                <a:lnTo>
                  <a:pt x="1114704" y="408114"/>
                </a:lnTo>
                <a:lnTo>
                  <a:pt x="1078407" y="393484"/>
                </a:lnTo>
                <a:lnTo>
                  <a:pt x="1071511" y="413131"/>
                </a:lnTo>
                <a:lnTo>
                  <a:pt x="1061440" y="438823"/>
                </a:lnTo>
                <a:lnTo>
                  <a:pt x="1024318" y="530161"/>
                </a:lnTo>
                <a:lnTo>
                  <a:pt x="1066749" y="547230"/>
                </a:lnTo>
                <a:lnTo>
                  <a:pt x="1095946" y="474802"/>
                </a:lnTo>
                <a:lnTo>
                  <a:pt x="1097470" y="471843"/>
                </a:lnTo>
                <a:lnTo>
                  <a:pt x="1099172" y="469277"/>
                </a:lnTo>
                <a:lnTo>
                  <a:pt x="1106309" y="461683"/>
                </a:lnTo>
                <a:lnTo>
                  <a:pt x="1115199" y="457415"/>
                </a:lnTo>
                <a:lnTo>
                  <a:pt x="1125486" y="456653"/>
                </a:lnTo>
                <a:lnTo>
                  <a:pt x="1136815" y="459511"/>
                </a:lnTo>
                <a:lnTo>
                  <a:pt x="1141603" y="461479"/>
                </a:lnTo>
                <a:lnTo>
                  <a:pt x="1148080" y="465353"/>
                </a:lnTo>
                <a:lnTo>
                  <a:pt x="1164145" y="425500"/>
                </a:lnTo>
                <a:close/>
              </a:path>
              <a:path w="1359534" h="655319">
                <a:moveTo>
                  <a:pt x="1228026" y="452805"/>
                </a:moveTo>
                <a:lnTo>
                  <a:pt x="1185849" y="435165"/>
                </a:lnTo>
                <a:lnTo>
                  <a:pt x="1129284" y="570801"/>
                </a:lnTo>
                <a:lnTo>
                  <a:pt x="1171448" y="588441"/>
                </a:lnTo>
                <a:lnTo>
                  <a:pt x="1228026" y="452805"/>
                </a:lnTo>
                <a:close/>
              </a:path>
              <a:path w="1359534" h="655319">
                <a:moveTo>
                  <a:pt x="1249540" y="404114"/>
                </a:moveTo>
                <a:lnTo>
                  <a:pt x="1247775" y="395020"/>
                </a:lnTo>
                <a:lnTo>
                  <a:pt x="1242364" y="387197"/>
                </a:lnTo>
                <a:lnTo>
                  <a:pt x="1233335" y="381419"/>
                </a:lnTo>
                <a:lnTo>
                  <a:pt x="1222794" y="379031"/>
                </a:lnTo>
                <a:lnTo>
                  <a:pt x="1213307" y="380619"/>
                </a:lnTo>
                <a:lnTo>
                  <a:pt x="1205522" y="385737"/>
                </a:lnTo>
                <a:lnTo>
                  <a:pt x="1200124" y="393915"/>
                </a:lnTo>
                <a:lnTo>
                  <a:pt x="1198118" y="403377"/>
                </a:lnTo>
                <a:lnTo>
                  <a:pt x="1199832" y="412470"/>
                </a:lnTo>
                <a:lnTo>
                  <a:pt x="1205179" y="420331"/>
                </a:lnTo>
                <a:lnTo>
                  <a:pt x="1214056" y="426110"/>
                </a:lnTo>
                <a:lnTo>
                  <a:pt x="1214361" y="426237"/>
                </a:lnTo>
                <a:lnTo>
                  <a:pt x="1225029" y="428637"/>
                </a:lnTo>
                <a:lnTo>
                  <a:pt x="1234541" y="426986"/>
                </a:lnTo>
                <a:lnTo>
                  <a:pt x="1242275" y="421830"/>
                </a:lnTo>
                <a:lnTo>
                  <a:pt x="1247609" y="413740"/>
                </a:lnTo>
                <a:lnTo>
                  <a:pt x="1249540" y="404114"/>
                </a:lnTo>
                <a:close/>
              </a:path>
              <a:path w="1359534" h="655319">
                <a:moveTo>
                  <a:pt x="1359471" y="550913"/>
                </a:moveTo>
                <a:lnTo>
                  <a:pt x="1359115" y="546201"/>
                </a:lnTo>
                <a:lnTo>
                  <a:pt x="1357744" y="528154"/>
                </a:lnTo>
                <a:lnTo>
                  <a:pt x="1346250" y="509689"/>
                </a:lnTo>
                <a:lnTo>
                  <a:pt x="1345006" y="507669"/>
                </a:lnTo>
                <a:lnTo>
                  <a:pt x="1318793" y="490753"/>
                </a:lnTo>
                <a:lnTo>
                  <a:pt x="1301064" y="484416"/>
                </a:lnTo>
                <a:lnTo>
                  <a:pt x="1285125" y="480961"/>
                </a:lnTo>
                <a:lnTo>
                  <a:pt x="1271587" y="479729"/>
                </a:lnTo>
                <a:lnTo>
                  <a:pt x="1261084" y="480034"/>
                </a:lnTo>
                <a:lnTo>
                  <a:pt x="1257211" y="510133"/>
                </a:lnTo>
                <a:lnTo>
                  <a:pt x="1266456" y="509689"/>
                </a:lnTo>
                <a:lnTo>
                  <a:pt x="1276985" y="510514"/>
                </a:lnTo>
                <a:lnTo>
                  <a:pt x="1316215" y="531177"/>
                </a:lnTo>
                <a:lnTo>
                  <a:pt x="1317371" y="538391"/>
                </a:lnTo>
                <a:lnTo>
                  <a:pt x="1315834" y="544537"/>
                </a:lnTo>
                <a:lnTo>
                  <a:pt x="1315046" y="546201"/>
                </a:lnTo>
                <a:lnTo>
                  <a:pt x="1305090" y="542963"/>
                </a:lnTo>
                <a:lnTo>
                  <a:pt x="1305090" y="572935"/>
                </a:lnTo>
                <a:lnTo>
                  <a:pt x="1274127" y="602272"/>
                </a:lnTo>
                <a:lnTo>
                  <a:pt x="1266266" y="600290"/>
                </a:lnTo>
                <a:lnTo>
                  <a:pt x="1260157" y="596455"/>
                </a:lnTo>
                <a:lnTo>
                  <a:pt x="1256207" y="591185"/>
                </a:lnTo>
                <a:lnTo>
                  <a:pt x="1254887" y="584682"/>
                </a:lnTo>
                <a:lnTo>
                  <a:pt x="1256690" y="577126"/>
                </a:lnTo>
                <a:lnTo>
                  <a:pt x="1264069" y="568375"/>
                </a:lnTo>
                <a:lnTo>
                  <a:pt x="1275207" y="565429"/>
                </a:lnTo>
                <a:lnTo>
                  <a:pt x="1289189" y="567283"/>
                </a:lnTo>
                <a:lnTo>
                  <a:pt x="1305090" y="572935"/>
                </a:lnTo>
                <a:lnTo>
                  <a:pt x="1305090" y="542963"/>
                </a:lnTo>
                <a:lnTo>
                  <a:pt x="1281201" y="535152"/>
                </a:lnTo>
                <a:lnTo>
                  <a:pt x="1252093" y="533768"/>
                </a:lnTo>
                <a:lnTo>
                  <a:pt x="1229093" y="542848"/>
                </a:lnTo>
                <a:lnTo>
                  <a:pt x="1213523" y="563181"/>
                </a:lnTo>
                <a:lnTo>
                  <a:pt x="1209725" y="580021"/>
                </a:lnTo>
                <a:lnTo>
                  <a:pt x="1212557" y="596976"/>
                </a:lnTo>
                <a:lnTo>
                  <a:pt x="1222248" y="612127"/>
                </a:lnTo>
                <a:lnTo>
                  <a:pt x="1239075" y="623544"/>
                </a:lnTo>
                <a:lnTo>
                  <a:pt x="1251115" y="627507"/>
                </a:lnTo>
                <a:lnTo>
                  <a:pt x="1262964" y="628891"/>
                </a:lnTo>
                <a:lnTo>
                  <a:pt x="1274318" y="627672"/>
                </a:lnTo>
                <a:lnTo>
                  <a:pt x="1284897" y="623811"/>
                </a:lnTo>
                <a:lnTo>
                  <a:pt x="1285760" y="624205"/>
                </a:lnTo>
                <a:lnTo>
                  <a:pt x="1282369" y="638797"/>
                </a:lnTo>
                <a:lnTo>
                  <a:pt x="1320190" y="655256"/>
                </a:lnTo>
                <a:lnTo>
                  <a:pt x="1321955" y="648347"/>
                </a:lnTo>
                <a:lnTo>
                  <a:pt x="1324698" y="640194"/>
                </a:lnTo>
                <a:lnTo>
                  <a:pt x="1340586" y="602272"/>
                </a:lnTo>
                <a:lnTo>
                  <a:pt x="1352613" y="574636"/>
                </a:lnTo>
                <a:lnTo>
                  <a:pt x="1355267" y="565429"/>
                </a:lnTo>
                <a:lnTo>
                  <a:pt x="1359471" y="550913"/>
                </a:lnTo>
                <a:close/>
              </a:path>
            </a:pathLst>
          </a:custGeom>
          <a:solidFill>
            <a:srgbClr val="FFFFFF"/>
          </a:solidFill>
        </p:spPr>
        <p:txBody>
          <a:bodyPr wrap="square" lIns="0" tIns="0" rIns="0" bIns="0" rtlCol="0"/>
          <a:lstStyle/>
          <a:p>
            <a:endParaRPr sz="1266"/>
          </a:p>
        </p:txBody>
      </p:sp>
      <p:pic>
        <p:nvPicPr>
          <p:cNvPr id="892" name="object 892"/>
          <p:cNvPicPr/>
          <p:nvPr/>
        </p:nvPicPr>
        <p:blipFill>
          <a:blip r:embed="rId122" cstate="print"/>
          <a:stretch>
            <a:fillRect/>
          </a:stretch>
        </p:blipFill>
        <p:spPr>
          <a:xfrm>
            <a:off x="10495719" y="886382"/>
            <a:ext cx="172280" cy="292898"/>
          </a:xfrm>
          <a:prstGeom prst="rect">
            <a:avLst/>
          </a:prstGeom>
        </p:spPr>
      </p:pic>
      <p:sp>
        <p:nvSpPr>
          <p:cNvPr id="893" name="object 5">
            <a:extLst>
              <a:ext uri="{FF2B5EF4-FFF2-40B4-BE49-F238E27FC236}">
                <a16:creationId xmlns:a16="http://schemas.microsoft.com/office/drawing/2014/main" id="{B006223B-CAEA-CD37-0743-DEDCEC59FED3}"/>
              </a:ext>
            </a:extLst>
          </p:cNvPr>
          <p:cNvSpPr txBox="1">
            <a:spLocks/>
          </p:cNvSpPr>
          <p:nvPr/>
        </p:nvSpPr>
        <p:spPr>
          <a:xfrm>
            <a:off x="378417" y="23633"/>
            <a:ext cx="5152089" cy="685224"/>
          </a:xfrm>
          <a:prstGeom prst="rect">
            <a:avLst/>
          </a:prstGeom>
        </p:spPr>
        <p:txBody>
          <a:bodyPr vert="horz" wrap="square" lIns="0" tIns="8037"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929">
              <a:lnSpc>
                <a:spcPct val="100000"/>
              </a:lnSpc>
              <a:spcBef>
                <a:spcPts val="63"/>
              </a:spcBef>
            </a:pPr>
            <a:r>
              <a:rPr lang="en-GB" spc="32"/>
              <a:t>How</a:t>
            </a:r>
            <a:r>
              <a:rPr lang="en-GB" spc="-112"/>
              <a:t> </a:t>
            </a:r>
            <a:r>
              <a:rPr lang="en-GB" spc="-39"/>
              <a:t>to</a:t>
            </a:r>
            <a:r>
              <a:rPr lang="en-GB" spc="-112"/>
              <a:t> </a:t>
            </a:r>
            <a:r>
              <a:rPr lang="en-GB" spc="-42"/>
              <a:t>read</a:t>
            </a:r>
            <a:r>
              <a:rPr lang="en-GB" spc="-109"/>
              <a:t> </a:t>
            </a:r>
            <a:r>
              <a:rPr lang="en-GB" spc="-21"/>
              <a:t>a</a:t>
            </a:r>
            <a:r>
              <a:rPr lang="en-GB" spc="-112"/>
              <a:t> </a:t>
            </a:r>
            <a:r>
              <a:rPr lang="en-GB" spc="-84"/>
              <a:t>tree</a:t>
            </a:r>
            <a:endParaRPr lang="en-GB" spc="-84"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6EE15-C413-9E4C-88D5-88027E8B4BF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Other visualisations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D2E08B-3122-D54E-872A-4AD4E3D94884}"/>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Mate et al (2015) </a:t>
            </a:r>
            <a:r>
              <a:rPr lang="en-US" sz="2200" b="1"/>
              <a:t>Molecular evidence of sexual transmission of Ebola Virus</a:t>
            </a:r>
            <a:r>
              <a:rPr lang="en-US" sz="2200"/>
              <a:t>, </a:t>
            </a:r>
            <a:r>
              <a:rPr lang="en-US" sz="2200" i="1"/>
              <a:t>NEJM</a:t>
            </a:r>
            <a:r>
              <a:rPr lang="en-US" sz="2200"/>
              <a:t>, 373, p2448-2454</a:t>
            </a:r>
          </a:p>
        </p:txBody>
      </p:sp>
      <p:pic>
        <p:nvPicPr>
          <p:cNvPr id="7" name="Picture 6">
            <a:extLst>
              <a:ext uri="{FF2B5EF4-FFF2-40B4-BE49-F238E27FC236}">
                <a16:creationId xmlns:a16="http://schemas.microsoft.com/office/drawing/2014/main" id="{DCB1D3E0-ECF6-2647-97E6-35840C736068}"/>
              </a:ext>
            </a:extLst>
          </p:cNvPr>
          <p:cNvPicPr>
            <a:picLocks noChangeAspect="1"/>
          </p:cNvPicPr>
          <p:nvPr/>
        </p:nvPicPr>
        <p:blipFill>
          <a:blip r:embed="rId3"/>
          <a:stretch>
            <a:fillRect/>
          </a:stretch>
        </p:blipFill>
        <p:spPr>
          <a:xfrm>
            <a:off x="4654296" y="805586"/>
            <a:ext cx="6903720" cy="5246827"/>
          </a:xfrm>
          <a:prstGeom prst="rect">
            <a:avLst/>
          </a:prstGeom>
        </p:spPr>
      </p:pic>
    </p:spTree>
    <p:extLst>
      <p:ext uri="{BB962C8B-B14F-4D97-AF65-F5344CB8AC3E}">
        <p14:creationId xmlns:p14="http://schemas.microsoft.com/office/powerpoint/2010/main" val="2503256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041921" y="136466"/>
            <a:ext cx="5000169" cy="685224"/>
          </a:xfrm>
          <a:prstGeom prst="rect">
            <a:avLst/>
          </a:prstGeom>
        </p:spPr>
        <p:txBody>
          <a:bodyPr vert="horz" wrap="square" lIns="0" tIns="8037" rIns="0" bIns="0" rtlCol="0" anchor="ctr">
            <a:spAutoFit/>
          </a:bodyPr>
          <a:lstStyle/>
          <a:p>
            <a:pPr marL="8929">
              <a:lnSpc>
                <a:spcPct val="100000"/>
              </a:lnSpc>
              <a:spcBef>
                <a:spcPts val="63"/>
              </a:spcBef>
            </a:pPr>
            <a:r>
              <a:rPr spc="32" dirty="0"/>
              <a:t>How</a:t>
            </a:r>
            <a:r>
              <a:rPr spc="-112" dirty="0"/>
              <a:t> </a:t>
            </a:r>
            <a:r>
              <a:rPr spc="-39" dirty="0"/>
              <a:t>to</a:t>
            </a:r>
            <a:r>
              <a:rPr spc="-112" dirty="0"/>
              <a:t> </a:t>
            </a:r>
            <a:r>
              <a:rPr spc="-42" dirty="0"/>
              <a:t>read</a:t>
            </a:r>
            <a:r>
              <a:rPr spc="-109" dirty="0"/>
              <a:t> </a:t>
            </a:r>
            <a:r>
              <a:rPr spc="-21" dirty="0"/>
              <a:t>a</a:t>
            </a:r>
            <a:r>
              <a:rPr spc="-112" dirty="0"/>
              <a:t> </a:t>
            </a:r>
            <a:r>
              <a:rPr spc="-84" dirty="0"/>
              <a:t>tree</a:t>
            </a:r>
          </a:p>
        </p:txBody>
      </p:sp>
      <p:sp>
        <p:nvSpPr>
          <p:cNvPr id="6" name="object 6"/>
          <p:cNvSpPr/>
          <p:nvPr/>
        </p:nvSpPr>
        <p:spPr>
          <a:xfrm>
            <a:off x="5620593" y="4232246"/>
            <a:ext cx="0" cy="763488"/>
          </a:xfrm>
          <a:custGeom>
            <a:avLst/>
            <a:gdLst/>
            <a:ahLst/>
            <a:cxnLst/>
            <a:rect l="l" t="t" r="r" b="b"/>
            <a:pathLst>
              <a:path h="1085850">
                <a:moveTo>
                  <a:pt x="0" y="1085430"/>
                </a:moveTo>
                <a:lnTo>
                  <a:pt x="0" y="0"/>
                </a:lnTo>
              </a:path>
            </a:pathLst>
          </a:custGeom>
          <a:ln w="36778">
            <a:solidFill>
              <a:srgbClr val="000000"/>
            </a:solidFill>
          </a:ln>
        </p:spPr>
        <p:txBody>
          <a:bodyPr wrap="square" lIns="0" tIns="0" rIns="0" bIns="0" rtlCol="0"/>
          <a:lstStyle/>
          <a:p>
            <a:endParaRPr sz="1266"/>
          </a:p>
        </p:txBody>
      </p:sp>
      <p:sp>
        <p:nvSpPr>
          <p:cNvPr id="7" name="object 7"/>
          <p:cNvSpPr/>
          <p:nvPr/>
        </p:nvSpPr>
        <p:spPr>
          <a:xfrm>
            <a:off x="5844924" y="2397027"/>
            <a:ext cx="0" cy="1526530"/>
          </a:xfrm>
          <a:custGeom>
            <a:avLst/>
            <a:gdLst/>
            <a:ahLst/>
            <a:cxnLst/>
            <a:rect l="l" t="t" r="r" b="b"/>
            <a:pathLst>
              <a:path h="2171065">
                <a:moveTo>
                  <a:pt x="0" y="0"/>
                </a:moveTo>
                <a:lnTo>
                  <a:pt x="0" y="2170922"/>
                </a:lnTo>
              </a:path>
            </a:pathLst>
          </a:custGeom>
          <a:ln w="36778">
            <a:solidFill>
              <a:srgbClr val="000000"/>
            </a:solidFill>
          </a:ln>
        </p:spPr>
        <p:txBody>
          <a:bodyPr wrap="square" lIns="0" tIns="0" rIns="0" bIns="0" rtlCol="0"/>
          <a:lstStyle/>
          <a:p>
            <a:endParaRPr sz="1266"/>
          </a:p>
        </p:txBody>
      </p:sp>
      <p:sp>
        <p:nvSpPr>
          <p:cNvPr id="8" name="object 8"/>
          <p:cNvSpPr/>
          <p:nvPr/>
        </p:nvSpPr>
        <p:spPr>
          <a:xfrm>
            <a:off x="5479018" y="5648741"/>
            <a:ext cx="0" cy="159395"/>
          </a:xfrm>
          <a:custGeom>
            <a:avLst/>
            <a:gdLst/>
            <a:ahLst/>
            <a:cxnLst/>
            <a:rect l="l" t="t" r="r" b="b"/>
            <a:pathLst>
              <a:path h="226695">
                <a:moveTo>
                  <a:pt x="0" y="226496"/>
                </a:moveTo>
                <a:lnTo>
                  <a:pt x="0" y="0"/>
                </a:lnTo>
              </a:path>
            </a:pathLst>
          </a:custGeom>
          <a:ln w="36778">
            <a:solidFill>
              <a:srgbClr val="000000"/>
            </a:solidFill>
          </a:ln>
        </p:spPr>
        <p:txBody>
          <a:bodyPr wrap="square" lIns="0" tIns="0" rIns="0" bIns="0" rtlCol="0"/>
          <a:lstStyle/>
          <a:p>
            <a:endParaRPr sz="1266"/>
          </a:p>
        </p:txBody>
      </p:sp>
      <p:grpSp>
        <p:nvGrpSpPr>
          <p:cNvPr id="9" name="object 9"/>
          <p:cNvGrpSpPr/>
          <p:nvPr/>
        </p:nvGrpSpPr>
        <p:grpSpPr>
          <a:xfrm>
            <a:off x="3912186" y="2216895"/>
            <a:ext cx="4216598" cy="3516064"/>
            <a:chOff x="3396531" y="3152917"/>
            <a:chExt cx="5996940" cy="5000625"/>
          </a:xfrm>
        </p:grpSpPr>
        <p:sp>
          <p:nvSpPr>
            <p:cNvPr id="10" name="object 10"/>
            <p:cNvSpPr/>
            <p:nvPr/>
          </p:nvSpPr>
          <p:spPr>
            <a:xfrm>
              <a:off x="7467587" y="6235876"/>
              <a:ext cx="380365" cy="0"/>
            </a:xfrm>
            <a:custGeom>
              <a:avLst/>
              <a:gdLst/>
              <a:ahLst/>
              <a:cxnLst/>
              <a:rect l="l" t="t" r="r" b="b"/>
              <a:pathLst>
                <a:path w="380365">
                  <a:moveTo>
                    <a:pt x="0" y="0"/>
                  </a:moveTo>
                  <a:lnTo>
                    <a:pt x="379950" y="0"/>
                  </a:lnTo>
                </a:path>
              </a:pathLst>
            </a:custGeom>
            <a:ln w="36768">
              <a:solidFill>
                <a:srgbClr val="000000"/>
              </a:solidFill>
            </a:ln>
          </p:spPr>
          <p:txBody>
            <a:bodyPr wrap="square" lIns="0" tIns="0" rIns="0" bIns="0" rtlCol="0"/>
            <a:lstStyle/>
            <a:p>
              <a:endParaRPr sz="1266"/>
            </a:p>
          </p:txBody>
        </p:sp>
        <p:sp>
          <p:nvSpPr>
            <p:cNvPr id="11" name="object 11"/>
            <p:cNvSpPr/>
            <p:nvPr/>
          </p:nvSpPr>
          <p:spPr>
            <a:xfrm>
              <a:off x="3414946" y="5200685"/>
              <a:ext cx="2323465" cy="755015"/>
            </a:xfrm>
            <a:custGeom>
              <a:avLst/>
              <a:gdLst/>
              <a:ahLst/>
              <a:cxnLst/>
              <a:rect l="l" t="t" r="r" b="b"/>
              <a:pathLst>
                <a:path w="2323465" h="755014">
                  <a:moveTo>
                    <a:pt x="0" y="0"/>
                  </a:moveTo>
                  <a:lnTo>
                    <a:pt x="2323442" y="754694"/>
                  </a:lnTo>
                </a:path>
              </a:pathLst>
            </a:custGeom>
            <a:ln w="36769">
              <a:solidFill>
                <a:srgbClr val="000000"/>
              </a:solidFill>
            </a:ln>
          </p:spPr>
          <p:txBody>
            <a:bodyPr wrap="square" lIns="0" tIns="0" rIns="0" bIns="0" rtlCol="0"/>
            <a:lstStyle/>
            <a:p>
              <a:endParaRPr sz="1266"/>
            </a:p>
          </p:txBody>
        </p:sp>
        <p:sp>
          <p:nvSpPr>
            <p:cNvPr id="12" name="object 12"/>
            <p:cNvSpPr/>
            <p:nvPr/>
          </p:nvSpPr>
          <p:spPr>
            <a:xfrm>
              <a:off x="6227893" y="7514666"/>
              <a:ext cx="516890" cy="168275"/>
            </a:xfrm>
            <a:custGeom>
              <a:avLst/>
              <a:gdLst/>
              <a:ahLst/>
              <a:cxnLst/>
              <a:rect l="l" t="t" r="r" b="b"/>
              <a:pathLst>
                <a:path w="516890" h="168275">
                  <a:moveTo>
                    <a:pt x="516375" y="167776"/>
                  </a:moveTo>
                  <a:lnTo>
                    <a:pt x="0" y="0"/>
                  </a:lnTo>
                </a:path>
              </a:pathLst>
            </a:custGeom>
            <a:ln w="36769">
              <a:solidFill>
                <a:srgbClr val="000000"/>
              </a:solidFill>
            </a:ln>
          </p:spPr>
          <p:txBody>
            <a:bodyPr wrap="square" lIns="0" tIns="0" rIns="0" bIns="0" rtlCol="0"/>
            <a:lstStyle/>
            <a:p>
              <a:endParaRPr sz="1266"/>
            </a:p>
          </p:txBody>
        </p:sp>
        <p:sp>
          <p:nvSpPr>
            <p:cNvPr id="13" name="object 13"/>
            <p:cNvSpPr/>
            <p:nvPr/>
          </p:nvSpPr>
          <p:spPr>
            <a:xfrm>
              <a:off x="9219726" y="3296641"/>
              <a:ext cx="155575" cy="50800"/>
            </a:xfrm>
            <a:custGeom>
              <a:avLst/>
              <a:gdLst/>
              <a:ahLst/>
              <a:cxnLst/>
              <a:rect l="l" t="t" r="r" b="b"/>
              <a:pathLst>
                <a:path w="155575" h="50800">
                  <a:moveTo>
                    <a:pt x="154973" y="0"/>
                  </a:moveTo>
                  <a:lnTo>
                    <a:pt x="0" y="50299"/>
                  </a:lnTo>
                </a:path>
              </a:pathLst>
            </a:custGeom>
            <a:ln w="36769">
              <a:solidFill>
                <a:srgbClr val="000000"/>
              </a:solidFill>
            </a:ln>
          </p:spPr>
          <p:txBody>
            <a:bodyPr wrap="square" lIns="0" tIns="0" rIns="0" bIns="0" rtlCol="0"/>
            <a:lstStyle/>
            <a:p>
              <a:endParaRPr sz="1266"/>
            </a:p>
          </p:txBody>
        </p:sp>
        <p:sp>
          <p:nvSpPr>
            <p:cNvPr id="14" name="object 14"/>
            <p:cNvSpPr/>
            <p:nvPr/>
          </p:nvSpPr>
          <p:spPr>
            <a:xfrm>
              <a:off x="9219731" y="3171332"/>
              <a:ext cx="128270" cy="175895"/>
            </a:xfrm>
            <a:custGeom>
              <a:avLst/>
              <a:gdLst/>
              <a:ahLst/>
              <a:cxnLst/>
              <a:rect l="l" t="t" r="r" b="b"/>
              <a:pathLst>
                <a:path w="128270" h="175895">
                  <a:moveTo>
                    <a:pt x="127696" y="0"/>
                  </a:moveTo>
                  <a:lnTo>
                    <a:pt x="0" y="175608"/>
                  </a:lnTo>
                </a:path>
              </a:pathLst>
            </a:custGeom>
            <a:ln w="36775">
              <a:solidFill>
                <a:srgbClr val="000000"/>
              </a:solidFill>
            </a:ln>
          </p:spPr>
          <p:txBody>
            <a:bodyPr wrap="square" lIns="0" tIns="0" rIns="0" bIns="0" rtlCol="0"/>
            <a:lstStyle/>
            <a:p>
              <a:endParaRPr sz="1266"/>
            </a:p>
          </p:txBody>
        </p:sp>
        <p:sp>
          <p:nvSpPr>
            <p:cNvPr id="15" name="object 15"/>
            <p:cNvSpPr/>
            <p:nvPr/>
          </p:nvSpPr>
          <p:spPr>
            <a:xfrm>
              <a:off x="6227895" y="7514663"/>
              <a:ext cx="383540" cy="527050"/>
            </a:xfrm>
            <a:custGeom>
              <a:avLst/>
              <a:gdLst/>
              <a:ahLst/>
              <a:cxnLst/>
              <a:rect l="l" t="t" r="r" b="b"/>
              <a:pathLst>
                <a:path w="383540" h="527050">
                  <a:moveTo>
                    <a:pt x="382990" y="526923"/>
                  </a:moveTo>
                  <a:lnTo>
                    <a:pt x="0" y="0"/>
                  </a:lnTo>
                </a:path>
              </a:pathLst>
            </a:custGeom>
            <a:ln w="36775">
              <a:solidFill>
                <a:srgbClr val="000000"/>
              </a:solidFill>
            </a:ln>
          </p:spPr>
          <p:txBody>
            <a:bodyPr wrap="square" lIns="0" tIns="0" rIns="0" bIns="0" rtlCol="0"/>
            <a:lstStyle/>
            <a:p>
              <a:endParaRPr sz="1266"/>
            </a:p>
          </p:txBody>
        </p:sp>
        <p:sp>
          <p:nvSpPr>
            <p:cNvPr id="16" name="object 16"/>
            <p:cNvSpPr/>
            <p:nvPr/>
          </p:nvSpPr>
          <p:spPr>
            <a:xfrm>
              <a:off x="6145314" y="5261086"/>
              <a:ext cx="439420" cy="319405"/>
            </a:xfrm>
            <a:custGeom>
              <a:avLst/>
              <a:gdLst/>
              <a:ahLst/>
              <a:cxnLst/>
              <a:rect l="l" t="t" r="r" b="b"/>
              <a:pathLst>
                <a:path w="439420" h="319404">
                  <a:moveTo>
                    <a:pt x="0" y="318945"/>
                  </a:moveTo>
                  <a:lnTo>
                    <a:pt x="439188" y="0"/>
                  </a:lnTo>
                </a:path>
              </a:pathLst>
            </a:custGeom>
            <a:ln w="36772">
              <a:solidFill>
                <a:srgbClr val="000000"/>
              </a:solidFill>
            </a:ln>
          </p:spPr>
          <p:txBody>
            <a:bodyPr wrap="square" lIns="0" tIns="0" rIns="0" bIns="0" rtlCol="0"/>
            <a:lstStyle/>
            <a:p>
              <a:endParaRPr sz="1266"/>
            </a:p>
          </p:txBody>
        </p:sp>
        <p:sp>
          <p:nvSpPr>
            <p:cNvPr id="17" name="object 17"/>
            <p:cNvSpPr/>
            <p:nvPr/>
          </p:nvSpPr>
          <p:spPr>
            <a:xfrm>
              <a:off x="6584500" y="3346941"/>
              <a:ext cx="2635250" cy="1914525"/>
            </a:xfrm>
            <a:custGeom>
              <a:avLst/>
              <a:gdLst/>
              <a:ahLst/>
              <a:cxnLst/>
              <a:rect l="l" t="t" r="r" b="b"/>
              <a:pathLst>
                <a:path w="2635250" h="1914525">
                  <a:moveTo>
                    <a:pt x="2635229" y="0"/>
                  </a:moveTo>
                  <a:lnTo>
                    <a:pt x="0" y="1914140"/>
                  </a:lnTo>
                </a:path>
              </a:pathLst>
            </a:custGeom>
            <a:ln w="36772">
              <a:solidFill>
                <a:srgbClr val="000000"/>
              </a:solidFill>
            </a:ln>
          </p:spPr>
          <p:txBody>
            <a:bodyPr wrap="square" lIns="0" tIns="0" rIns="0" bIns="0" rtlCol="0"/>
            <a:lstStyle/>
            <a:p>
              <a:endParaRPr sz="1266"/>
            </a:p>
          </p:txBody>
        </p:sp>
        <p:sp>
          <p:nvSpPr>
            <p:cNvPr id="18" name="object 18"/>
            <p:cNvSpPr/>
            <p:nvPr/>
          </p:nvSpPr>
          <p:spPr>
            <a:xfrm>
              <a:off x="4462017" y="4198995"/>
              <a:ext cx="1276985" cy="1756410"/>
            </a:xfrm>
            <a:custGeom>
              <a:avLst/>
              <a:gdLst/>
              <a:ahLst/>
              <a:cxnLst/>
              <a:rect l="l" t="t" r="r" b="b"/>
              <a:pathLst>
                <a:path w="1276985" h="1756410">
                  <a:moveTo>
                    <a:pt x="0" y="0"/>
                  </a:moveTo>
                  <a:lnTo>
                    <a:pt x="1276373" y="1756390"/>
                  </a:lnTo>
                </a:path>
              </a:pathLst>
            </a:custGeom>
            <a:ln w="36775">
              <a:solidFill>
                <a:srgbClr val="000000"/>
              </a:solidFill>
            </a:ln>
          </p:spPr>
          <p:txBody>
            <a:bodyPr wrap="square" lIns="0" tIns="0" rIns="0" bIns="0" rtlCol="0"/>
            <a:lstStyle/>
            <a:p>
              <a:endParaRPr sz="1266"/>
            </a:p>
          </p:txBody>
        </p:sp>
        <p:sp>
          <p:nvSpPr>
            <p:cNvPr id="19" name="object 19"/>
            <p:cNvSpPr/>
            <p:nvPr/>
          </p:nvSpPr>
          <p:spPr>
            <a:xfrm>
              <a:off x="5826265" y="5580032"/>
              <a:ext cx="319405" cy="439420"/>
            </a:xfrm>
            <a:custGeom>
              <a:avLst/>
              <a:gdLst/>
              <a:ahLst/>
              <a:cxnLst/>
              <a:rect l="l" t="t" r="r" b="b"/>
              <a:pathLst>
                <a:path w="319404" h="439420">
                  <a:moveTo>
                    <a:pt x="0" y="439167"/>
                  </a:moveTo>
                  <a:lnTo>
                    <a:pt x="319044" y="0"/>
                  </a:lnTo>
                </a:path>
              </a:pathLst>
            </a:custGeom>
            <a:ln w="36775">
              <a:solidFill>
                <a:srgbClr val="000000"/>
              </a:solidFill>
            </a:ln>
          </p:spPr>
          <p:txBody>
            <a:bodyPr wrap="square" lIns="0" tIns="0" rIns="0" bIns="0" rtlCol="0"/>
            <a:lstStyle/>
            <a:p>
              <a:endParaRPr sz="1266"/>
            </a:p>
          </p:txBody>
        </p:sp>
        <p:sp>
          <p:nvSpPr>
            <p:cNvPr id="20" name="object 20"/>
            <p:cNvSpPr/>
            <p:nvPr/>
          </p:nvSpPr>
          <p:spPr>
            <a:xfrm>
              <a:off x="5624914" y="7259551"/>
              <a:ext cx="252095" cy="774700"/>
            </a:xfrm>
            <a:custGeom>
              <a:avLst/>
              <a:gdLst/>
              <a:ahLst/>
              <a:cxnLst/>
              <a:rect l="l" t="t" r="r" b="b"/>
              <a:pathLst>
                <a:path w="252095" h="774700">
                  <a:moveTo>
                    <a:pt x="0" y="774206"/>
                  </a:moveTo>
                  <a:lnTo>
                    <a:pt x="251665" y="0"/>
                  </a:lnTo>
                </a:path>
              </a:pathLst>
            </a:custGeom>
            <a:ln w="36777">
              <a:solidFill>
                <a:srgbClr val="000000"/>
              </a:solidFill>
            </a:ln>
          </p:spPr>
          <p:txBody>
            <a:bodyPr wrap="square" lIns="0" tIns="0" rIns="0" bIns="0" rtlCol="0"/>
            <a:lstStyle/>
            <a:p>
              <a:endParaRPr sz="1266"/>
            </a:p>
          </p:txBody>
        </p:sp>
        <p:sp>
          <p:nvSpPr>
            <p:cNvPr id="21" name="object 21"/>
            <p:cNvSpPr/>
            <p:nvPr/>
          </p:nvSpPr>
          <p:spPr>
            <a:xfrm>
              <a:off x="5738388" y="5955381"/>
              <a:ext cx="88265" cy="64135"/>
            </a:xfrm>
            <a:custGeom>
              <a:avLst/>
              <a:gdLst/>
              <a:ahLst/>
              <a:cxnLst/>
              <a:rect l="l" t="t" r="r" b="b"/>
              <a:pathLst>
                <a:path w="88264" h="64135">
                  <a:moveTo>
                    <a:pt x="0" y="0"/>
                  </a:moveTo>
                  <a:lnTo>
                    <a:pt x="87876" y="63818"/>
                  </a:lnTo>
                </a:path>
              </a:pathLst>
            </a:custGeom>
            <a:ln w="36772">
              <a:solidFill>
                <a:srgbClr val="000000"/>
              </a:solidFill>
            </a:ln>
          </p:spPr>
          <p:txBody>
            <a:bodyPr wrap="square" lIns="0" tIns="0" rIns="0" bIns="0" rtlCol="0"/>
            <a:lstStyle/>
            <a:p>
              <a:endParaRPr sz="1266"/>
            </a:p>
          </p:txBody>
        </p:sp>
        <p:sp>
          <p:nvSpPr>
            <p:cNvPr id="22" name="object 22"/>
            <p:cNvSpPr/>
            <p:nvPr/>
          </p:nvSpPr>
          <p:spPr>
            <a:xfrm>
              <a:off x="5876581" y="7259558"/>
              <a:ext cx="351790" cy="255270"/>
            </a:xfrm>
            <a:custGeom>
              <a:avLst/>
              <a:gdLst/>
              <a:ahLst/>
              <a:cxnLst/>
              <a:rect l="l" t="t" r="r" b="b"/>
              <a:pathLst>
                <a:path w="351789" h="255270">
                  <a:moveTo>
                    <a:pt x="351311" y="255102"/>
                  </a:moveTo>
                  <a:lnTo>
                    <a:pt x="0" y="0"/>
                  </a:lnTo>
                </a:path>
              </a:pathLst>
            </a:custGeom>
            <a:ln w="36772">
              <a:solidFill>
                <a:srgbClr val="000000"/>
              </a:solidFill>
            </a:ln>
          </p:spPr>
          <p:txBody>
            <a:bodyPr wrap="square" lIns="0" tIns="0" rIns="0" bIns="0" rtlCol="0"/>
            <a:lstStyle/>
            <a:p>
              <a:endParaRPr sz="1266"/>
            </a:p>
          </p:txBody>
        </p:sp>
        <p:sp>
          <p:nvSpPr>
            <p:cNvPr id="23" name="object 23"/>
            <p:cNvSpPr/>
            <p:nvPr/>
          </p:nvSpPr>
          <p:spPr>
            <a:xfrm>
              <a:off x="5546467" y="8033765"/>
              <a:ext cx="78740" cy="100965"/>
            </a:xfrm>
            <a:custGeom>
              <a:avLst/>
              <a:gdLst/>
              <a:ahLst/>
              <a:cxnLst/>
              <a:rect l="l" t="t" r="r" b="b"/>
              <a:pathLst>
                <a:path w="78739" h="100965">
                  <a:moveTo>
                    <a:pt x="0" y="100869"/>
                  </a:moveTo>
                  <a:lnTo>
                    <a:pt x="78449" y="0"/>
                  </a:lnTo>
                </a:path>
              </a:pathLst>
            </a:custGeom>
            <a:ln w="36775">
              <a:solidFill>
                <a:srgbClr val="000000"/>
              </a:solidFill>
            </a:ln>
          </p:spPr>
          <p:txBody>
            <a:bodyPr wrap="square" lIns="0" tIns="0" rIns="0" bIns="0" rtlCol="0"/>
            <a:lstStyle/>
            <a:p>
              <a:endParaRPr sz="1266"/>
            </a:p>
          </p:txBody>
        </p:sp>
        <p:sp>
          <p:nvSpPr>
            <p:cNvPr id="24" name="object 24"/>
            <p:cNvSpPr/>
            <p:nvPr/>
          </p:nvSpPr>
          <p:spPr>
            <a:xfrm>
              <a:off x="5826269" y="7104621"/>
              <a:ext cx="50800" cy="154940"/>
            </a:xfrm>
            <a:custGeom>
              <a:avLst/>
              <a:gdLst/>
              <a:ahLst/>
              <a:cxnLst/>
              <a:rect l="l" t="t" r="r" b="b"/>
              <a:pathLst>
                <a:path w="50800" h="154940">
                  <a:moveTo>
                    <a:pt x="50313" y="154931"/>
                  </a:moveTo>
                  <a:lnTo>
                    <a:pt x="0" y="0"/>
                  </a:lnTo>
                </a:path>
              </a:pathLst>
            </a:custGeom>
            <a:ln w="36777">
              <a:solidFill>
                <a:srgbClr val="000000"/>
              </a:solidFill>
            </a:ln>
          </p:spPr>
          <p:txBody>
            <a:bodyPr wrap="square" lIns="0" tIns="0" rIns="0" bIns="0" rtlCol="0"/>
            <a:lstStyle/>
            <a:p>
              <a:endParaRPr sz="1266"/>
            </a:p>
          </p:txBody>
        </p:sp>
        <p:sp>
          <p:nvSpPr>
            <p:cNvPr id="25" name="object 25"/>
            <p:cNvSpPr/>
            <p:nvPr/>
          </p:nvSpPr>
          <p:spPr>
            <a:xfrm>
              <a:off x="4741929" y="7104630"/>
              <a:ext cx="1084580" cy="352425"/>
            </a:xfrm>
            <a:custGeom>
              <a:avLst/>
              <a:gdLst/>
              <a:ahLst/>
              <a:cxnLst/>
              <a:rect l="l" t="t" r="r" b="b"/>
              <a:pathLst>
                <a:path w="1084579" h="352425">
                  <a:moveTo>
                    <a:pt x="0" y="352197"/>
                  </a:moveTo>
                  <a:lnTo>
                    <a:pt x="1084338" y="0"/>
                  </a:lnTo>
                </a:path>
              </a:pathLst>
            </a:custGeom>
            <a:ln w="36769">
              <a:solidFill>
                <a:srgbClr val="000000"/>
              </a:solidFill>
            </a:ln>
          </p:spPr>
          <p:txBody>
            <a:bodyPr wrap="square" lIns="0" tIns="0" rIns="0" bIns="0" rtlCol="0"/>
            <a:lstStyle/>
            <a:p>
              <a:endParaRPr sz="1266"/>
            </a:p>
          </p:txBody>
        </p:sp>
      </p:grpSp>
      <p:sp>
        <p:nvSpPr>
          <p:cNvPr id="26" name="object 26"/>
          <p:cNvSpPr txBox="1"/>
          <p:nvPr/>
        </p:nvSpPr>
        <p:spPr>
          <a:xfrm rot="3180000">
            <a:off x="3966605" y="2448853"/>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species7</a:t>
            </a:r>
            <a:endParaRPr sz="1617">
              <a:latin typeface="Tahoma"/>
              <a:cs typeface="Tahoma"/>
            </a:endParaRPr>
          </a:p>
        </p:txBody>
      </p:sp>
      <p:sp>
        <p:nvSpPr>
          <p:cNvPr id="27" name="object 27"/>
          <p:cNvSpPr txBox="1"/>
          <p:nvPr/>
        </p:nvSpPr>
        <p:spPr>
          <a:xfrm rot="1020000">
            <a:off x="6346868" y="5443093"/>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species1</a:t>
            </a:r>
            <a:endParaRPr sz="1617">
              <a:latin typeface="Tahoma"/>
              <a:cs typeface="Tahoma"/>
            </a:endParaRPr>
          </a:p>
        </p:txBody>
      </p:sp>
      <p:sp>
        <p:nvSpPr>
          <p:cNvPr id="28" name="object 28"/>
          <p:cNvSpPr txBox="1"/>
          <p:nvPr/>
        </p:nvSpPr>
        <p:spPr>
          <a:xfrm>
            <a:off x="5404777" y="5914471"/>
            <a:ext cx="248851" cy="811262"/>
          </a:xfrm>
          <a:prstGeom prst="rect">
            <a:avLst/>
          </a:prstGeom>
        </p:spPr>
        <p:txBody>
          <a:bodyPr vert="vert" wrap="square" lIns="0" tIns="3572" rIns="0" bIns="0" rtlCol="0">
            <a:spAutoFit/>
          </a:bodyPr>
          <a:lstStyle/>
          <a:p>
            <a:pPr marL="8929">
              <a:spcBef>
                <a:spcPts val="28"/>
              </a:spcBef>
            </a:pPr>
            <a:r>
              <a:rPr sz="1617" dirty="0">
                <a:latin typeface="Tahoma"/>
                <a:cs typeface="Tahoma"/>
              </a:rPr>
              <a:t>species3</a:t>
            </a:r>
            <a:endParaRPr sz="1617">
              <a:latin typeface="Tahoma"/>
              <a:cs typeface="Tahoma"/>
            </a:endParaRPr>
          </a:p>
        </p:txBody>
      </p:sp>
      <p:sp>
        <p:nvSpPr>
          <p:cNvPr id="29" name="object 29"/>
          <p:cNvSpPr txBox="1"/>
          <p:nvPr/>
        </p:nvSpPr>
        <p:spPr>
          <a:xfrm rot="1020000">
            <a:off x="3044559" y="3378067"/>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species6</a:t>
            </a:r>
            <a:endParaRPr sz="1617">
              <a:latin typeface="Tahoma"/>
              <a:cs typeface="Tahoma"/>
            </a:endParaRPr>
          </a:p>
        </p:txBody>
      </p:sp>
      <p:sp>
        <p:nvSpPr>
          <p:cNvPr id="30" name="object 30"/>
          <p:cNvSpPr txBox="1"/>
          <p:nvPr/>
        </p:nvSpPr>
        <p:spPr>
          <a:xfrm>
            <a:off x="5744828" y="1484217"/>
            <a:ext cx="248851" cy="811262"/>
          </a:xfrm>
          <a:prstGeom prst="rect">
            <a:avLst/>
          </a:prstGeom>
        </p:spPr>
        <p:txBody>
          <a:bodyPr vert="vert" wrap="square" lIns="0" tIns="3572" rIns="0" bIns="0" rtlCol="0">
            <a:spAutoFit/>
          </a:bodyPr>
          <a:lstStyle/>
          <a:p>
            <a:pPr marL="8929">
              <a:spcBef>
                <a:spcPts val="28"/>
              </a:spcBef>
            </a:pPr>
            <a:r>
              <a:rPr sz="1617" dirty="0">
                <a:latin typeface="Tahoma"/>
                <a:cs typeface="Tahoma"/>
              </a:rPr>
              <a:t>species8</a:t>
            </a:r>
            <a:endParaRPr sz="1617">
              <a:latin typeface="Tahoma"/>
              <a:cs typeface="Tahoma"/>
            </a:endParaRPr>
          </a:p>
        </p:txBody>
      </p:sp>
      <p:sp>
        <p:nvSpPr>
          <p:cNvPr id="31" name="object 31"/>
          <p:cNvSpPr txBox="1"/>
          <p:nvPr/>
        </p:nvSpPr>
        <p:spPr>
          <a:xfrm rot="20580000">
            <a:off x="8211434" y="2023506"/>
            <a:ext cx="935833"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species10</a:t>
            </a:r>
            <a:endParaRPr sz="1617">
              <a:latin typeface="Tahoma"/>
              <a:cs typeface="Tahoma"/>
            </a:endParaRPr>
          </a:p>
        </p:txBody>
      </p:sp>
      <p:sp>
        <p:nvSpPr>
          <p:cNvPr id="32" name="object 32"/>
          <p:cNvSpPr txBox="1"/>
          <p:nvPr/>
        </p:nvSpPr>
        <p:spPr>
          <a:xfrm rot="18420000">
            <a:off x="7946263" y="1667283"/>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species9</a:t>
            </a:r>
            <a:endParaRPr sz="1617">
              <a:latin typeface="Tahoma"/>
              <a:cs typeface="Tahoma"/>
            </a:endParaRPr>
          </a:p>
        </p:txBody>
      </p:sp>
      <p:sp>
        <p:nvSpPr>
          <p:cNvPr id="33" name="object 33"/>
          <p:cNvSpPr txBox="1"/>
          <p:nvPr/>
        </p:nvSpPr>
        <p:spPr>
          <a:xfrm rot="3180000">
            <a:off x="6075249" y="5944234"/>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species2</a:t>
            </a:r>
            <a:endParaRPr sz="1617">
              <a:latin typeface="Tahoma"/>
              <a:cs typeface="Tahoma"/>
            </a:endParaRPr>
          </a:p>
        </p:txBody>
      </p:sp>
      <p:sp>
        <p:nvSpPr>
          <p:cNvPr id="34" name="object 34"/>
          <p:cNvSpPr txBox="1"/>
          <p:nvPr/>
        </p:nvSpPr>
        <p:spPr>
          <a:xfrm rot="18420000">
            <a:off x="4649131" y="6016498"/>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species4</a:t>
            </a:r>
            <a:endParaRPr sz="1617">
              <a:latin typeface="Tahoma"/>
              <a:cs typeface="Tahoma"/>
            </a:endParaRPr>
          </a:p>
        </p:txBody>
      </p:sp>
      <p:sp>
        <p:nvSpPr>
          <p:cNvPr id="35" name="object 35"/>
          <p:cNvSpPr txBox="1"/>
          <p:nvPr/>
        </p:nvSpPr>
        <p:spPr>
          <a:xfrm rot="20580000">
            <a:off x="3959340" y="5295079"/>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species5</a:t>
            </a:r>
            <a:endParaRPr sz="1617">
              <a:latin typeface="Tahoma"/>
              <a:cs typeface="Tahoma"/>
            </a:endParaRPr>
          </a:p>
        </p:txBody>
      </p:sp>
      <p:grpSp>
        <p:nvGrpSpPr>
          <p:cNvPr id="36" name="object 36"/>
          <p:cNvGrpSpPr/>
          <p:nvPr/>
        </p:nvGrpSpPr>
        <p:grpSpPr>
          <a:xfrm>
            <a:off x="3874985" y="2179551"/>
            <a:ext cx="4291161" cy="3678585"/>
            <a:chOff x="3343623" y="3099806"/>
            <a:chExt cx="6102985" cy="5231765"/>
          </a:xfrm>
        </p:grpSpPr>
        <p:pic>
          <p:nvPicPr>
            <p:cNvPr id="37" name="object 37"/>
            <p:cNvPicPr/>
            <p:nvPr/>
          </p:nvPicPr>
          <p:blipFill>
            <a:blip r:embed="rId2" cstate="print"/>
            <a:stretch>
              <a:fillRect/>
            </a:stretch>
          </p:blipFill>
          <p:spPr>
            <a:xfrm>
              <a:off x="6584498" y="5050469"/>
              <a:ext cx="251465" cy="251404"/>
            </a:xfrm>
            <a:prstGeom prst="rect">
              <a:avLst/>
            </a:prstGeom>
          </p:spPr>
        </p:pic>
        <p:pic>
          <p:nvPicPr>
            <p:cNvPr id="38" name="object 38"/>
            <p:cNvPicPr/>
            <p:nvPr/>
          </p:nvPicPr>
          <p:blipFill>
            <a:blip r:embed="rId3" cstate="print"/>
            <a:stretch>
              <a:fillRect/>
            </a:stretch>
          </p:blipFill>
          <p:spPr>
            <a:xfrm>
              <a:off x="4670602" y="7385519"/>
              <a:ext cx="142651" cy="142603"/>
            </a:xfrm>
            <a:prstGeom prst="rect">
              <a:avLst/>
            </a:prstGeom>
          </p:spPr>
        </p:pic>
        <p:pic>
          <p:nvPicPr>
            <p:cNvPr id="39" name="object 39"/>
            <p:cNvPicPr/>
            <p:nvPr/>
          </p:nvPicPr>
          <p:blipFill>
            <a:blip r:embed="rId3" cstate="print"/>
            <a:stretch>
              <a:fillRect/>
            </a:stretch>
          </p:blipFill>
          <p:spPr>
            <a:xfrm>
              <a:off x="5553588" y="8188953"/>
              <a:ext cx="142651" cy="142603"/>
            </a:xfrm>
            <a:prstGeom prst="rect">
              <a:avLst/>
            </a:prstGeom>
          </p:spPr>
        </p:pic>
        <p:pic>
          <p:nvPicPr>
            <p:cNvPr id="40" name="object 40"/>
            <p:cNvPicPr/>
            <p:nvPr/>
          </p:nvPicPr>
          <p:blipFill>
            <a:blip r:embed="rId4" cstate="print"/>
            <a:stretch>
              <a:fillRect/>
            </a:stretch>
          </p:blipFill>
          <p:spPr>
            <a:xfrm>
              <a:off x="6539564" y="7970278"/>
              <a:ext cx="142638" cy="142603"/>
            </a:xfrm>
            <a:prstGeom prst="rect">
              <a:avLst/>
            </a:prstGeom>
          </p:spPr>
        </p:pic>
        <p:pic>
          <p:nvPicPr>
            <p:cNvPr id="41" name="object 41"/>
            <p:cNvPicPr/>
            <p:nvPr/>
          </p:nvPicPr>
          <p:blipFill>
            <a:blip r:embed="rId5" cstate="print"/>
            <a:stretch>
              <a:fillRect/>
            </a:stretch>
          </p:blipFill>
          <p:spPr>
            <a:xfrm>
              <a:off x="6672947" y="7611136"/>
              <a:ext cx="142638" cy="142603"/>
            </a:xfrm>
            <a:prstGeom prst="rect">
              <a:avLst/>
            </a:prstGeom>
          </p:spPr>
        </p:pic>
        <p:sp>
          <p:nvSpPr>
            <p:cNvPr id="42" name="object 42"/>
            <p:cNvSpPr/>
            <p:nvPr/>
          </p:nvSpPr>
          <p:spPr>
            <a:xfrm>
              <a:off x="9282238" y="3106157"/>
              <a:ext cx="158115" cy="255904"/>
            </a:xfrm>
            <a:custGeom>
              <a:avLst/>
              <a:gdLst/>
              <a:ahLst/>
              <a:cxnLst/>
              <a:rect l="l" t="t" r="r" b="b"/>
              <a:pathLst>
                <a:path w="158115" h="255904">
                  <a:moveTo>
                    <a:pt x="65184" y="0"/>
                  </a:moveTo>
                  <a:lnTo>
                    <a:pt x="39813" y="5121"/>
                  </a:lnTo>
                  <a:lnTo>
                    <a:pt x="19094" y="19089"/>
                  </a:lnTo>
                  <a:lnTo>
                    <a:pt x="5123" y="39803"/>
                  </a:lnTo>
                  <a:lnTo>
                    <a:pt x="0" y="65166"/>
                  </a:lnTo>
                  <a:lnTo>
                    <a:pt x="5123" y="90543"/>
                  </a:lnTo>
                  <a:lnTo>
                    <a:pt x="19094" y="111265"/>
                  </a:lnTo>
                  <a:lnTo>
                    <a:pt x="39813" y="125235"/>
                  </a:lnTo>
                  <a:lnTo>
                    <a:pt x="65184" y="130357"/>
                  </a:lnTo>
                  <a:lnTo>
                    <a:pt x="66274" y="130357"/>
                  </a:lnTo>
                  <a:lnTo>
                    <a:pt x="68371" y="130039"/>
                  </a:lnTo>
                  <a:lnTo>
                    <a:pt x="51803" y="139665"/>
                  </a:lnTo>
                  <a:lnTo>
                    <a:pt x="38805" y="153556"/>
                  </a:lnTo>
                  <a:lnTo>
                    <a:pt x="30316" y="170797"/>
                  </a:lnTo>
                  <a:lnTo>
                    <a:pt x="27278" y="190475"/>
                  </a:lnTo>
                  <a:lnTo>
                    <a:pt x="32399" y="215852"/>
                  </a:lnTo>
                  <a:lnTo>
                    <a:pt x="46367" y="236574"/>
                  </a:lnTo>
                  <a:lnTo>
                    <a:pt x="67086" y="250543"/>
                  </a:lnTo>
                  <a:lnTo>
                    <a:pt x="92462" y="255666"/>
                  </a:lnTo>
                  <a:lnTo>
                    <a:pt x="117837" y="250543"/>
                  </a:lnTo>
                  <a:lnTo>
                    <a:pt x="138556" y="236574"/>
                  </a:lnTo>
                  <a:lnTo>
                    <a:pt x="152524" y="215852"/>
                  </a:lnTo>
                  <a:lnTo>
                    <a:pt x="157646" y="190475"/>
                  </a:lnTo>
                  <a:lnTo>
                    <a:pt x="152524" y="165112"/>
                  </a:lnTo>
                  <a:lnTo>
                    <a:pt x="138556" y="144397"/>
                  </a:lnTo>
                  <a:lnTo>
                    <a:pt x="117837" y="130430"/>
                  </a:lnTo>
                  <a:lnTo>
                    <a:pt x="92462" y="125308"/>
                  </a:lnTo>
                  <a:lnTo>
                    <a:pt x="91371" y="125308"/>
                  </a:lnTo>
                  <a:lnTo>
                    <a:pt x="89274" y="125627"/>
                  </a:lnTo>
                  <a:lnTo>
                    <a:pt x="105845" y="115995"/>
                  </a:lnTo>
                  <a:lnTo>
                    <a:pt x="118847" y="102102"/>
                  </a:lnTo>
                  <a:lnTo>
                    <a:pt x="127340" y="84856"/>
                  </a:lnTo>
                  <a:lnTo>
                    <a:pt x="130380" y="65166"/>
                  </a:lnTo>
                  <a:lnTo>
                    <a:pt x="125257" y="39803"/>
                  </a:lnTo>
                  <a:lnTo>
                    <a:pt x="111285" y="19089"/>
                  </a:lnTo>
                  <a:lnTo>
                    <a:pt x="90561" y="5121"/>
                  </a:lnTo>
                  <a:lnTo>
                    <a:pt x="65184" y="0"/>
                  </a:lnTo>
                  <a:close/>
                </a:path>
              </a:pathLst>
            </a:custGeom>
            <a:solidFill>
              <a:srgbClr val="95C11F"/>
            </a:solidFill>
          </p:spPr>
          <p:txBody>
            <a:bodyPr wrap="square" lIns="0" tIns="0" rIns="0" bIns="0" rtlCol="0"/>
            <a:lstStyle/>
            <a:p>
              <a:endParaRPr sz="1266"/>
            </a:p>
          </p:txBody>
        </p:sp>
        <p:sp>
          <p:nvSpPr>
            <p:cNvPr id="43" name="object 43"/>
            <p:cNvSpPr/>
            <p:nvPr/>
          </p:nvSpPr>
          <p:spPr>
            <a:xfrm>
              <a:off x="9282238" y="3106156"/>
              <a:ext cx="158115" cy="255904"/>
            </a:xfrm>
            <a:custGeom>
              <a:avLst/>
              <a:gdLst/>
              <a:ahLst/>
              <a:cxnLst/>
              <a:rect l="l" t="t" r="r" b="b"/>
              <a:pathLst>
                <a:path w="158115" h="255904">
                  <a:moveTo>
                    <a:pt x="92462" y="125308"/>
                  </a:moveTo>
                  <a:lnTo>
                    <a:pt x="91370" y="125308"/>
                  </a:lnTo>
                  <a:lnTo>
                    <a:pt x="90353" y="125578"/>
                  </a:lnTo>
                  <a:lnTo>
                    <a:pt x="89274" y="125627"/>
                  </a:lnTo>
                  <a:lnTo>
                    <a:pt x="105844" y="115995"/>
                  </a:lnTo>
                  <a:lnTo>
                    <a:pt x="118847" y="102102"/>
                  </a:lnTo>
                  <a:lnTo>
                    <a:pt x="127340" y="84856"/>
                  </a:lnTo>
                  <a:lnTo>
                    <a:pt x="130381" y="65166"/>
                  </a:lnTo>
                  <a:lnTo>
                    <a:pt x="125257" y="39803"/>
                  </a:lnTo>
                  <a:lnTo>
                    <a:pt x="111285" y="19089"/>
                  </a:lnTo>
                  <a:lnTo>
                    <a:pt x="90561" y="5121"/>
                  </a:lnTo>
                  <a:lnTo>
                    <a:pt x="65184" y="0"/>
                  </a:lnTo>
                  <a:lnTo>
                    <a:pt x="39814" y="5121"/>
                  </a:lnTo>
                  <a:lnTo>
                    <a:pt x="19094" y="19089"/>
                  </a:lnTo>
                  <a:lnTo>
                    <a:pt x="5123" y="39803"/>
                  </a:lnTo>
                  <a:lnTo>
                    <a:pt x="0" y="65166"/>
                  </a:lnTo>
                  <a:lnTo>
                    <a:pt x="5123" y="90544"/>
                  </a:lnTo>
                  <a:lnTo>
                    <a:pt x="19094" y="111265"/>
                  </a:lnTo>
                  <a:lnTo>
                    <a:pt x="39814" y="125235"/>
                  </a:lnTo>
                  <a:lnTo>
                    <a:pt x="65184" y="130358"/>
                  </a:lnTo>
                  <a:lnTo>
                    <a:pt x="66275" y="130358"/>
                  </a:lnTo>
                  <a:lnTo>
                    <a:pt x="67293" y="130088"/>
                  </a:lnTo>
                  <a:lnTo>
                    <a:pt x="68371" y="130039"/>
                  </a:lnTo>
                  <a:lnTo>
                    <a:pt x="51803" y="139665"/>
                  </a:lnTo>
                  <a:lnTo>
                    <a:pt x="38804" y="153556"/>
                  </a:lnTo>
                  <a:lnTo>
                    <a:pt x="30316" y="170797"/>
                  </a:lnTo>
                  <a:lnTo>
                    <a:pt x="27277" y="190475"/>
                  </a:lnTo>
                  <a:lnTo>
                    <a:pt x="32399" y="215852"/>
                  </a:lnTo>
                  <a:lnTo>
                    <a:pt x="46367" y="236574"/>
                  </a:lnTo>
                  <a:lnTo>
                    <a:pt x="67086" y="250544"/>
                  </a:lnTo>
                  <a:lnTo>
                    <a:pt x="92462" y="255666"/>
                  </a:lnTo>
                  <a:lnTo>
                    <a:pt x="117837" y="250544"/>
                  </a:lnTo>
                  <a:lnTo>
                    <a:pt x="138556" y="236574"/>
                  </a:lnTo>
                  <a:lnTo>
                    <a:pt x="152524" y="215852"/>
                  </a:lnTo>
                  <a:lnTo>
                    <a:pt x="157646" y="190475"/>
                  </a:lnTo>
                  <a:lnTo>
                    <a:pt x="152524" y="165111"/>
                  </a:lnTo>
                  <a:lnTo>
                    <a:pt x="138556" y="144397"/>
                  </a:lnTo>
                  <a:lnTo>
                    <a:pt x="117837" y="130430"/>
                  </a:lnTo>
                  <a:lnTo>
                    <a:pt x="92462" y="125308"/>
                  </a:lnTo>
                  <a:close/>
                </a:path>
              </a:pathLst>
            </a:custGeom>
            <a:ln w="12258">
              <a:solidFill>
                <a:srgbClr val="1D1D1B"/>
              </a:solidFill>
            </a:ln>
          </p:spPr>
          <p:txBody>
            <a:bodyPr wrap="square" lIns="0" tIns="0" rIns="0" bIns="0" rtlCol="0"/>
            <a:lstStyle/>
            <a:p>
              <a:endParaRPr sz="1266"/>
            </a:p>
          </p:txBody>
        </p:sp>
        <p:pic>
          <p:nvPicPr>
            <p:cNvPr id="44" name="object 44"/>
            <p:cNvPicPr/>
            <p:nvPr/>
          </p:nvPicPr>
          <p:blipFill>
            <a:blip r:embed="rId5" cstate="print"/>
            <a:stretch>
              <a:fillRect/>
            </a:stretch>
          </p:blipFill>
          <p:spPr>
            <a:xfrm>
              <a:off x="6073994" y="3337801"/>
              <a:ext cx="142638" cy="142603"/>
            </a:xfrm>
            <a:prstGeom prst="rect">
              <a:avLst/>
            </a:prstGeom>
          </p:spPr>
        </p:pic>
        <p:pic>
          <p:nvPicPr>
            <p:cNvPr id="45" name="object 45"/>
            <p:cNvPicPr/>
            <p:nvPr/>
          </p:nvPicPr>
          <p:blipFill>
            <a:blip r:embed="rId5" cstate="print"/>
            <a:stretch>
              <a:fillRect/>
            </a:stretch>
          </p:blipFill>
          <p:spPr>
            <a:xfrm>
              <a:off x="4390696" y="4127693"/>
              <a:ext cx="142638" cy="142603"/>
            </a:xfrm>
            <a:prstGeom prst="rect">
              <a:avLst/>
            </a:prstGeom>
          </p:spPr>
        </p:pic>
        <p:pic>
          <p:nvPicPr>
            <p:cNvPr id="46" name="object 46"/>
            <p:cNvPicPr/>
            <p:nvPr/>
          </p:nvPicPr>
          <p:blipFill>
            <a:blip r:embed="rId5" cstate="print"/>
            <a:stretch>
              <a:fillRect/>
            </a:stretch>
          </p:blipFill>
          <p:spPr>
            <a:xfrm>
              <a:off x="3343623" y="5129383"/>
              <a:ext cx="142638" cy="142603"/>
            </a:xfrm>
            <a:prstGeom prst="rect">
              <a:avLst/>
            </a:prstGeom>
          </p:spPr>
        </p:pic>
        <p:pic>
          <p:nvPicPr>
            <p:cNvPr id="47" name="object 47"/>
            <p:cNvPicPr/>
            <p:nvPr/>
          </p:nvPicPr>
          <p:blipFill>
            <a:blip r:embed="rId6" cstate="print"/>
            <a:stretch>
              <a:fillRect/>
            </a:stretch>
          </p:blipFill>
          <p:spPr>
            <a:xfrm>
              <a:off x="5645817" y="5884069"/>
              <a:ext cx="251761" cy="206446"/>
            </a:xfrm>
            <a:prstGeom prst="rect">
              <a:avLst/>
            </a:prstGeom>
          </p:spPr>
        </p:pic>
        <p:pic>
          <p:nvPicPr>
            <p:cNvPr id="48" name="object 48"/>
            <p:cNvPicPr/>
            <p:nvPr/>
          </p:nvPicPr>
          <p:blipFill>
            <a:blip r:embed="rId7" cstate="print"/>
            <a:stretch>
              <a:fillRect/>
            </a:stretch>
          </p:blipFill>
          <p:spPr>
            <a:xfrm>
              <a:off x="6073994" y="5508723"/>
              <a:ext cx="142638" cy="142616"/>
            </a:xfrm>
            <a:prstGeom prst="rect">
              <a:avLst/>
            </a:prstGeom>
          </p:spPr>
        </p:pic>
        <p:sp>
          <p:nvSpPr>
            <p:cNvPr id="49" name="object 49"/>
            <p:cNvSpPr/>
            <p:nvPr/>
          </p:nvSpPr>
          <p:spPr>
            <a:xfrm>
              <a:off x="5559723" y="7968579"/>
              <a:ext cx="130810" cy="130810"/>
            </a:xfrm>
            <a:custGeom>
              <a:avLst/>
              <a:gdLst/>
              <a:ahLst/>
              <a:cxnLst/>
              <a:rect l="l" t="t" r="r" b="b"/>
              <a:pathLst>
                <a:path w="130810" h="130809">
                  <a:moveTo>
                    <a:pt x="65196" y="0"/>
                  </a:moveTo>
                  <a:lnTo>
                    <a:pt x="39819" y="5120"/>
                  </a:lnTo>
                  <a:lnTo>
                    <a:pt x="19095" y="19086"/>
                  </a:lnTo>
                  <a:lnTo>
                    <a:pt x="5123" y="39803"/>
                  </a:lnTo>
                  <a:lnTo>
                    <a:pt x="0" y="65178"/>
                  </a:lnTo>
                  <a:lnTo>
                    <a:pt x="5123" y="90554"/>
                  </a:lnTo>
                  <a:lnTo>
                    <a:pt x="19095" y="111272"/>
                  </a:lnTo>
                  <a:lnTo>
                    <a:pt x="39819" y="125237"/>
                  </a:lnTo>
                  <a:lnTo>
                    <a:pt x="65196" y="130357"/>
                  </a:lnTo>
                  <a:lnTo>
                    <a:pt x="90566" y="125237"/>
                  </a:lnTo>
                  <a:lnTo>
                    <a:pt x="111286" y="111272"/>
                  </a:lnTo>
                  <a:lnTo>
                    <a:pt x="125257" y="90554"/>
                  </a:lnTo>
                  <a:lnTo>
                    <a:pt x="130380" y="65178"/>
                  </a:lnTo>
                  <a:lnTo>
                    <a:pt x="125257" y="39803"/>
                  </a:lnTo>
                  <a:lnTo>
                    <a:pt x="111286" y="19086"/>
                  </a:lnTo>
                  <a:lnTo>
                    <a:pt x="90566" y="5120"/>
                  </a:lnTo>
                  <a:lnTo>
                    <a:pt x="65196" y="0"/>
                  </a:lnTo>
                  <a:close/>
                </a:path>
              </a:pathLst>
            </a:custGeom>
            <a:solidFill>
              <a:srgbClr val="1D71B8"/>
            </a:solidFill>
          </p:spPr>
          <p:txBody>
            <a:bodyPr wrap="square" lIns="0" tIns="0" rIns="0" bIns="0" rtlCol="0"/>
            <a:lstStyle/>
            <a:p>
              <a:endParaRPr sz="1266"/>
            </a:p>
          </p:txBody>
        </p:sp>
        <p:sp>
          <p:nvSpPr>
            <p:cNvPr id="50" name="object 50"/>
            <p:cNvSpPr/>
            <p:nvPr/>
          </p:nvSpPr>
          <p:spPr>
            <a:xfrm>
              <a:off x="5559723" y="7968579"/>
              <a:ext cx="130810" cy="130810"/>
            </a:xfrm>
            <a:custGeom>
              <a:avLst/>
              <a:gdLst/>
              <a:ahLst/>
              <a:cxnLst/>
              <a:rect l="l" t="t" r="r" b="b"/>
              <a:pathLst>
                <a:path w="130810" h="130809">
                  <a:moveTo>
                    <a:pt x="130381" y="65179"/>
                  </a:moveTo>
                  <a:lnTo>
                    <a:pt x="125257" y="90554"/>
                  </a:lnTo>
                  <a:lnTo>
                    <a:pt x="111286" y="111271"/>
                  </a:lnTo>
                  <a:lnTo>
                    <a:pt x="90566" y="125237"/>
                  </a:lnTo>
                  <a:lnTo>
                    <a:pt x="65196" y="130358"/>
                  </a:lnTo>
                  <a:lnTo>
                    <a:pt x="39819" y="125237"/>
                  </a:lnTo>
                  <a:lnTo>
                    <a:pt x="19095" y="111271"/>
                  </a:lnTo>
                  <a:lnTo>
                    <a:pt x="5123" y="90554"/>
                  </a:lnTo>
                  <a:lnTo>
                    <a:pt x="0" y="65179"/>
                  </a:lnTo>
                  <a:lnTo>
                    <a:pt x="5123" y="39803"/>
                  </a:lnTo>
                  <a:lnTo>
                    <a:pt x="19095" y="19086"/>
                  </a:lnTo>
                  <a:lnTo>
                    <a:pt x="39819" y="5120"/>
                  </a:lnTo>
                  <a:lnTo>
                    <a:pt x="65196" y="0"/>
                  </a:lnTo>
                  <a:lnTo>
                    <a:pt x="90566" y="5120"/>
                  </a:lnTo>
                  <a:lnTo>
                    <a:pt x="111286" y="19086"/>
                  </a:lnTo>
                  <a:lnTo>
                    <a:pt x="125257" y="39803"/>
                  </a:lnTo>
                  <a:lnTo>
                    <a:pt x="130381" y="65179"/>
                  </a:lnTo>
                  <a:close/>
                </a:path>
              </a:pathLst>
            </a:custGeom>
            <a:ln w="12257">
              <a:solidFill>
                <a:srgbClr val="FFFFFF"/>
              </a:solidFill>
            </a:ln>
          </p:spPr>
          <p:txBody>
            <a:bodyPr wrap="square" lIns="0" tIns="0" rIns="0" bIns="0" rtlCol="0"/>
            <a:lstStyle/>
            <a:p>
              <a:endParaRPr sz="1266"/>
            </a:p>
          </p:txBody>
        </p:sp>
        <p:pic>
          <p:nvPicPr>
            <p:cNvPr id="51" name="object 51"/>
            <p:cNvPicPr/>
            <p:nvPr/>
          </p:nvPicPr>
          <p:blipFill>
            <a:blip r:embed="rId8" cstate="print"/>
            <a:stretch>
              <a:fillRect/>
            </a:stretch>
          </p:blipFill>
          <p:spPr>
            <a:xfrm>
              <a:off x="5754943" y="7033317"/>
              <a:ext cx="192958" cy="297544"/>
            </a:xfrm>
            <a:prstGeom prst="rect">
              <a:avLst/>
            </a:prstGeom>
          </p:spPr>
        </p:pic>
        <p:pic>
          <p:nvPicPr>
            <p:cNvPr id="52" name="object 52"/>
            <p:cNvPicPr/>
            <p:nvPr/>
          </p:nvPicPr>
          <p:blipFill>
            <a:blip r:embed="rId7" cstate="print"/>
            <a:stretch>
              <a:fillRect/>
            </a:stretch>
          </p:blipFill>
          <p:spPr>
            <a:xfrm>
              <a:off x="6156572" y="7443353"/>
              <a:ext cx="142638" cy="142616"/>
            </a:xfrm>
            <a:prstGeom prst="rect">
              <a:avLst/>
            </a:prstGeom>
          </p:spPr>
        </p:pic>
        <p:pic>
          <p:nvPicPr>
            <p:cNvPr id="53" name="object 53"/>
            <p:cNvPicPr/>
            <p:nvPr/>
          </p:nvPicPr>
          <p:blipFill>
            <a:blip r:embed="rId7" cstate="print"/>
            <a:stretch>
              <a:fillRect/>
            </a:stretch>
          </p:blipFill>
          <p:spPr>
            <a:xfrm>
              <a:off x="9148409" y="3256806"/>
              <a:ext cx="142638" cy="142616"/>
            </a:xfrm>
            <a:prstGeom prst="rect">
              <a:avLst/>
            </a:prstGeom>
          </p:spPr>
        </p:pic>
        <p:sp>
          <p:nvSpPr>
            <p:cNvPr id="54" name="object 54"/>
            <p:cNvSpPr/>
            <p:nvPr/>
          </p:nvSpPr>
          <p:spPr>
            <a:xfrm>
              <a:off x="5481269" y="8069455"/>
              <a:ext cx="130810" cy="130810"/>
            </a:xfrm>
            <a:custGeom>
              <a:avLst/>
              <a:gdLst/>
              <a:ahLst/>
              <a:cxnLst/>
              <a:rect l="l" t="t" r="r" b="b"/>
              <a:pathLst>
                <a:path w="130810" h="130809">
                  <a:moveTo>
                    <a:pt x="65196" y="0"/>
                  </a:moveTo>
                  <a:lnTo>
                    <a:pt x="39824" y="5120"/>
                  </a:lnTo>
                  <a:lnTo>
                    <a:pt x="19100" y="19084"/>
                  </a:lnTo>
                  <a:lnTo>
                    <a:pt x="5125" y="39797"/>
                  </a:lnTo>
                  <a:lnTo>
                    <a:pt x="0" y="65166"/>
                  </a:lnTo>
                  <a:lnTo>
                    <a:pt x="5125" y="90541"/>
                  </a:lnTo>
                  <a:lnTo>
                    <a:pt x="19100" y="111259"/>
                  </a:lnTo>
                  <a:lnTo>
                    <a:pt x="39824" y="125224"/>
                  </a:lnTo>
                  <a:lnTo>
                    <a:pt x="65196" y="130345"/>
                  </a:lnTo>
                  <a:lnTo>
                    <a:pt x="90573" y="125224"/>
                  </a:lnTo>
                  <a:lnTo>
                    <a:pt x="111297" y="111259"/>
                  </a:lnTo>
                  <a:lnTo>
                    <a:pt x="125269" y="90541"/>
                  </a:lnTo>
                  <a:lnTo>
                    <a:pt x="130393" y="65166"/>
                  </a:lnTo>
                  <a:lnTo>
                    <a:pt x="125269" y="39797"/>
                  </a:lnTo>
                  <a:lnTo>
                    <a:pt x="111297" y="19084"/>
                  </a:lnTo>
                  <a:lnTo>
                    <a:pt x="90573" y="5120"/>
                  </a:lnTo>
                  <a:lnTo>
                    <a:pt x="65196" y="0"/>
                  </a:lnTo>
                  <a:close/>
                </a:path>
              </a:pathLst>
            </a:custGeom>
            <a:solidFill>
              <a:srgbClr val="95C11F"/>
            </a:solidFill>
          </p:spPr>
          <p:txBody>
            <a:bodyPr wrap="square" lIns="0" tIns="0" rIns="0" bIns="0" rtlCol="0"/>
            <a:lstStyle/>
            <a:p>
              <a:endParaRPr sz="1266"/>
            </a:p>
          </p:txBody>
        </p:sp>
        <p:sp>
          <p:nvSpPr>
            <p:cNvPr id="55" name="object 55"/>
            <p:cNvSpPr/>
            <p:nvPr/>
          </p:nvSpPr>
          <p:spPr>
            <a:xfrm>
              <a:off x="5481269" y="8069454"/>
              <a:ext cx="130810" cy="130810"/>
            </a:xfrm>
            <a:custGeom>
              <a:avLst/>
              <a:gdLst/>
              <a:ahLst/>
              <a:cxnLst/>
              <a:rect l="l" t="t" r="r" b="b"/>
              <a:pathLst>
                <a:path w="130810" h="130809">
                  <a:moveTo>
                    <a:pt x="130393" y="65166"/>
                  </a:moveTo>
                  <a:lnTo>
                    <a:pt x="125269" y="90542"/>
                  </a:lnTo>
                  <a:lnTo>
                    <a:pt x="111297" y="111259"/>
                  </a:lnTo>
                  <a:lnTo>
                    <a:pt x="90573" y="125225"/>
                  </a:lnTo>
                  <a:lnTo>
                    <a:pt x="65196" y="130345"/>
                  </a:lnTo>
                  <a:lnTo>
                    <a:pt x="39824" y="125225"/>
                  </a:lnTo>
                  <a:lnTo>
                    <a:pt x="19100" y="111259"/>
                  </a:lnTo>
                  <a:lnTo>
                    <a:pt x="5125" y="90542"/>
                  </a:lnTo>
                  <a:lnTo>
                    <a:pt x="0" y="65166"/>
                  </a:lnTo>
                  <a:lnTo>
                    <a:pt x="5125" y="39798"/>
                  </a:lnTo>
                  <a:lnTo>
                    <a:pt x="19100" y="19084"/>
                  </a:lnTo>
                  <a:lnTo>
                    <a:pt x="39824" y="5120"/>
                  </a:lnTo>
                  <a:lnTo>
                    <a:pt x="65196" y="0"/>
                  </a:lnTo>
                  <a:lnTo>
                    <a:pt x="90573" y="5120"/>
                  </a:lnTo>
                  <a:lnTo>
                    <a:pt x="111297" y="19084"/>
                  </a:lnTo>
                  <a:lnTo>
                    <a:pt x="125269" y="39798"/>
                  </a:lnTo>
                  <a:lnTo>
                    <a:pt x="130393" y="65166"/>
                  </a:lnTo>
                  <a:close/>
                </a:path>
              </a:pathLst>
            </a:custGeom>
            <a:ln w="12257">
              <a:solidFill>
                <a:srgbClr val="1D1D1B"/>
              </a:solidFill>
            </a:ln>
          </p:spPr>
          <p:txBody>
            <a:bodyPr wrap="square" lIns="0" tIns="0" rIns="0" bIns="0" rtlCol="0"/>
            <a:lstStyle/>
            <a:p>
              <a:endParaRPr sz="1266"/>
            </a:p>
          </p:txBody>
        </p:sp>
        <p:sp>
          <p:nvSpPr>
            <p:cNvPr id="56" name="object 56"/>
            <p:cNvSpPr/>
            <p:nvPr/>
          </p:nvSpPr>
          <p:spPr>
            <a:xfrm>
              <a:off x="6329756" y="5345648"/>
              <a:ext cx="490220" cy="334010"/>
            </a:xfrm>
            <a:custGeom>
              <a:avLst/>
              <a:gdLst/>
              <a:ahLst/>
              <a:cxnLst/>
              <a:rect l="l" t="t" r="r" b="b"/>
              <a:pathLst>
                <a:path w="490220" h="334010">
                  <a:moveTo>
                    <a:pt x="0" y="333815"/>
                  </a:moveTo>
                  <a:lnTo>
                    <a:pt x="15744" y="323090"/>
                  </a:lnTo>
                  <a:lnTo>
                    <a:pt x="490065" y="0"/>
                  </a:lnTo>
                </a:path>
              </a:pathLst>
            </a:custGeom>
            <a:ln w="38100">
              <a:solidFill>
                <a:srgbClr val="577A85"/>
              </a:solidFill>
            </a:ln>
          </p:spPr>
          <p:txBody>
            <a:bodyPr wrap="square" lIns="0" tIns="0" rIns="0" bIns="0" rtlCol="0"/>
            <a:lstStyle/>
            <a:p>
              <a:endParaRPr sz="1266"/>
            </a:p>
          </p:txBody>
        </p:sp>
        <p:sp>
          <p:nvSpPr>
            <p:cNvPr id="57" name="object 57"/>
            <p:cNvSpPr/>
            <p:nvPr/>
          </p:nvSpPr>
          <p:spPr>
            <a:xfrm>
              <a:off x="6241587" y="5575870"/>
              <a:ext cx="186055" cy="163830"/>
            </a:xfrm>
            <a:custGeom>
              <a:avLst/>
              <a:gdLst/>
              <a:ahLst/>
              <a:cxnLst/>
              <a:rect l="l" t="t" r="r" b="b"/>
              <a:pathLst>
                <a:path w="186054" h="163829">
                  <a:moveTo>
                    <a:pt x="91363" y="0"/>
                  </a:moveTo>
                  <a:lnTo>
                    <a:pt x="0" y="163650"/>
                  </a:lnTo>
                  <a:lnTo>
                    <a:pt x="185738" y="138550"/>
                  </a:lnTo>
                  <a:lnTo>
                    <a:pt x="103913" y="92868"/>
                  </a:lnTo>
                  <a:lnTo>
                    <a:pt x="91363" y="0"/>
                  </a:lnTo>
                  <a:close/>
                </a:path>
              </a:pathLst>
            </a:custGeom>
            <a:solidFill>
              <a:srgbClr val="577A85"/>
            </a:solidFill>
          </p:spPr>
          <p:txBody>
            <a:bodyPr wrap="square" lIns="0" tIns="0" rIns="0" bIns="0" rtlCol="0"/>
            <a:lstStyle/>
            <a:p>
              <a:endParaRPr sz="1266"/>
            </a:p>
          </p:txBody>
        </p:sp>
      </p:grpSp>
      <p:sp>
        <p:nvSpPr>
          <p:cNvPr id="58" name="object 58"/>
          <p:cNvSpPr txBox="1"/>
          <p:nvPr/>
        </p:nvSpPr>
        <p:spPr>
          <a:xfrm>
            <a:off x="6551414" y="3491508"/>
            <a:ext cx="3788420" cy="1174401"/>
          </a:xfrm>
          <a:prstGeom prst="rect">
            <a:avLst/>
          </a:prstGeom>
        </p:spPr>
        <p:txBody>
          <a:bodyPr vert="horz" wrap="square" lIns="0" tIns="8930" rIns="0" bIns="0" rtlCol="0">
            <a:spAutoFit/>
          </a:bodyPr>
          <a:lstStyle/>
          <a:p>
            <a:pPr marL="8929">
              <a:spcBef>
                <a:spcPts val="70"/>
              </a:spcBef>
            </a:pPr>
            <a:r>
              <a:rPr sz="1969" spc="4" dirty="0">
                <a:latin typeface="Tahoma"/>
                <a:cs typeface="Tahoma"/>
              </a:rPr>
              <a:t>Genetic</a:t>
            </a:r>
            <a:r>
              <a:rPr sz="1969" spc="-74" dirty="0">
                <a:latin typeface="Tahoma"/>
                <a:cs typeface="Tahoma"/>
              </a:rPr>
              <a:t> </a:t>
            </a:r>
            <a:r>
              <a:rPr sz="1969" spc="-18" dirty="0">
                <a:latin typeface="Tahoma"/>
                <a:cs typeface="Tahoma"/>
              </a:rPr>
              <a:t>change/divergence</a:t>
            </a:r>
            <a:r>
              <a:rPr sz="1969" spc="-74" dirty="0">
                <a:latin typeface="Tahoma"/>
                <a:cs typeface="Tahoma"/>
              </a:rPr>
              <a:t> </a:t>
            </a:r>
            <a:r>
              <a:rPr sz="1969" spc="-35" dirty="0">
                <a:latin typeface="Tahoma"/>
                <a:cs typeface="Tahoma"/>
              </a:rPr>
              <a:t>or</a:t>
            </a:r>
            <a:r>
              <a:rPr sz="1969" spc="-70" dirty="0">
                <a:latin typeface="Tahoma"/>
                <a:cs typeface="Tahoma"/>
              </a:rPr>
              <a:t> </a:t>
            </a:r>
            <a:r>
              <a:rPr sz="1969" spc="-49" dirty="0">
                <a:latin typeface="Tahoma"/>
                <a:cs typeface="Tahoma"/>
              </a:rPr>
              <a:t>time</a:t>
            </a:r>
            <a:endParaRPr sz="1969">
              <a:latin typeface="Tahoma"/>
              <a:cs typeface="Tahoma"/>
            </a:endParaRPr>
          </a:p>
          <a:p>
            <a:pPr>
              <a:lnSpc>
                <a:spcPct val="100000"/>
              </a:lnSpc>
            </a:pPr>
            <a:endParaRPr sz="2320">
              <a:latin typeface="Tahoma"/>
              <a:cs typeface="Tahoma"/>
            </a:endParaRPr>
          </a:p>
          <a:p>
            <a:pPr marL="137959">
              <a:spcBef>
                <a:spcPts val="1986"/>
              </a:spcBef>
            </a:pPr>
            <a:r>
              <a:rPr sz="1617" spc="161" dirty="0">
                <a:latin typeface="Tahoma"/>
                <a:cs typeface="Tahoma"/>
              </a:rPr>
              <a:t>0</a:t>
            </a:r>
            <a:r>
              <a:rPr sz="1617" spc="-39" dirty="0">
                <a:latin typeface="Tahoma"/>
                <a:cs typeface="Tahoma"/>
              </a:rPr>
              <a:t>.</a:t>
            </a:r>
            <a:r>
              <a:rPr sz="1617" spc="-362" dirty="0">
                <a:latin typeface="Tahoma"/>
                <a:cs typeface="Tahoma"/>
              </a:rPr>
              <a:t> </a:t>
            </a:r>
            <a:r>
              <a:rPr sz="1617" spc="161" dirty="0">
                <a:latin typeface="Tahoma"/>
                <a:cs typeface="Tahoma"/>
              </a:rPr>
              <a:t>0</a:t>
            </a:r>
            <a:r>
              <a:rPr sz="1617" spc="21" dirty="0">
                <a:latin typeface="Tahoma"/>
                <a:cs typeface="Tahoma"/>
              </a:rPr>
              <a:t>7</a:t>
            </a:r>
            <a:endParaRPr sz="1617">
              <a:latin typeface="Tahoma"/>
              <a:cs typeface="Tahoma"/>
            </a:endParaRPr>
          </a:p>
        </p:txBody>
      </p:sp>
      <p:sp>
        <p:nvSpPr>
          <p:cNvPr id="59" name="object 59"/>
          <p:cNvSpPr/>
          <p:nvPr/>
        </p:nvSpPr>
        <p:spPr>
          <a:xfrm>
            <a:off x="5723566" y="4298750"/>
            <a:ext cx="4465" cy="628650"/>
          </a:xfrm>
          <a:custGeom>
            <a:avLst/>
            <a:gdLst/>
            <a:ahLst/>
            <a:cxnLst/>
            <a:rect l="l" t="t" r="r" b="b"/>
            <a:pathLst>
              <a:path w="6350" h="894079">
                <a:moveTo>
                  <a:pt x="2939" y="-19050"/>
                </a:moveTo>
                <a:lnTo>
                  <a:pt x="2939" y="912886"/>
                </a:lnTo>
              </a:path>
            </a:pathLst>
          </a:custGeom>
          <a:ln w="43979">
            <a:solidFill>
              <a:srgbClr val="577A85"/>
            </a:solidFill>
          </a:ln>
        </p:spPr>
        <p:txBody>
          <a:bodyPr wrap="square" lIns="0" tIns="0" rIns="0" bIns="0" rtlCol="0"/>
          <a:lstStyle/>
          <a:p>
            <a:endParaRPr sz="1266"/>
          </a:p>
        </p:txBody>
      </p:sp>
      <p:grpSp>
        <p:nvGrpSpPr>
          <p:cNvPr id="60" name="object 60"/>
          <p:cNvGrpSpPr/>
          <p:nvPr/>
        </p:nvGrpSpPr>
        <p:grpSpPr>
          <a:xfrm>
            <a:off x="4803502" y="2473623"/>
            <a:ext cx="3273623" cy="2688729"/>
            <a:chOff x="4664181" y="3518042"/>
            <a:chExt cx="4655820" cy="3823970"/>
          </a:xfrm>
        </p:grpSpPr>
        <p:sp>
          <p:nvSpPr>
            <p:cNvPr id="61" name="object 61"/>
            <p:cNvSpPr/>
            <p:nvPr/>
          </p:nvSpPr>
          <p:spPr>
            <a:xfrm>
              <a:off x="6832599" y="3581015"/>
              <a:ext cx="2401570" cy="1756410"/>
            </a:xfrm>
            <a:custGeom>
              <a:avLst/>
              <a:gdLst/>
              <a:ahLst/>
              <a:cxnLst/>
              <a:rect l="l" t="t" r="r" b="b"/>
              <a:pathLst>
                <a:path w="2401570" h="1756410">
                  <a:moveTo>
                    <a:pt x="2401294" y="0"/>
                  </a:moveTo>
                  <a:lnTo>
                    <a:pt x="2385917" y="11245"/>
                  </a:lnTo>
                  <a:lnTo>
                    <a:pt x="0" y="1756087"/>
                  </a:lnTo>
                </a:path>
              </a:pathLst>
            </a:custGeom>
            <a:ln w="38100">
              <a:solidFill>
                <a:srgbClr val="577A85"/>
              </a:solidFill>
            </a:ln>
          </p:spPr>
          <p:txBody>
            <a:bodyPr wrap="square" lIns="0" tIns="0" rIns="0" bIns="0" rtlCol="0"/>
            <a:lstStyle/>
            <a:p>
              <a:endParaRPr sz="1266"/>
            </a:p>
          </p:txBody>
        </p:sp>
        <p:sp>
          <p:nvSpPr>
            <p:cNvPr id="62" name="object 62"/>
            <p:cNvSpPr/>
            <p:nvPr/>
          </p:nvSpPr>
          <p:spPr>
            <a:xfrm>
              <a:off x="9135210" y="3518042"/>
              <a:ext cx="185420" cy="167005"/>
            </a:xfrm>
            <a:custGeom>
              <a:avLst/>
              <a:gdLst/>
              <a:ahLst/>
              <a:cxnLst/>
              <a:rect l="l" t="t" r="r" b="b"/>
              <a:pathLst>
                <a:path w="185420" h="167004">
                  <a:moveTo>
                    <a:pt x="184795" y="0"/>
                  </a:moveTo>
                  <a:lnTo>
                    <a:pt x="0" y="31299"/>
                  </a:lnTo>
                  <a:lnTo>
                    <a:pt x="83306" y="74217"/>
                  </a:lnTo>
                  <a:lnTo>
                    <a:pt x="98957" y="166615"/>
                  </a:lnTo>
                  <a:lnTo>
                    <a:pt x="184795" y="0"/>
                  </a:lnTo>
                  <a:close/>
                </a:path>
              </a:pathLst>
            </a:custGeom>
            <a:solidFill>
              <a:srgbClr val="577A85"/>
            </a:solidFill>
          </p:spPr>
          <p:txBody>
            <a:bodyPr wrap="square" lIns="0" tIns="0" rIns="0" bIns="0" rtlCol="0"/>
            <a:lstStyle/>
            <a:p>
              <a:endParaRPr sz="1266"/>
            </a:p>
          </p:txBody>
        </p:sp>
        <p:sp>
          <p:nvSpPr>
            <p:cNvPr id="63" name="object 63"/>
            <p:cNvSpPr/>
            <p:nvPr/>
          </p:nvSpPr>
          <p:spPr>
            <a:xfrm>
              <a:off x="6013879" y="5744984"/>
              <a:ext cx="226695" cy="286385"/>
            </a:xfrm>
            <a:custGeom>
              <a:avLst/>
              <a:gdLst/>
              <a:ahLst/>
              <a:cxnLst/>
              <a:rect l="l" t="t" r="r" b="b"/>
              <a:pathLst>
                <a:path w="226695" h="286385">
                  <a:moveTo>
                    <a:pt x="0" y="286134"/>
                  </a:moveTo>
                  <a:lnTo>
                    <a:pt x="11821" y="271195"/>
                  </a:lnTo>
                  <a:lnTo>
                    <a:pt x="226420" y="0"/>
                  </a:lnTo>
                </a:path>
              </a:pathLst>
            </a:custGeom>
            <a:ln w="38100">
              <a:solidFill>
                <a:srgbClr val="577A85"/>
              </a:solidFill>
            </a:ln>
          </p:spPr>
          <p:txBody>
            <a:bodyPr wrap="square" lIns="0" tIns="0" rIns="0" bIns="0" rtlCol="0"/>
            <a:lstStyle/>
            <a:p>
              <a:endParaRPr sz="1266"/>
            </a:p>
          </p:txBody>
        </p:sp>
        <p:sp>
          <p:nvSpPr>
            <p:cNvPr id="64" name="object 64"/>
            <p:cNvSpPr/>
            <p:nvPr/>
          </p:nvSpPr>
          <p:spPr>
            <a:xfrm>
              <a:off x="5947681" y="5931302"/>
              <a:ext cx="170180" cy="183515"/>
            </a:xfrm>
            <a:custGeom>
              <a:avLst/>
              <a:gdLst/>
              <a:ahLst/>
              <a:cxnLst/>
              <a:rect l="l" t="t" r="r" b="b"/>
              <a:pathLst>
                <a:path w="170179" h="183514">
                  <a:moveTo>
                    <a:pt x="38295" y="0"/>
                  </a:moveTo>
                  <a:lnTo>
                    <a:pt x="0" y="183473"/>
                  </a:lnTo>
                  <a:lnTo>
                    <a:pt x="169755" y="104025"/>
                  </a:lnTo>
                  <a:lnTo>
                    <a:pt x="78018" y="84877"/>
                  </a:lnTo>
                  <a:lnTo>
                    <a:pt x="38295" y="0"/>
                  </a:lnTo>
                  <a:close/>
                </a:path>
              </a:pathLst>
            </a:custGeom>
            <a:solidFill>
              <a:srgbClr val="577A85"/>
            </a:solidFill>
          </p:spPr>
          <p:txBody>
            <a:bodyPr wrap="square" lIns="0" tIns="0" rIns="0" bIns="0" rtlCol="0"/>
            <a:lstStyle/>
            <a:p>
              <a:endParaRPr sz="1266"/>
            </a:p>
          </p:txBody>
        </p:sp>
        <p:pic>
          <p:nvPicPr>
            <p:cNvPr id="65" name="object 65"/>
            <p:cNvPicPr/>
            <p:nvPr/>
          </p:nvPicPr>
          <p:blipFill>
            <a:blip r:embed="rId9" cstate="print"/>
            <a:stretch>
              <a:fillRect/>
            </a:stretch>
          </p:blipFill>
          <p:spPr>
            <a:xfrm>
              <a:off x="5889299" y="6946105"/>
              <a:ext cx="167636" cy="168187"/>
            </a:xfrm>
            <a:prstGeom prst="rect">
              <a:avLst/>
            </a:prstGeom>
          </p:spPr>
        </p:pic>
        <p:sp>
          <p:nvSpPr>
            <p:cNvPr id="66" name="object 66"/>
            <p:cNvSpPr/>
            <p:nvPr/>
          </p:nvSpPr>
          <p:spPr>
            <a:xfrm>
              <a:off x="4766097" y="6978816"/>
              <a:ext cx="972185" cy="300990"/>
            </a:xfrm>
            <a:custGeom>
              <a:avLst/>
              <a:gdLst/>
              <a:ahLst/>
              <a:cxnLst/>
              <a:rect l="l" t="t" r="r" b="b"/>
              <a:pathLst>
                <a:path w="972185" h="300990">
                  <a:moveTo>
                    <a:pt x="0" y="300560"/>
                  </a:moveTo>
                  <a:lnTo>
                    <a:pt x="18199" y="294930"/>
                  </a:lnTo>
                  <a:lnTo>
                    <a:pt x="971697" y="0"/>
                  </a:lnTo>
                </a:path>
              </a:pathLst>
            </a:custGeom>
            <a:ln w="38100">
              <a:solidFill>
                <a:srgbClr val="577A85"/>
              </a:solidFill>
            </a:ln>
          </p:spPr>
          <p:txBody>
            <a:bodyPr wrap="square" lIns="0" tIns="0" rIns="0" bIns="0" rtlCol="0"/>
            <a:lstStyle/>
            <a:p>
              <a:endParaRPr sz="1266"/>
            </a:p>
          </p:txBody>
        </p:sp>
        <p:sp>
          <p:nvSpPr>
            <p:cNvPr id="67" name="object 67"/>
            <p:cNvSpPr/>
            <p:nvPr/>
          </p:nvSpPr>
          <p:spPr>
            <a:xfrm>
              <a:off x="4664181" y="7181286"/>
              <a:ext cx="185420" cy="160655"/>
            </a:xfrm>
            <a:custGeom>
              <a:avLst/>
              <a:gdLst/>
              <a:ahLst/>
              <a:cxnLst/>
              <a:rect l="l" t="t" r="r" b="b"/>
              <a:pathLst>
                <a:path w="185420" h="160654">
                  <a:moveTo>
                    <a:pt x="135384" y="0"/>
                  </a:moveTo>
                  <a:lnTo>
                    <a:pt x="0" y="129613"/>
                  </a:lnTo>
                  <a:lnTo>
                    <a:pt x="184922" y="160153"/>
                  </a:lnTo>
                  <a:lnTo>
                    <a:pt x="120115" y="92461"/>
                  </a:lnTo>
                  <a:lnTo>
                    <a:pt x="135384" y="0"/>
                  </a:lnTo>
                  <a:close/>
                </a:path>
              </a:pathLst>
            </a:custGeom>
            <a:solidFill>
              <a:srgbClr val="577A85"/>
            </a:solidFill>
          </p:spPr>
          <p:txBody>
            <a:bodyPr wrap="square" lIns="0" tIns="0" rIns="0" bIns="0" rtlCol="0"/>
            <a:lstStyle/>
            <a:p>
              <a:endParaRPr sz="1266"/>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9535" y="0"/>
            <a:ext cx="9152930" cy="6866930"/>
            <a:chOff x="-6350" y="0"/>
            <a:chExt cx="13017500" cy="9766300"/>
          </a:xfrm>
        </p:grpSpPr>
        <p:sp>
          <p:nvSpPr>
            <p:cNvPr id="3" name="object 3"/>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ln w="12700">
              <a:solidFill>
                <a:srgbClr val="000000"/>
              </a:solidFill>
            </a:ln>
          </p:spPr>
          <p:txBody>
            <a:bodyPr wrap="square" lIns="0" tIns="0" rIns="0" bIns="0" rtlCol="0"/>
            <a:lstStyle/>
            <a:p>
              <a:endParaRPr sz="1266"/>
            </a:p>
          </p:txBody>
        </p:sp>
        <p:sp>
          <p:nvSpPr>
            <p:cNvPr id="4" name="object 4"/>
            <p:cNvSpPr/>
            <p:nvPr/>
          </p:nvSpPr>
          <p:spPr>
            <a:xfrm>
              <a:off x="12638210" y="9425110"/>
              <a:ext cx="288925" cy="288925"/>
            </a:xfrm>
            <a:custGeom>
              <a:avLst/>
              <a:gdLst/>
              <a:ahLst/>
              <a:cxnLst/>
              <a:rect l="l" t="t" r="r" b="b"/>
              <a:pathLst>
                <a:path w="288925" h="288925">
                  <a:moveTo>
                    <a:pt x="166696" y="0"/>
                  </a:moveTo>
                  <a:lnTo>
                    <a:pt x="121983" y="0"/>
                  </a:lnTo>
                  <a:lnTo>
                    <a:pt x="78972" y="13688"/>
                  </a:lnTo>
                  <a:lnTo>
                    <a:pt x="41066" y="41065"/>
                  </a:lnTo>
                  <a:lnTo>
                    <a:pt x="13688" y="78973"/>
                  </a:lnTo>
                  <a:lnTo>
                    <a:pt x="0" y="121983"/>
                  </a:lnTo>
                  <a:lnTo>
                    <a:pt x="0" y="166694"/>
                  </a:lnTo>
                  <a:lnTo>
                    <a:pt x="13688" y="209704"/>
                  </a:lnTo>
                  <a:lnTo>
                    <a:pt x="41066" y="247611"/>
                  </a:lnTo>
                  <a:lnTo>
                    <a:pt x="78972" y="274989"/>
                  </a:lnTo>
                  <a:lnTo>
                    <a:pt x="121983" y="288677"/>
                  </a:lnTo>
                  <a:lnTo>
                    <a:pt x="166696" y="288677"/>
                  </a:lnTo>
                  <a:lnTo>
                    <a:pt x="209707" y="274989"/>
                  </a:lnTo>
                  <a:lnTo>
                    <a:pt x="247615" y="247611"/>
                  </a:lnTo>
                  <a:lnTo>
                    <a:pt x="274992" y="209704"/>
                  </a:lnTo>
                  <a:lnTo>
                    <a:pt x="288681" y="166694"/>
                  </a:lnTo>
                  <a:lnTo>
                    <a:pt x="288681" y="121983"/>
                  </a:lnTo>
                  <a:lnTo>
                    <a:pt x="274992" y="78973"/>
                  </a:lnTo>
                  <a:lnTo>
                    <a:pt x="247615" y="41065"/>
                  </a:lnTo>
                  <a:lnTo>
                    <a:pt x="209707" y="13688"/>
                  </a:lnTo>
                  <a:lnTo>
                    <a:pt x="166696" y="0"/>
                  </a:lnTo>
                  <a:close/>
                </a:path>
              </a:pathLst>
            </a:custGeom>
            <a:solidFill>
              <a:srgbClr val="D6D6D6"/>
            </a:solidFill>
          </p:spPr>
          <p:txBody>
            <a:bodyPr wrap="square" lIns="0" tIns="0" rIns="0" bIns="0" rtlCol="0"/>
            <a:lstStyle/>
            <a:p>
              <a:endParaRPr sz="1266"/>
            </a:p>
          </p:txBody>
        </p:sp>
        <p:sp>
          <p:nvSpPr>
            <p:cNvPr id="5" name="object 5"/>
            <p:cNvSpPr/>
            <p:nvPr/>
          </p:nvSpPr>
          <p:spPr>
            <a:xfrm>
              <a:off x="7467587" y="6235876"/>
              <a:ext cx="380365" cy="0"/>
            </a:xfrm>
            <a:custGeom>
              <a:avLst/>
              <a:gdLst/>
              <a:ahLst/>
              <a:cxnLst/>
              <a:rect l="l" t="t" r="r" b="b"/>
              <a:pathLst>
                <a:path w="380365">
                  <a:moveTo>
                    <a:pt x="0" y="0"/>
                  </a:moveTo>
                  <a:lnTo>
                    <a:pt x="379950" y="0"/>
                  </a:lnTo>
                </a:path>
              </a:pathLst>
            </a:custGeom>
            <a:ln w="36768">
              <a:solidFill>
                <a:srgbClr val="000000"/>
              </a:solidFill>
            </a:ln>
          </p:spPr>
          <p:txBody>
            <a:bodyPr wrap="square" lIns="0" tIns="0" rIns="0" bIns="0" rtlCol="0"/>
            <a:lstStyle/>
            <a:p>
              <a:endParaRPr sz="1266"/>
            </a:p>
          </p:txBody>
        </p:sp>
        <p:sp>
          <p:nvSpPr>
            <p:cNvPr id="6" name="object 6"/>
            <p:cNvSpPr/>
            <p:nvPr/>
          </p:nvSpPr>
          <p:spPr>
            <a:xfrm>
              <a:off x="3414946" y="5200685"/>
              <a:ext cx="2323465" cy="755015"/>
            </a:xfrm>
            <a:custGeom>
              <a:avLst/>
              <a:gdLst/>
              <a:ahLst/>
              <a:cxnLst/>
              <a:rect l="l" t="t" r="r" b="b"/>
              <a:pathLst>
                <a:path w="2323465" h="755014">
                  <a:moveTo>
                    <a:pt x="0" y="0"/>
                  </a:moveTo>
                  <a:lnTo>
                    <a:pt x="2323442" y="754694"/>
                  </a:lnTo>
                </a:path>
              </a:pathLst>
            </a:custGeom>
            <a:ln w="36769">
              <a:solidFill>
                <a:srgbClr val="000000"/>
              </a:solidFill>
            </a:ln>
          </p:spPr>
          <p:txBody>
            <a:bodyPr wrap="square" lIns="0" tIns="0" rIns="0" bIns="0" rtlCol="0"/>
            <a:lstStyle/>
            <a:p>
              <a:endParaRPr sz="1266"/>
            </a:p>
          </p:txBody>
        </p:sp>
        <p:sp>
          <p:nvSpPr>
            <p:cNvPr id="7" name="object 7"/>
            <p:cNvSpPr/>
            <p:nvPr/>
          </p:nvSpPr>
          <p:spPr>
            <a:xfrm>
              <a:off x="6227893" y="7514666"/>
              <a:ext cx="516890" cy="168275"/>
            </a:xfrm>
            <a:custGeom>
              <a:avLst/>
              <a:gdLst/>
              <a:ahLst/>
              <a:cxnLst/>
              <a:rect l="l" t="t" r="r" b="b"/>
              <a:pathLst>
                <a:path w="516890" h="168275">
                  <a:moveTo>
                    <a:pt x="516375" y="167776"/>
                  </a:moveTo>
                  <a:lnTo>
                    <a:pt x="0" y="0"/>
                  </a:lnTo>
                </a:path>
              </a:pathLst>
            </a:custGeom>
            <a:ln w="36769">
              <a:solidFill>
                <a:srgbClr val="000000"/>
              </a:solidFill>
            </a:ln>
          </p:spPr>
          <p:txBody>
            <a:bodyPr wrap="square" lIns="0" tIns="0" rIns="0" bIns="0" rtlCol="0"/>
            <a:lstStyle/>
            <a:p>
              <a:endParaRPr sz="1266"/>
            </a:p>
          </p:txBody>
        </p:sp>
        <p:sp>
          <p:nvSpPr>
            <p:cNvPr id="8" name="object 8"/>
            <p:cNvSpPr/>
            <p:nvPr/>
          </p:nvSpPr>
          <p:spPr>
            <a:xfrm>
              <a:off x="9219726" y="3296641"/>
              <a:ext cx="155575" cy="50800"/>
            </a:xfrm>
            <a:custGeom>
              <a:avLst/>
              <a:gdLst/>
              <a:ahLst/>
              <a:cxnLst/>
              <a:rect l="l" t="t" r="r" b="b"/>
              <a:pathLst>
                <a:path w="155575" h="50800">
                  <a:moveTo>
                    <a:pt x="154973" y="0"/>
                  </a:moveTo>
                  <a:lnTo>
                    <a:pt x="0" y="50299"/>
                  </a:lnTo>
                </a:path>
              </a:pathLst>
            </a:custGeom>
            <a:ln w="36769">
              <a:solidFill>
                <a:srgbClr val="000000"/>
              </a:solidFill>
            </a:ln>
          </p:spPr>
          <p:txBody>
            <a:bodyPr wrap="square" lIns="0" tIns="0" rIns="0" bIns="0" rtlCol="0"/>
            <a:lstStyle/>
            <a:p>
              <a:endParaRPr sz="1266"/>
            </a:p>
          </p:txBody>
        </p:sp>
        <p:sp>
          <p:nvSpPr>
            <p:cNvPr id="9" name="object 9"/>
            <p:cNvSpPr/>
            <p:nvPr/>
          </p:nvSpPr>
          <p:spPr>
            <a:xfrm>
              <a:off x="9219731" y="3171332"/>
              <a:ext cx="128270" cy="175895"/>
            </a:xfrm>
            <a:custGeom>
              <a:avLst/>
              <a:gdLst/>
              <a:ahLst/>
              <a:cxnLst/>
              <a:rect l="l" t="t" r="r" b="b"/>
              <a:pathLst>
                <a:path w="128270" h="175895">
                  <a:moveTo>
                    <a:pt x="127696" y="0"/>
                  </a:moveTo>
                  <a:lnTo>
                    <a:pt x="0" y="175608"/>
                  </a:lnTo>
                </a:path>
              </a:pathLst>
            </a:custGeom>
            <a:ln w="36775">
              <a:solidFill>
                <a:srgbClr val="000000"/>
              </a:solidFill>
            </a:ln>
          </p:spPr>
          <p:txBody>
            <a:bodyPr wrap="square" lIns="0" tIns="0" rIns="0" bIns="0" rtlCol="0"/>
            <a:lstStyle/>
            <a:p>
              <a:endParaRPr sz="1266"/>
            </a:p>
          </p:txBody>
        </p:sp>
        <p:sp>
          <p:nvSpPr>
            <p:cNvPr id="10" name="object 10"/>
            <p:cNvSpPr/>
            <p:nvPr/>
          </p:nvSpPr>
          <p:spPr>
            <a:xfrm>
              <a:off x="6227895" y="7514663"/>
              <a:ext cx="383540" cy="527050"/>
            </a:xfrm>
            <a:custGeom>
              <a:avLst/>
              <a:gdLst/>
              <a:ahLst/>
              <a:cxnLst/>
              <a:rect l="l" t="t" r="r" b="b"/>
              <a:pathLst>
                <a:path w="383540" h="527050">
                  <a:moveTo>
                    <a:pt x="382990" y="526923"/>
                  </a:moveTo>
                  <a:lnTo>
                    <a:pt x="0" y="0"/>
                  </a:lnTo>
                </a:path>
              </a:pathLst>
            </a:custGeom>
            <a:ln w="36775">
              <a:solidFill>
                <a:srgbClr val="000000"/>
              </a:solidFill>
            </a:ln>
          </p:spPr>
          <p:txBody>
            <a:bodyPr wrap="square" lIns="0" tIns="0" rIns="0" bIns="0" rtlCol="0"/>
            <a:lstStyle/>
            <a:p>
              <a:endParaRPr sz="1266"/>
            </a:p>
          </p:txBody>
        </p:sp>
        <p:sp>
          <p:nvSpPr>
            <p:cNvPr id="11" name="object 11"/>
            <p:cNvSpPr/>
            <p:nvPr/>
          </p:nvSpPr>
          <p:spPr>
            <a:xfrm>
              <a:off x="6145314" y="5261086"/>
              <a:ext cx="439420" cy="319405"/>
            </a:xfrm>
            <a:custGeom>
              <a:avLst/>
              <a:gdLst/>
              <a:ahLst/>
              <a:cxnLst/>
              <a:rect l="l" t="t" r="r" b="b"/>
              <a:pathLst>
                <a:path w="439420" h="319404">
                  <a:moveTo>
                    <a:pt x="0" y="318945"/>
                  </a:moveTo>
                  <a:lnTo>
                    <a:pt x="439188" y="0"/>
                  </a:lnTo>
                </a:path>
              </a:pathLst>
            </a:custGeom>
            <a:ln w="36772">
              <a:solidFill>
                <a:srgbClr val="000000"/>
              </a:solidFill>
            </a:ln>
          </p:spPr>
          <p:txBody>
            <a:bodyPr wrap="square" lIns="0" tIns="0" rIns="0" bIns="0" rtlCol="0"/>
            <a:lstStyle/>
            <a:p>
              <a:endParaRPr sz="1266"/>
            </a:p>
          </p:txBody>
        </p:sp>
        <p:sp>
          <p:nvSpPr>
            <p:cNvPr id="12" name="object 12"/>
            <p:cNvSpPr/>
            <p:nvPr/>
          </p:nvSpPr>
          <p:spPr>
            <a:xfrm>
              <a:off x="6584500" y="3346941"/>
              <a:ext cx="2635250" cy="1914525"/>
            </a:xfrm>
            <a:custGeom>
              <a:avLst/>
              <a:gdLst/>
              <a:ahLst/>
              <a:cxnLst/>
              <a:rect l="l" t="t" r="r" b="b"/>
              <a:pathLst>
                <a:path w="2635250" h="1914525">
                  <a:moveTo>
                    <a:pt x="2635229" y="0"/>
                  </a:moveTo>
                  <a:lnTo>
                    <a:pt x="0" y="1914140"/>
                  </a:lnTo>
                </a:path>
              </a:pathLst>
            </a:custGeom>
            <a:ln w="36772">
              <a:solidFill>
                <a:srgbClr val="000000"/>
              </a:solidFill>
            </a:ln>
          </p:spPr>
          <p:txBody>
            <a:bodyPr wrap="square" lIns="0" tIns="0" rIns="0" bIns="0" rtlCol="0"/>
            <a:lstStyle/>
            <a:p>
              <a:endParaRPr sz="1266"/>
            </a:p>
          </p:txBody>
        </p:sp>
        <p:sp>
          <p:nvSpPr>
            <p:cNvPr id="13" name="object 13"/>
            <p:cNvSpPr/>
            <p:nvPr/>
          </p:nvSpPr>
          <p:spPr>
            <a:xfrm>
              <a:off x="4462017" y="4198996"/>
              <a:ext cx="1276985" cy="1756410"/>
            </a:xfrm>
            <a:custGeom>
              <a:avLst/>
              <a:gdLst/>
              <a:ahLst/>
              <a:cxnLst/>
              <a:rect l="l" t="t" r="r" b="b"/>
              <a:pathLst>
                <a:path w="1276985" h="1756410">
                  <a:moveTo>
                    <a:pt x="0" y="0"/>
                  </a:moveTo>
                  <a:lnTo>
                    <a:pt x="1276373" y="1756390"/>
                  </a:lnTo>
                </a:path>
              </a:pathLst>
            </a:custGeom>
            <a:ln w="36775">
              <a:solidFill>
                <a:srgbClr val="000000"/>
              </a:solidFill>
            </a:ln>
          </p:spPr>
          <p:txBody>
            <a:bodyPr wrap="square" lIns="0" tIns="0" rIns="0" bIns="0" rtlCol="0"/>
            <a:lstStyle/>
            <a:p>
              <a:endParaRPr sz="1266"/>
            </a:p>
          </p:txBody>
        </p:sp>
        <p:sp>
          <p:nvSpPr>
            <p:cNvPr id="14" name="object 14"/>
            <p:cNvSpPr/>
            <p:nvPr/>
          </p:nvSpPr>
          <p:spPr>
            <a:xfrm>
              <a:off x="5826266" y="5580032"/>
              <a:ext cx="319405" cy="439420"/>
            </a:xfrm>
            <a:custGeom>
              <a:avLst/>
              <a:gdLst/>
              <a:ahLst/>
              <a:cxnLst/>
              <a:rect l="l" t="t" r="r" b="b"/>
              <a:pathLst>
                <a:path w="319404" h="439420">
                  <a:moveTo>
                    <a:pt x="0" y="439167"/>
                  </a:moveTo>
                  <a:lnTo>
                    <a:pt x="319044" y="0"/>
                  </a:lnTo>
                </a:path>
              </a:pathLst>
            </a:custGeom>
            <a:ln w="36775">
              <a:solidFill>
                <a:srgbClr val="000000"/>
              </a:solidFill>
            </a:ln>
          </p:spPr>
          <p:txBody>
            <a:bodyPr wrap="square" lIns="0" tIns="0" rIns="0" bIns="0" rtlCol="0"/>
            <a:lstStyle/>
            <a:p>
              <a:endParaRPr sz="1266"/>
            </a:p>
          </p:txBody>
        </p:sp>
        <p:sp>
          <p:nvSpPr>
            <p:cNvPr id="15" name="object 15"/>
            <p:cNvSpPr/>
            <p:nvPr/>
          </p:nvSpPr>
          <p:spPr>
            <a:xfrm>
              <a:off x="5624915" y="7259552"/>
              <a:ext cx="252095" cy="774700"/>
            </a:xfrm>
            <a:custGeom>
              <a:avLst/>
              <a:gdLst/>
              <a:ahLst/>
              <a:cxnLst/>
              <a:rect l="l" t="t" r="r" b="b"/>
              <a:pathLst>
                <a:path w="252095" h="774700">
                  <a:moveTo>
                    <a:pt x="0" y="774206"/>
                  </a:moveTo>
                  <a:lnTo>
                    <a:pt x="251665" y="0"/>
                  </a:lnTo>
                </a:path>
              </a:pathLst>
            </a:custGeom>
            <a:ln w="36777">
              <a:solidFill>
                <a:srgbClr val="000000"/>
              </a:solidFill>
            </a:ln>
          </p:spPr>
          <p:txBody>
            <a:bodyPr wrap="square" lIns="0" tIns="0" rIns="0" bIns="0" rtlCol="0"/>
            <a:lstStyle/>
            <a:p>
              <a:endParaRPr sz="1266"/>
            </a:p>
          </p:txBody>
        </p:sp>
        <p:sp>
          <p:nvSpPr>
            <p:cNvPr id="16" name="object 16"/>
            <p:cNvSpPr/>
            <p:nvPr/>
          </p:nvSpPr>
          <p:spPr>
            <a:xfrm>
              <a:off x="5738388" y="5955381"/>
              <a:ext cx="88265" cy="64135"/>
            </a:xfrm>
            <a:custGeom>
              <a:avLst/>
              <a:gdLst/>
              <a:ahLst/>
              <a:cxnLst/>
              <a:rect l="l" t="t" r="r" b="b"/>
              <a:pathLst>
                <a:path w="88264" h="64135">
                  <a:moveTo>
                    <a:pt x="0" y="0"/>
                  </a:moveTo>
                  <a:lnTo>
                    <a:pt x="87876" y="63818"/>
                  </a:lnTo>
                </a:path>
              </a:pathLst>
            </a:custGeom>
            <a:ln w="36772">
              <a:solidFill>
                <a:srgbClr val="000000"/>
              </a:solidFill>
            </a:ln>
          </p:spPr>
          <p:txBody>
            <a:bodyPr wrap="square" lIns="0" tIns="0" rIns="0" bIns="0" rtlCol="0"/>
            <a:lstStyle/>
            <a:p>
              <a:endParaRPr sz="1266"/>
            </a:p>
          </p:txBody>
        </p:sp>
        <p:sp>
          <p:nvSpPr>
            <p:cNvPr id="17" name="object 17"/>
            <p:cNvSpPr/>
            <p:nvPr/>
          </p:nvSpPr>
          <p:spPr>
            <a:xfrm>
              <a:off x="5876581" y="7259558"/>
              <a:ext cx="351790" cy="255270"/>
            </a:xfrm>
            <a:custGeom>
              <a:avLst/>
              <a:gdLst/>
              <a:ahLst/>
              <a:cxnLst/>
              <a:rect l="l" t="t" r="r" b="b"/>
              <a:pathLst>
                <a:path w="351789" h="255270">
                  <a:moveTo>
                    <a:pt x="351311" y="255102"/>
                  </a:moveTo>
                  <a:lnTo>
                    <a:pt x="0" y="0"/>
                  </a:lnTo>
                </a:path>
              </a:pathLst>
            </a:custGeom>
            <a:ln w="36772">
              <a:solidFill>
                <a:srgbClr val="000000"/>
              </a:solidFill>
            </a:ln>
          </p:spPr>
          <p:txBody>
            <a:bodyPr wrap="square" lIns="0" tIns="0" rIns="0" bIns="0" rtlCol="0"/>
            <a:lstStyle/>
            <a:p>
              <a:endParaRPr sz="1266"/>
            </a:p>
          </p:txBody>
        </p:sp>
        <p:sp>
          <p:nvSpPr>
            <p:cNvPr id="18" name="object 18"/>
            <p:cNvSpPr/>
            <p:nvPr/>
          </p:nvSpPr>
          <p:spPr>
            <a:xfrm>
              <a:off x="5546467" y="8033765"/>
              <a:ext cx="78740" cy="100965"/>
            </a:xfrm>
            <a:custGeom>
              <a:avLst/>
              <a:gdLst/>
              <a:ahLst/>
              <a:cxnLst/>
              <a:rect l="l" t="t" r="r" b="b"/>
              <a:pathLst>
                <a:path w="78739" h="100965">
                  <a:moveTo>
                    <a:pt x="0" y="100869"/>
                  </a:moveTo>
                  <a:lnTo>
                    <a:pt x="78449" y="0"/>
                  </a:lnTo>
                </a:path>
              </a:pathLst>
            </a:custGeom>
            <a:ln w="36775">
              <a:solidFill>
                <a:srgbClr val="000000"/>
              </a:solidFill>
            </a:ln>
          </p:spPr>
          <p:txBody>
            <a:bodyPr wrap="square" lIns="0" tIns="0" rIns="0" bIns="0" rtlCol="0"/>
            <a:lstStyle/>
            <a:p>
              <a:endParaRPr sz="1266"/>
            </a:p>
          </p:txBody>
        </p:sp>
        <p:sp>
          <p:nvSpPr>
            <p:cNvPr id="19" name="object 19"/>
            <p:cNvSpPr/>
            <p:nvPr/>
          </p:nvSpPr>
          <p:spPr>
            <a:xfrm>
              <a:off x="5826269" y="7104621"/>
              <a:ext cx="50800" cy="154940"/>
            </a:xfrm>
            <a:custGeom>
              <a:avLst/>
              <a:gdLst/>
              <a:ahLst/>
              <a:cxnLst/>
              <a:rect l="l" t="t" r="r" b="b"/>
              <a:pathLst>
                <a:path w="50800" h="154940">
                  <a:moveTo>
                    <a:pt x="50313" y="154931"/>
                  </a:moveTo>
                  <a:lnTo>
                    <a:pt x="0" y="0"/>
                  </a:lnTo>
                </a:path>
              </a:pathLst>
            </a:custGeom>
            <a:ln w="36777">
              <a:solidFill>
                <a:srgbClr val="000000"/>
              </a:solidFill>
            </a:ln>
          </p:spPr>
          <p:txBody>
            <a:bodyPr wrap="square" lIns="0" tIns="0" rIns="0" bIns="0" rtlCol="0"/>
            <a:lstStyle/>
            <a:p>
              <a:endParaRPr sz="1266"/>
            </a:p>
          </p:txBody>
        </p:sp>
        <p:sp>
          <p:nvSpPr>
            <p:cNvPr id="20" name="object 20"/>
            <p:cNvSpPr/>
            <p:nvPr/>
          </p:nvSpPr>
          <p:spPr>
            <a:xfrm>
              <a:off x="4741929" y="7104630"/>
              <a:ext cx="1084580" cy="352425"/>
            </a:xfrm>
            <a:custGeom>
              <a:avLst/>
              <a:gdLst/>
              <a:ahLst/>
              <a:cxnLst/>
              <a:rect l="l" t="t" r="r" b="b"/>
              <a:pathLst>
                <a:path w="1084579" h="352425">
                  <a:moveTo>
                    <a:pt x="0" y="352197"/>
                  </a:moveTo>
                  <a:lnTo>
                    <a:pt x="1084338" y="0"/>
                  </a:lnTo>
                </a:path>
              </a:pathLst>
            </a:custGeom>
            <a:ln w="36769">
              <a:solidFill>
                <a:srgbClr val="000000"/>
              </a:solidFill>
            </a:ln>
          </p:spPr>
          <p:txBody>
            <a:bodyPr wrap="square" lIns="0" tIns="0" rIns="0" bIns="0" rtlCol="0"/>
            <a:lstStyle/>
            <a:p>
              <a:endParaRPr sz="1266"/>
            </a:p>
          </p:txBody>
        </p:sp>
      </p:grpSp>
      <p:sp>
        <p:nvSpPr>
          <p:cNvPr id="21" name="object 21"/>
          <p:cNvSpPr/>
          <p:nvPr/>
        </p:nvSpPr>
        <p:spPr>
          <a:xfrm>
            <a:off x="5620593" y="4232246"/>
            <a:ext cx="0" cy="763488"/>
          </a:xfrm>
          <a:custGeom>
            <a:avLst/>
            <a:gdLst/>
            <a:ahLst/>
            <a:cxnLst/>
            <a:rect l="l" t="t" r="r" b="b"/>
            <a:pathLst>
              <a:path h="1085850">
                <a:moveTo>
                  <a:pt x="0" y="1085430"/>
                </a:moveTo>
                <a:lnTo>
                  <a:pt x="0" y="0"/>
                </a:lnTo>
              </a:path>
            </a:pathLst>
          </a:custGeom>
          <a:ln w="36778">
            <a:solidFill>
              <a:srgbClr val="000000"/>
            </a:solidFill>
          </a:ln>
        </p:spPr>
        <p:txBody>
          <a:bodyPr wrap="square" lIns="0" tIns="0" rIns="0" bIns="0" rtlCol="0"/>
          <a:lstStyle/>
          <a:p>
            <a:endParaRPr sz="1266"/>
          </a:p>
        </p:txBody>
      </p:sp>
      <p:sp>
        <p:nvSpPr>
          <p:cNvPr id="22" name="object 22"/>
          <p:cNvSpPr/>
          <p:nvPr/>
        </p:nvSpPr>
        <p:spPr>
          <a:xfrm>
            <a:off x="5844924" y="2397027"/>
            <a:ext cx="0" cy="1526530"/>
          </a:xfrm>
          <a:custGeom>
            <a:avLst/>
            <a:gdLst/>
            <a:ahLst/>
            <a:cxnLst/>
            <a:rect l="l" t="t" r="r" b="b"/>
            <a:pathLst>
              <a:path h="2171065">
                <a:moveTo>
                  <a:pt x="0" y="0"/>
                </a:moveTo>
                <a:lnTo>
                  <a:pt x="0" y="2170922"/>
                </a:lnTo>
              </a:path>
            </a:pathLst>
          </a:custGeom>
          <a:ln w="36778">
            <a:solidFill>
              <a:srgbClr val="000000"/>
            </a:solidFill>
          </a:ln>
        </p:spPr>
        <p:txBody>
          <a:bodyPr wrap="square" lIns="0" tIns="0" rIns="0" bIns="0" rtlCol="0"/>
          <a:lstStyle/>
          <a:p>
            <a:endParaRPr sz="1266"/>
          </a:p>
        </p:txBody>
      </p:sp>
      <p:sp>
        <p:nvSpPr>
          <p:cNvPr id="23" name="object 23"/>
          <p:cNvSpPr/>
          <p:nvPr/>
        </p:nvSpPr>
        <p:spPr>
          <a:xfrm>
            <a:off x="5479018" y="5648741"/>
            <a:ext cx="0" cy="159395"/>
          </a:xfrm>
          <a:custGeom>
            <a:avLst/>
            <a:gdLst/>
            <a:ahLst/>
            <a:cxnLst/>
            <a:rect l="l" t="t" r="r" b="b"/>
            <a:pathLst>
              <a:path h="226695">
                <a:moveTo>
                  <a:pt x="0" y="226496"/>
                </a:moveTo>
                <a:lnTo>
                  <a:pt x="0" y="0"/>
                </a:lnTo>
              </a:path>
            </a:pathLst>
          </a:custGeom>
          <a:ln w="36778">
            <a:solidFill>
              <a:srgbClr val="000000"/>
            </a:solidFill>
          </a:ln>
        </p:spPr>
        <p:txBody>
          <a:bodyPr wrap="square" lIns="0" tIns="0" rIns="0" bIns="0" rtlCol="0"/>
          <a:lstStyle/>
          <a:p>
            <a:endParaRPr sz="1266"/>
          </a:p>
        </p:txBody>
      </p:sp>
      <p:sp>
        <p:nvSpPr>
          <p:cNvPr id="24" name="object 24"/>
          <p:cNvSpPr txBox="1"/>
          <p:nvPr/>
        </p:nvSpPr>
        <p:spPr>
          <a:xfrm rot="3180000">
            <a:off x="3966605" y="2448853"/>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species7</a:t>
            </a:r>
            <a:endParaRPr sz="1617">
              <a:latin typeface="Tahoma"/>
              <a:cs typeface="Tahoma"/>
            </a:endParaRPr>
          </a:p>
        </p:txBody>
      </p:sp>
      <p:sp>
        <p:nvSpPr>
          <p:cNvPr id="25" name="object 25"/>
          <p:cNvSpPr txBox="1"/>
          <p:nvPr/>
        </p:nvSpPr>
        <p:spPr>
          <a:xfrm rot="1020000">
            <a:off x="6346868" y="5443093"/>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species1</a:t>
            </a:r>
            <a:endParaRPr sz="1617">
              <a:latin typeface="Tahoma"/>
              <a:cs typeface="Tahoma"/>
            </a:endParaRPr>
          </a:p>
        </p:txBody>
      </p:sp>
      <p:sp>
        <p:nvSpPr>
          <p:cNvPr id="26" name="object 26"/>
          <p:cNvSpPr txBox="1"/>
          <p:nvPr/>
        </p:nvSpPr>
        <p:spPr>
          <a:xfrm>
            <a:off x="5404777" y="5914471"/>
            <a:ext cx="248851" cy="811262"/>
          </a:xfrm>
          <a:prstGeom prst="rect">
            <a:avLst/>
          </a:prstGeom>
        </p:spPr>
        <p:txBody>
          <a:bodyPr vert="vert" wrap="square" lIns="0" tIns="3572" rIns="0" bIns="0" rtlCol="0">
            <a:spAutoFit/>
          </a:bodyPr>
          <a:lstStyle/>
          <a:p>
            <a:pPr marL="8929">
              <a:spcBef>
                <a:spcPts val="28"/>
              </a:spcBef>
            </a:pPr>
            <a:r>
              <a:rPr sz="1617" dirty="0">
                <a:latin typeface="Tahoma"/>
                <a:cs typeface="Tahoma"/>
              </a:rPr>
              <a:t>species3</a:t>
            </a:r>
            <a:endParaRPr sz="1617">
              <a:latin typeface="Tahoma"/>
              <a:cs typeface="Tahoma"/>
            </a:endParaRPr>
          </a:p>
        </p:txBody>
      </p:sp>
      <p:sp>
        <p:nvSpPr>
          <p:cNvPr id="27" name="object 27"/>
          <p:cNvSpPr txBox="1"/>
          <p:nvPr/>
        </p:nvSpPr>
        <p:spPr>
          <a:xfrm rot="1020000">
            <a:off x="3044559" y="3378067"/>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species6</a:t>
            </a:r>
            <a:endParaRPr sz="1617">
              <a:latin typeface="Tahoma"/>
              <a:cs typeface="Tahoma"/>
            </a:endParaRPr>
          </a:p>
        </p:txBody>
      </p:sp>
      <p:sp>
        <p:nvSpPr>
          <p:cNvPr id="28" name="object 28"/>
          <p:cNvSpPr txBox="1"/>
          <p:nvPr/>
        </p:nvSpPr>
        <p:spPr>
          <a:xfrm>
            <a:off x="5744828" y="1484217"/>
            <a:ext cx="248851" cy="811262"/>
          </a:xfrm>
          <a:prstGeom prst="rect">
            <a:avLst/>
          </a:prstGeom>
        </p:spPr>
        <p:txBody>
          <a:bodyPr vert="vert" wrap="square" lIns="0" tIns="3572" rIns="0" bIns="0" rtlCol="0">
            <a:spAutoFit/>
          </a:bodyPr>
          <a:lstStyle/>
          <a:p>
            <a:pPr marL="8929">
              <a:spcBef>
                <a:spcPts val="28"/>
              </a:spcBef>
            </a:pPr>
            <a:r>
              <a:rPr sz="1617" dirty="0">
                <a:latin typeface="Tahoma"/>
                <a:cs typeface="Tahoma"/>
              </a:rPr>
              <a:t>species8</a:t>
            </a:r>
            <a:endParaRPr sz="1617">
              <a:latin typeface="Tahoma"/>
              <a:cs typeface="Tahoma"/>
            </a:endParaRPr>
          </a:p>
        </p:txBody>
      </p:sp>
      <p:sp>
        <p:nvSpPr>
          <p:cNvPr id="29" name="object 29"/>
          <p:cNvSpPr txBox="1"/>
          <p:nvPr/>
        </p:nvSpPr>
        <p:spPr>
          <a:xfrm rot="20580000">
            <a:off x="8211434" y="2023506"/>
            <a:ext cx="935833"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species10</a:t>
            </a:r>
            <a:endParaRPr sz="1617">
              <a:latin typeface="Tahoma"/>
              <a:cs typeface="Tahoma"/>
            </a:endParaRPr>
          </a:p>
        </p:txBody>
      </p:sp>
      <p:sp>
        <p:nvSpPr>
          <p:cNvPr id="30" name="object 30"/>
          <p:cNvSpPr txBox="1"/>
          <p:nvPr/>
        </p:nvSpPr>
        <p:spPr>
          <a:xfrm rot="18420000">
            <a:off x="7946263" y="1667283"/>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species9</a:t>
            </a:r>
            <a:endParaRPr sz="1617">
              <a:latin typeface="Tahoma"/>
              <a:cs typeface="Tahoma"/>
            </a:endParaRPr>
          </a:p>
        </p:txBody>
      </p:sp>
      <p:sp>
        <p:nvSpPr>
          <p:cNvPr id="31" name="object 31"/>
          <p:cNvSpPr txBox="1"/>
          <p:nvPr/>
        </p:nvSpPr>
        <p:spPr>
          <a:xfrm rot="3180000">
            <a:off x="6075249" y="5944234"/>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species2</a:t>
            </a:r>
            <a:endParaRPr sz="1617">
              <a:latin typeface="Tahoma"/>
              <a:cs typeface="Tahoma"/>
            </a:endParaRPr>
          </a:p>
        </p:txBody>
      </p:sp>
      <p:sp>
        <p:nvSpPr>
          <p:cNvPr id="32" name="object 32"/>
          <p:cNvSpPr txBox="1"/>
          <p:nvPr/>
        </p:nvSpPr>
        <p:spPr>
          <a:xfrm rot="18420000">
            <a:off x="4649131" y="6016498"/>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species4</a:t>
            </a:r>
            <a:endParaRPr sz="1617">
              <a:latin typeface="Tahoma"/>
              <a:cs typeface="Tahoma"/>
            </a:endParaRPr>
          </a:p>
        </p:txBody>
      </p:sp>
      <p:sp>
        <p:nvSpPr>
          <p:cNvPr id="33" name="object 33"/>
          <p:cNvSpPr txBox="1"/>
          <p:nvPr/>
        </p:nvSpPr>
        <p:spPr>
          <a:xfrm rot="20580000">
            <a:off x="3959340" y="5295079"/>
            <a:ext cx="823892" cy="205184"/>
          </a:xfrm>
          <a:prstGeom prst="rect">
            <a:avLst/>
          </a:prstGeom>
        </p:spPr>
        <p:txBody>
          <a:bodyPr vert="horz" wrap="square" lIns="0" tIns="0" rIns="0" bIns="0" rtlCol="0">
            <a:spAutoFit/>
          </a:bodyPr>
          <a:lstStyle/>
          <a:p>
            <a:pPr>
              <a:lnSpc>
                <a:spcPts val="1628"/>
              </a:lnSpc>
            </a:pPr>
            <a:r>
              <a:rPr sz="1617" spc="25" dirty="0">
                <a:latin typeface="Tahoma"/>
                <a:cs typeface="Tahoma"/>
              </a:rPr>
              <a:t>species5</a:t>
            </a:r>
            <a:endParaRPr sz="1617">
              <a:latin typeface="Tahoma"/>
              <a:cs typeface="Tahoma"/>
            </a:endParaRPr>
          </a:p>
        </p:txBody>
      </p:sp>
      <p:grpSp>
        <p:nvGrpSpPr>
          <p:cNvPr id="34" name="object 34"/>
          <p:cNvGrpSpPr/>
          <p:nvPr/>
        </p:nvGrpSpPr>
        <p:grpSpPr>
          <a:xfrm>
            <a:off x="3874985" y="2179551"/>
            <a:ext cx="4291161" cy="3678585"/>
            <a:chOff x="3343623" y="3099806"/>
            <a:chExt cx="6102985" cy="5231765"/>
          </a:xfrm>
        </p:grpSpPr>
        <p:pic>
          <p:nvPicPr>
            <p:cNvPr id="35" name="object 35"/>
            <p:cNvPicPr/>
            <p:nvPr/>
          </p:nvPicPr>
          <p:blipFill>
            <a:blip r:embed="rId2" cstate="print"/>
            <a:stretch>
              <a:fillRect/>
            </a:stretch>
          </p:blipFill>
          <p:spPr>
            <a:xfrm>
              <a:off x="6584498" y="5050469"/>
              <a:ext cx="251465" cy="251404"/>
            </a:xfrm>
            <a:prstGeom prst="rect">
              <a:avLst/>
            </a:prstGeom>
          </p:spPr>
        </p:pic>
        <p:pic>
          <p:nvPicPr>
            <p:cNvPr id="36" name="object 36"/>
            <p:cNvPicPr/>
            <p:nvPr/>
          </p:nvPicPr>
          <p:blipFill>
            <a:blip r:embed="rId3" cstate="print"/>
            <a:stretch>
              <a:fillRect/>
            </a:stretch>
          </p:blipFill>
          <p:spPr>
            <a:xfrm>
              <a:off x="4670602" y="7385519"/>
              <a:ext cx="142651" cy="142603"/>
            </a:xfrm>
            <a:prstGeom prst="rect">
              <a:avLst/>
            </a:prstGeom>
          </p:spPr>
        </p:pic>
        <p:pic>
          <p:nvPicPr>
            <p:cNvPr id="37" name="object 37"/>
            <p:cNvPicPr/>
            <p:nvPr/>
          </p:nvPicPr>
          <p:blipFill>
            <a:blip r:embed="rId3" cstate="print"/>
            <a:stretch>
              <a:fillRect/>
            </a:stretch>
          </p:blipFill>
          <p:spPr>
            <a:xfrm>
              <a:off x="5553588" y="8188953"/>
              <a:ext cx="142651" cy="142603"/>
            </a:xfrm>
            <a:prstGeom prst="rect">
              <a:avLst/>
            </a:prstGeom>
          </p:spPr>
        </p:pic>
        <p:pic>
          <p:nvPicPr>
            <p:cNvPr id="38" name="object 38"/>
            <p:cNvPicPr/>
            <p:nvPr/>
          </p:nvPicPr>
          <p:blipFill>
            <a:blip r:embed="rId4" cstate="print"/>
            <a:stretch>
              <a:fillRect/>
            </a:stretch>
          </p:blipFill>
          <p:spPr>
            <a:xfrm>
              <a:off x="6539564" y="7970278"/>
              <a:ext cx="142638" cy="142603"/>
            </a:xfrm>
            <a:prstGeom prst="rect">
              <a:avLst/>
            </a:prstGeom>
          </p:spPr>
        </p:pic>
        <p:pic>
          <p:nvPicPr>
            <p:cNvPr id="39" name="object 39"/>
            <p:cNvPicPr/>
            <p:nvPr/>
          </p:nvPicPr>
          <p:blipFill>
            <a:blip r:embed="rId5" cstate="print"/>
            <a:stretch>
              <a:fillRect/>
            </a:stretch>
          </p:blipFill>
          <p:spPr>
            <a:xfrm>
              <a:off x="6672947" y="7611136"/>
              <a:ext cx="142638" cy="142603"/>
            </a:xfrm>
            <a:prstGeom prst="rect">
              <a:avLst/>
            </a:prstGeom>
          </p:spPr>
        </p:pic>
        <p:sp>
          <p:nvSpPr>
            <p:cNvPr id="40" name="object 40"/>
            <p:cNvSpPr/>
            <p:nvPr/>
          </p:nvSpPr>
          <p:spPr>
            <a:xfrm>
              <a:off x="9282238" y="3106157"/>
              <a:ext cx="158115" cy="255904"/>
            </a:xfrm>
            <a:custGeom>
              <a:avLst/>
              <a:gdLst/>
              <a:ahLst/>
              <a:cxnLst/>
              <a:rect l="l" t="t" r="r" b="b"/>
              <a:pathLst>
                <a:path w="158115" h="255904">
                  <a:moveTo>
                    <a:pt x="65184" y="0"/>
                  </a:moveTo>
                  <a:lnTo>
                    <a:pt x="39813" y="5121"/>
                  </a:lnTo>
                  <a:lnTo>
                    <a:pt x="19094" y="19089"/>
                  </a:lnTo>
                  <a:lnTo>
                    <a:pt x="5123" y="39803"/>
                  </a:lnTo>
                  <a:lnTo>
                    <a:pt x="0" y="65166"/>
                  </a:lnTo>
                  <a:lnTo>
                    <a:pt x="5123" y="90543"/>
                  </a:lnTo>
                  <a:lnTo>
                    <a:pt x="19094" y="111265"/>
                  </a:lnTo>
                  <a:lnTo>
                    <a:pt x="39813" y="125235"/>
                  </a:lnTo>
                  <a:lnTo>
                    <a:pt x="65184" y="130357"/>
                  </a:lnTo>
                  <a:lnTo>
                    <a:pt x="66274" y="130357"/>
                  </a:lnTo>
                  <a:lnTo>
                    <a:pt x="68371" y="130039"/>
                  </a:lnTo>
                  <a:lnTo>
                    <a:pt x="51803" y="139665"/>
                  </a:lnTo>
                  <a:lnTo>
                    <a:pt x="38805" y="153556"/>
                  </a:lnTo>
                  <a:lnTo>
                    <a:pt x="30316" y="170797"/>
                  </a:lnTo>
                  <a:lnTo>
                    <a:pt x="27278" y="190475"/>
                  </a:lnTo>
                  <a:lnTo>
                    <a:pt x="32399" y="215852"/>
                  </a:lnTo>
                  <a:lnTo>
                    <a:pt x="46367" y="236574"/>
                  </a:lnTo>
                  <a:lnTo>
                    <a:pt x="67086" y="250543"/>
                  </a:lnTo>
                  <a:lnTo>
                    <a:pt x="92462" y="255666"/>
                  </a:lnTo>
                  <a:lnTo>
                    <a:pt x="117837" y="250543"/>
                  </a:lnTo>
                  <a:lnTo>
                    <a:pt x="138556" y="236574"/>
                  </a:lnTo>
                  <a:lnTo>
                    <a:pt x="152524" y="215852"/>
                  </a:lnTo>
                  <a:lnTo>
                    <a:pt x="157646" y="190475"/>
                  </a:lnTo>
                  <a:lnTo>
                    <a:pt x="152524" y="165112"/>
                  </a:lnTo>
                  <a:lnTo>
                    <a:pt x="138556" y="144397"/>
                  </a:lnTo>
                  <a:lnTo>
                    <a:pt x="117837" y="130430"/>
                  </a:lnTo>
                  <a:lnTo>
                    <a:pt x="92462" y="125308"/>
                  </a:lnTo>
                  <a:lnTo>
                    <a:pt x="91371" y="125308"/>
                  </a:lnTo>
                  <a:lnTo>
                    <a:pt x="89274" y="125627"/>
                  </a:lnTo>
                  <a:lnTo>
                    <a:pt x="105845" y="115995"/>
                  </a:lnTo>
                  <a:lnTo>
                    <a:pt x="118847" y="102102"/>
                  </a:lnTo>
                  <a:lnTo>
                    <a:pt x="127340" y="84856"/>
                  </a:lnTo>
                  <a:lnTo>
                    <a:pt x="130380" y="65166"/>
                  </a:lnTo>
                  <a:lnTo>
                    <a:pt x="125257" y="39803"/>
                  </a:lnTo>
                  <a:lnTo>
                    <a:pt x="111285" y="19089"/>
                  </a:lnTo>
                  <a:lnTo>
                    <a:pt x="90561" y="5121"/>
                  </a:lnTo>
                  <a:lnTo>
                    <a:pt x="65184" y="0"/>
                  </a:lnTo>
                  <a:close/>
                </a:path>
              </a:pathLst>
            </a:custGeom>
            <a:solidFill>
              <a:srgbClr val="95C11F"/>
            </a:solidFill>
          </p:spPr>
          <p:txBody>
            <a:bodyPr wrap="square" lIns="0" tIns="0" rIns="0" bIns="0" rtlCol="0"/>
            <a:lstStyle/>
            <a:p>
              <a:endParaRPr sz="1266"/>
            </a:p>
          </p:txBody>
        </p:sp>
        <p:sp>
          <p:nvSpPr>
            <p:cNvPr id="41" name="object 41"/>
            <p:cNvSpPr/>
            <p:nvPr/>
          </p:nvSpPr>
          <p:spPr>
            <a:xfrm>
              <a:off x="9282238" y="3106156"/>
              <a:ext cx="158115" cy="255904"/>
            </a:xfrm>
            <a:custGeom>
              <a:avLst/>
              <a:gdLst/>
              <a:ahLst/>
              <a:cxnLst/>
              <a:rect l="l" t="t" r="r" b="b"/>
              <a:pathLst>
                <a:path w="158115" h="255904">
                  <a:moveTo>
                    <a:pt x="92462" y="125308"/>
                  </a:moveTo>
                  <a:lnTo>
                    <a:pt x="91370" y="125308"/>
                  </a:lnTo>
                  <a:lnTo>
                    <a:pt x="90353" y="125578"/>
                  </a:lnTo>
                  <a:lnTo>
                    <a:pt x="89274" y="125627"/>
                  </a:lnTo>
                  <a:lnTo>
                    <a:pt x="105844" y="115995"/>
                  </a:lnTo>
                  <a:lnTo>
                    <a:pt x="118847" y="102102"/>
                  </a:lnTo>
                  <a:lnTo>
                    <a:pt x="127340" y="84856"/>
                  </a:lnTo>
                  <a:lnTo>
                    <a:pt x="130381" y="65166"/>
                  </a:lnTo>
                  <a:lnTo>
                    <a:pt x="125257" y="39803"/>
                  </a:lnTo>
                  <a:lnTo>
                    <a:pt x="111285" y="19089"/>
                  </a:lnTo>
                  <a:lnTo>
                    <a:pt x="90561" y="5121"/>
                  </a:lnTo>
                  <a:lnTo>
                    <a:pt x="65184" y="0"/>
                  </a:lnTo>
                  <a:lnTo>
                    <a:pt x="39814" y="5121"/>
                  </a:lnTo>
                  <a:lnTo>
                    <a:pt x="19094" y="19089"/>
                  </a:lnTo>
                  <a:lnTo>
                    <a:pt x="5123" y="39803"/>
                  </a:lnTo>
                  <a:lnTo>
                    <a:pt x="0" y="65166"/>
                  </a:lnTo>
                  <a:lnTo>
                    <a:pt x="5123" y="90544"/>
                  </a:lnTo>
                  <a:lnTo>
                    <a:pt x="19094" y="111265"/>
                  </a:lnTo>
                  <a:lnTo>
                    <a:pt x="39814" y="125235"/>
                  </a:lnTo>
                  <a:lnTo>
                    <a:pt x="65184" y="130358"/>
                  </a:lnTo>
                  <a:lnTo>
                    <a:pt x="66275" y="130358"/>
                  </a:lnTo>
                  <a:lnTo>
                    <a:pt x="67293" y="130088"/>
                  </a:lnTo>
                  <a:lnTo>
                    <a:pt x="68371" y="130039"/>
                  </a:lnTo>
                  <a:lnTo>
                    <a:pt x="51803" y="139665"/>
                  </a:lnTo>
                  <a:lnTo>
                    <a:pt x="38804" y="153556"/>
                  </a:lnTo>
                  <a:lnTo>
                    <a:pt x="30316" y="170797"/>
                  </a:lnTo>
                  <a:lnTo>
                    <a:pt x="27277" y="190475"/>
                  </a:lnTo>
                  <a:lnTo>
                    <a:pt x="32399" y="215852"/>
                  </a:lnTo>
                  <a:lnTo>
                    <a:pt x="46367" y="236574"/>
                  </a:lnTo>
                  <a:lnTo>
                    <a:pt x="67086" y="250544"/>
                  </a:lnTo>
                  <a:lnTo>
                    <a:pt x="92462" y="255666"/>
                  </a:lnTo>
                  <a:lnTo>
                    <a:pt x="117837" y="250544"/>
                  </a:lnTo>
                  <a:lnTo>
                    <a:pt x="138556" y="236574"/>
                  </a:lnTo>
                  <a:lnTo>
                    <a:pt x="152524" y="215852"/>
                  </a:lnTo>
                  <a:lnTo>
                    <a:pt x="157646" y="190475"/>
                  </a:lnTo>
                  <a:lnTo>
                    <a:pt x="152524" y="165111"/>
                  </a:lnTo>
                  <a:lnTo>
                    <a:pt x="138556" y="144397"/>
                  </a:lnTo>
                  <a:lnTo>
                    <a:pt x="117837" y="130430"/>
                  </a:lnTo>
                  <a:lnTo>
                    <a:pt x="92462" y="125308"/>
                  </a:lnTo>
                  <a:close/>
                </a:path>
              </a:pathLst>
            </a:custGeom>
            <a:ln w="12258">
              <a:solidFill>
                <a:srgbClr val="1D1D1B"/>
              </a:solidFill>
            </a:ln>
          </p:spPr>
          <p:txBody>
            <a:bodyPr wrap="square" lIns="0" tIns="0" rIns="0" bIns="0" rtlCol="0"/>
            <a:lstStyle/>
            <a:p>
              <a:endParaRPr sz="1266"/>
            </a:p>
          </p:txBody>
        </p:sp>
        <p:pic>
          <p:nvPicPr>
            <p:cNvPr id="42" name="object 42"/>
            <p:cNvPicPr/>
            <p:nvPr/>
          </p:nvPicPr>
          <p:blipFill>
            <a:blip r:embed="rId5" cstate="print"/>
            <a:stretch>
              <a:fillRect/>
            </a:stretch>
          </p:blipFill>
          <p:spPr>
            <a:xfrm>
              <a:off x="6073994" y="3337801"/>
              <a:ext cx="142638" cy="142603"/>
            </a:xfrm>
            <a:prstGeom prst="rect">
              <a:avLst/>
            </a:prstGeom>
          </p:spPr>
        </p:pic>
        <p:pic>
          <p:nvPicPr>
            <p:cNvPr id="43" name="object 43"/>
            <p:cNvPicPr/>
            <p:nvPr/>
          </p:nvPicPr>
          <p:blipFill>
            <a:blip r:embed="rId5" cstate="print"/>
            <a:stretch>
              <a:fillRect/>
            </a:stretch>
          </p:blipFill>
          <p:spPr>
            <a:xfrm>
              <a:off x="4390696" y="4127693"/>
              <a:ext cx="142638" cy="142603"/>
            </a:xfrm>
            <a:prstGeom prst="rect">
              <a:avLst/>
            </a:prstGeom>
          </p:spPr>
        </p:pic>
        <p:pic>
          <p:nvPicPr>
            <p:cNvPr id="44" name="object 44"/>
            <p:cNvPicPr/>
            <p:nvPr/>
          </p:nvPicPr>
          <p:blipFill>
            <a:blip r:embed="rId5" cstate="print"/>
            <a:stretch>
              <a:fillRect/>
            </a:stretch>
          </p:blipFill>
          <p:spPr>
            <a:xfrm>
              <a:off x="3343623" y="5129383"/>
              <a:ext cx="142638" cy="142603"/>
            </a:xfrm>
            <a:prstGeom prst="rect">
              <a:avLst/>
            </a:prstGeom>
          </p:spPr>
        </p:pic>
        <p:pic>
          <p:nvPicPr>
            <p:cNvPr id="45" name="object 45"/>
            <p:cNvPicPr/>
            <p:nvPr/>
          </p:nvPicPr>
          <p:blipFill>
            <a:blip r:embed="rId6" cstate="print"/>
            <a:stretch>
              <a:fillRect/>
            </a:stretch>
          </p:blipFill>
          <p:spPr>
            <a:xfrm>
              <a:off x="5645817" y="5884069"/>
              <a:ext cx="251761" cy="206446"/>
            </a:xfrm>
            <a:prstGeom prst="rect">
              <a:avLst/>
            </a:prstGeom>
          </p:spPr>
        </p:pic>
        <p:pic>
          <p:nvPicPr>
            <p:cNvPr id="46" name="object 46"/>
            <p:cNvPicPr/>
            <p:nvPr/>
          </p:nvPicPr>
          <p:blipFill>
            <a:blip r:embed="rId7" cstate="print"/>
            <a:stretch>
              <a:fillRect/>
            </a:stretch>
          </p:blipFill>
          <p:spPr>
            <a:xfrm>
              <a:off x="6073994" y="5508723"/>
              <a:ext cx="142638" cy="142616"/>
            </a:xfrm>
            <a:prstGeom prst="rect">
              <a:avLst/>
            </a:prstGeom>
          </p:spPr>
        </p:pic>
        <p:sp>
          <p:nvSpPr>
            <p:cNvPr id="47" name="object 47"/>
            <p:cNvSpPr/>
            <p:nvPr/>
          </p:nvSpPr>
          <p:spPr>
            <a:xfrm>
              <a:off x="5559723" y="7968579"/>
              <a:ext cx="130810" cy="130810"/>
            </a:xfrm>
            <a:custGeom>
              <a:avLst/>
              <a:gdLst/>
              <a:ahLst/>
              <a:cxnLst/>
              <a:rect l="l" t="t" r="r" b="b"/>
              <a:pathLst>
                <a:path w="130810" h="130809">
                  <a:moveTo>
                    <a:pt x="65196" y="0"/>
                  </a:moveTo>
                  <a:lnTo>
                    <a:pt x="39819" y="5120"/>
                  </a:lnTo>
                  <a:lnTo>
                    <a:pt x="19095" y="19086"/>
                  </a:lnTo>
                  <a:lnTo>
                    <a:pt x="5123" y="39803"/>
                  </a:lnTo>
                  <a:lnTo>
                    <a:pt x="0" y="65178"/>
                  </a:lnTo>
                  <a:lnTo>
                    <a:pt x="5123" y="90554"/>
                  </a:lnTo>
                  <a:lnTo>
                    <a:pt x="19095" y="111272"/>
                  </a:lnTo>
                  <a:lnTo>
                    <a:pt x="39819" y="125237"/>
                  </a:lnTo>
                  <a:lnTo>
                    <a:pt x="65196" y="130357"/>
                  </a:lnTo>
                  <a:lnTo>
                    <a:pt x="90566" y="125237"/>
                  </a:lnTo>
                  <a:lnTo>
                    <a:pt x="111286" y="111272"/>
                  </a:lnTo>
                  <a:lnTo>
                    <a:pt x="125257" y="90554"/>
                  </a:lnTo>
                  <a:lnTo>
                    <a:pt x="130380" y="65178"/>
                  </a:lnTo>
                  <a:lnTo>
                    <a:pt x="125257" y="39803"/>
                  </a:lnTo>
                  <a:lnTo>
                    <a:pt x="111286" y="19086"/>
                  </a:lnTo>
                  <a:lnTo>
                    <a:pt x="90566" y="5120"/>
                  </a:lnTo>
                  <a:lnTo>
                    <a:pt x="65196" y="0"/>
                  </a:lnTo>
                  <a:close/>
                </a:path>
              </a:pathLst>
            </a:custGeom>
            <a:solidFill>
              <a:srgbClr val="1D71B8"/>
            </a:solidFill>
          </p:spPr>
          <p:txBody>
            <a:bodyPr wrap="square" lIns="0" tIns="0" rIns="0" bIns="0" rtlCol="0"/>
            <a:lstStyle/>
            <a:p>
              <a:endParaRPr sz="1266"/>
            </a:p>
          </p:txBody>
        </p:sp>
        <p:sp>
          <p:nvSpPr>
            <p:cNvPr id="48" name="object 48"/>
            <p:cNvSpPr/>
            <p:nvPr/>
          </p:nvSpPr>
          <p:spPr>
            <a:xfrm>
              <a:off x="5559723" y="7968579"/>
              <a:ext cx="130810" cy="130810"/>
            </a:xfrm>
            <a:custGeom>
              <a:avLst/>
              <a:gdLst/>
              <a:ahLst/>
              <a:cxnLst/>
              <a:rect l="l" t="t" r="r" b="b"/>
              <a:pathLst>
                <a:path w="130810" h="130809">
                  <a:moveTo>
                    <a:pt x="130381" y="65179"/>
                  </a:moveTo>
                  <a:lnTo>
                    <a:pt x="125257" y="90554"/>
                  </a:lnTo>
                  <a:lnTo>
                    <a:pt x="111286" y="111271"/>
                  </a:lnTo>
                  <a:lnTo>
                    <a:pt x="90566" y="125237"/>
                  </a:lnTo>
                  <a:lnTo>
                    <a:pt x="65196" y="130358"/>
                  </a:lnTo>
                  <a:lnTo>
                    <a:pt x="39819" y="125237"/>
                  </a:lnTo>
                  <a:lnTo>
                    <a:pt x="19095" y="111271"/>
                  </a:lnTo>
                  <a:lnTo>
                    <a:pt x="5123" y="90554"/>
                  </a:lnTo>
                  <a:lnTo>
                    <a:pt x="0" y="65179"/>
                  </a:lnTo>
                  <a:lnTo>
                    <a:pt x="5123" y="39803"/>
                  </a:lnTo>
                  <a:lnTo>
                    <a:pt x="19095" y="19086"/>
                  </a:lnTo>
                  <a:lnTo>
                    <a:pt x="39819" y="5120"/>
                  </a:lnTo>
                  <a:lnTo>
                    <a:pt x="65196" y="0"/>
                  </a:lnTo>
                  <a:lnTo>
                    <a:pt x="90566" y="5120"/>
                  </a:lnTo>
                  <a:lnTo>
                    <a:pt x="111286" y="19086"/>
                  </a:lnTo>
                  <a:lnTo>
                    <a:pt x="125257" y="39803"/>
                  </a:lnTo>
                  <a:lnTo>
                    <a:pt x="130381" y="65179"/>
                  </a:lnTo>
                  <a:close/>
                </a:path>
              </a:pathLst>
            </a:custGeom>
            <a:ln w="12257">
              <a:solidFill>
                <a:srgbClr val="FFFFFF"/>
              </a:solidFill>
            </a:ln>
          </p:spPr>
          <p:txBody>
            <a:bodyPr wrap="square" lIns="0" tIns="0" rIns="0" bIns="0" rtlCol="0"/>
            <a:lstStyle/>
            <a:p>
              <a:endParaRPr sz="1266"/>
            </a:p>
          </p:txBody>
        </p:sp>
        <p:pic>
          <p:nvPicPr>
            <p:cNvPr id="49" name="object 49"/>
            <p:cNvPicPr/>
            <p:nvPr/>
          </p:nvPicPr>
          <p:blipFill>
            <a:blip r:embed="rId8" cstate="print"/>
            <a:stretch>
              <a:fillRect/>
            </a:stretch>
          </p:blipFill>
          <p:spPr>
            <a:xfrm>
              <a:off x="5754943" y="7033317"/>
              <a:ext cx="192958" cy="297544"/>
            </a:xfrm>
            <a:prstGeom prst="rect">
              <a:avLst/>
            </a:prstGeom>
          </p:spPr>
        </p:pic>
        <p:pic>
          <p:nvPicPr>
            <p:cNvPr id="50" name="object 50"/>
            <p:cNvPicPr/>
            <p:nvPr/>
          </p:nvPicPr>
          <p:blipFill>
            <a:blip r:embed="rId7" cstate="print"/>
            <a:stretch>
              <a:fillRect/>
            </a:stretch>
          </p:blipFill>
          <p:spPr>
            <a:xfrm>
              <a:off x="6156572" y="7443353"/>
              <a:ext cx="142638" cy="142616"/>
            </a:xfrm>
            <a:prstGeom prst="rect">
              <a:avLst/>
            </a:prstGeom>
          </p:spPr>
        </p:pic>
        <p:pic>
          <p:nvPicPr>
            <p:cNvPr id="51" name="object 51"/>
            <p:cNvPicPr/>
            <p:nvPr/>
          </p:nvPicPr>
          <p:blipFill>
            <a:blip r:embed="rId7" cstate="print"/>
            <a:stretch>
              <a:fillRect/>
            </a:stretch>
          </p:blipFill>
          <p:spPr>
            <a:xfrm>
              <a:off x="9148409" y="3256806"/>
              <a:ext cx="142638" cy="142616"/>
            </a:xfrm>
            <a:prstGeom prst="rect">
              <a:avLst/>
            </a:prstGeom>
          </p:spPr>
        </p:pic>
        <p:sp>
          <p:nvSpPr>
            <p:cNvPr id="52" name="object 52"/>
            <p:cNvSpPr/>
            <p:nvPr/>
          </p:nvSpPr>
          <p:spPr>
            <a:xfrm>
              <a:off x="5481269" y="8069455"/>
              <a:ext cx="130810" cy="130810"/>
            </a:xfrm>
            <a:custGeom>
              <a:avLst/>
              <a:gdLst/>
              <a:ahLst/>
              <a:cxnLst/>
              <a:rect l="l" t="t" r="r" b="b"/>
              <a:pathLst>
                <a:path w="130810" h="130809">
                  <a:moveTo>
                    <a:pt x="65196" y="0"/>
                  </a:moveTo>
                  <a:lnTo>
                    <a:pt x="39824" y="5120"/>
                  </a:lnTo>
                  <a:lnTo>
                    <a:pt x="19100" y="19084"/>
                  </a:lnTo>
                  <a:lnTo>
                    <a:pt x="5125" y="39797"/>
                  </a:lnTo>
                  <a:lnTo>
                    <a:pt x="0" y="65166"/>
                  </a:lnTo>
                  <a:lnTo>
                    <a:pt x="5125" y="90541"/>
                  </a:lnTo>
                  <a:lnTo>
                    <a:pt x="19100" y="111259"/>
                  </a:lnTo>
                  <a:lnTo>
                    <a:pt x="39824" y="125224"/>
                  </a:lnTo>
                  <a:lnTo>
                    <a:pt x="65196" y="130345"/>
                  </a:lnTo>
                  <a:lnTo>
                    <a:pt x="90573" y="125224"/>
                  </a:lnTo>
                  <a:lnTo>
                    <a:pt x="111297" y="111259"/>
                  </a:lnTo>
                  <a:lnTo>
                    <a:pt x="125269" y="90541"/>
                  </a:lnTo>
                  <a:lnTo>
                    <a:pt x="130393" y="65166"/>
                  </a:lnTo>
                  <a:lnTo>
                    <a:pt x="125269" y="39797"/>
                  </a:lnTo>
                  <a:lnTo>
                    <a:pt x="111297" y="19084"/>
                  </a:lnTo>
                  <a:lnTo>
                    <a:pt x="90573" y="5120"/>
                  </a:lnTo>
                  <a:lnTo>
                    <a:pt x="65196" y="0"/>
                  </a:lnTo>
                  <a:close/>
                </a:path>
              </a:pathLst>
            </a:custGeom>
            <a:solidFill>
              <a:srgbClr val="95C11F"/>
            </a:solidFill>
          </p:spPr>
          <p:txBody>
            <a:bodyPr wrap="square" lIns="0" tIns="0" rIns="0" bIns="0" rtlCol="0"/>
            <a:lstStyle/>
            <a:p>
              <a:endParaRPr sz="1266"/>
            </a:p>
          </p:txBody>
        </p:sp>
        <p:sp>
          <p:nvSpPr>
            <p:cNvPr id="53" name="object 53"/>
            <p:cNvSpPr/>
            <p:nvPr/>
          </p:nvSpPr>
          <p:spPr>
            <a:xfrm>
              <a:off x="5481269" y="8069454"/>
              <a:ext cx="130810" cy="130810"/>
            </a:xfrm>
            <a:custGeom>
              <a:avLst/>
              <a:gdLst/>
              <a:ahLst/>
              <a:cxnLst/>
              <a:rect l="l" t="t" r="r" b="b"/>
              <a:pathLst>
                <a:path w="130810" h="130809">
                  <a:moveTo>
                    <a:pt x="130393" y="65166"/>
                  </a:moveTo>
                  <a:lnTo>
                    <a:pt x="125269" y="90542"/>
                  </a:lnTo>
                  <a:lnTo>
                    <a:pt x="111297" y="111259"/>
                  </a:lnTo>
                  <a:lnTo>
                    <a:pt x="90573" y="125225"/>
                  </a:lnTo>
                  <a:lnTo>
                    <a:pt x="65196" y="130345"/>
                  </a:lnTo>
                  <a:lnTo>
                    <a:pt x="39824" y="125225"/>
                  </a:lnTo>
                  <a:lnTo>
                    <a:pt x="19100" y="111259"/>
                  </a:lnTo>
                  <a:lnTo>
                    <a:pt x="5125" y="90542"/>
                  </a:lnTo>
                  <a:lnTo>
                    <a:pt x="0" y="65166"/>
                  </a:lnTo>
                  <a:lnTo>
                    <a:pt x="5125" y="39798"/>
                  </a:lnTo>
                  <a:lnTo>
                    <a:pt x="19100" y="19084"/>
                  </a:lnTo>
                  <a:lnTo>
                    <a:pt x="39824" y="5120"/>
                  </a:lnTo>
                  <a:lnTo>
                    <a:pt x="65196" y="0"/>
                  </a:lnTo>
                  <a:lnTo>
                    <a:pt x="90573" y="5120"/>
                  </a:lnTo>
                  <a:lnTo>
                    <a:pt x="111297" y="19084"/>
                  </a:lnTo>
                  <a:lnTo>
                    <a:pt x="125269" y="39798"/>
                  </a:lnTo>
                  <a:lnTo>
                    <a:pt x="130393" y="65166"/>
                  </a:lnTo>
                  <a:close/>
                </a:path>
              </a:pathLst>
            </a:custGeom>
            <a:ln w="12257">
              <a:solidFill>
                <a:srgbClr val="1D1D1B"/>
              </a:solidFill>
            </a:ln>
          </p:spPr>
          <p:txBody>
            <a:bodyPr wrap="square" lIns="0" tIns="0" rIns="0" bIns="0" rtlCol="0"/>
            <a:lstStyle/>
            <a:p>
              <a:endParaRPr sz="1266"/>
            </a:p>
          </p:txBody>
        </p:sp>
        <p:sp>
          <p:nvSpPr>
            <p:cNvPr id="54" name="object 54"/>
            <p:cNvSpPr/>
            <p:nvPr/>
          </p:nvSpPr>
          <p:spPr>
            <a:xfrm>
              <a:off x="6329756" y="5345648"/>
              <a:ext cx="490220" cy="334010"/>
            </a:xfrm>
            <a:custGeom>
              <a:avLst/>
              <a:gdLst/>
              <a:ahLst/>
              <a:cxnLst/>
              <a:rect l="l" t="t" r="r" b="b"/>
              <a:pathLst>
                <a:path w="490220" h="334010">
                  <a:moveTo>
                    <a:pt x="0" y="333815"/>
                  </a:moveTo>
                  <a:lnTo>
                    <a:pt x="15744" y="323090"/>
                  </a:lnTo>
                  <a:lnTo>
                    <a:pt x="490065" y="0"/>
                  </a:lnTo>
                </a:path>
              </a:pathLst>
            </a:custGeom>
            <a:ln w="38100">
              <a:solidFill>
                <a:srgbClr val="577A85"/>
              </a:solidFill>
            </a:ln>
          </p:spPr>
          <p:txBody>
            <a:bodyPr wrap="square" lIns="0" tIns="0" rIns="0" bIns="0" rtlCol="0"/>
            <a:lstStyle/>
            <a:p>
              <a:endParaRPr sz="1266"/>
            </a:p>
          </p:txBody>
        </p:sp>
        <p:sp>
          <p:nvSpPr>
            <p:cNvPr id="55" name="object 55"/>
            <p:cNvSpPr/>
            <p:nvPr/>
          </p:nvSpPr>
          <p:spPr>
            <a:xfrm>
              <a:off x="6241587" y="5575870"/>
              <a:ext cx="186055" cy="163830"/>
            </a:xfrm>
            <a:custGeom>
              <a:avLst/>
              <a:gdLst/>
              <a:ahLst/>
              <a:cxnLst/>
              <a:rect l="l" t="t" r="r" b="b"/>
              <a:pathLst>
                <a:path w="186054" h="163829">
                  <a:moveTo>
                    <a:pt x="91363" y="0"/>
                  </a:moveTo>
                  <a:lnTo>
                    <a:pt x="0" y="163650"/>
                  </a:lnTo>
                  <a:lnTo>
                    <a:pt x="185738" y="138550"/>
                  </a:lnTo>
                  <a:lnTo>
                    <a:pt x="103913" y="92868"/>
                  </a:lnTo>
                  <a:lnTo>
                    <a:pt x="91363" y="0"/>
                  </a:lnTo>
                  <a:close/>
                </a:path>
              </a:pathLst>
            </a:custGeom>
            <a:solidFill>
              <a:srgbClr val="577A85"/>
            </a:solidFill>
          </p:spPr>
          <p:txBody>
            <a:bodyPr wrap="square" lIns="0" tIns="0" rIns="0" bIns="0" rtlCol="0"/>
            <a:lstStyle/>
            <a:p>
              <a:endParaRPr sz="1266"/>
            </a:p>
          </p:txBody>
        </p:sp>
      </p:grpSp>
      <p:sp>
        <p:nvSpPr>
          <p:cNvPr id="56" name="object 56"/>
          <p:cNvSpPr txBox="1"/>
          <p:nvPr/>
        </p:nvSpPr>
        <p:spPr>
          <a:xfrm>
            <a:off x="6551414" y="3491508"/>
            <a:ext cx="3788420" cy="1174401"/>
          </a:xfrm>
          <a:prstGeom prst="rect">
            <a:avLst/>
          </a:prstGeom>
        </p:spPr>
        <p:txBody>
          <a:bodyPr vert="horz" wrap="square" lIns="0" tIns="8930" rIns="0" bIns="0" rtlCol="0">
            <a:spAutoFit/>
          </a:bodyPr>
          <a:lstStyle/>
          <a:p>
            <a:pPr marL="8929">
              <a:spcBef>
                <a:spcPts val="70"/>
              </a:spcBef>
            </a:pPr>
            <a:r>
              <a:rPr sz="1969" spc="4" dirty="0">
                <a:latin typeface="Tahoma"/>
                <a:cs typeface="Tahoma"/>
              </a:rPr>
              <a:t>Genetic</a:t>
            </a:r>
            <a:r>
              <a:rPr sz="1969" spc="-74" dirty="0">
                <a:latin typeface="Tahoma"/>
                <a:cs typeface="Tahoma"/>
              </a:rPr>
              <a:t> </a:t>
            </a:r>
            <a:r>
              <a:rPr sz="1969" spc="-18" dirty="0">
                <a:latin typeface="Tahoma"/>
                <a:cs typeface="Tahoma"/>
              </a:rPr>
              <a:t>change/divergence</a:t>
            </a:r>
            <a:r>
              <a:rPr sz="1969" spc="-74" dirty="0">
                <a:latin typeface="Tahoma"/>
                <a:cs typeface="Tahoma"/>
              </a:rPr>
              <a:t> </a:t>
            </a:r>
            <a:r>
              <a:rPr sz="1969" spc="-35" dirty="0">
                <a:latin typeface="Tahoma"/>
                <a:cs typeface="Tahoma"/>
              </a:rPr>
              <a:t>or</a:t>
            </a:r>
            <a:r>
              <a:rPr sz="1969" spc="-70" dirty="0">
                <a:latin typeface="Tahoma"/>
                <a:cs typeface="Tahoma"/>
              </a:rPr>
              <a:t> </a:t>
            </a:r>
            <a:r>
              <a:rPr sz="1969" spc="-49" dirty="0">
                <a:latin typeface="Tahoma"/>
                <a:cs typeface="Tahoma"/>
              </a:rPr>
              <a:t>time</a:t>
            </a:r>
            <a:endParaRPr sz="1969">
              <a:latin typeface="Tahoma"/>
              <a:cs typeface="Tahoma"/>
            </a:endParaRPr>
          </a:p>
          <a:p>
            <a:pPr>
              <a:lnSpc>
                <a:spcPct val="100000"/>
              </a:lnSpc>
            </a:pPr>
            <a:endParaRPr sz="2320">
              <a:latin typeface="Tahoma"/>
              <a:cs typeface="Tahoma"/>
            </a:endParaRPr>
          </a:p>
          <a:p>
            <a:pPr marL="137959">
              <a:spcBef>
                <a:spcPts val="1986"/>
              </a:spcBef>
            </a:pPr>
            <a:r>
              <a:rPr sz="1617" spc="161" dirty="0">
                <a:latin typeface="Tahoma"/>
                <a:cs typeface="Tahoma"/>
              </a:rPr>
              <a:t>0</a:t>
            </a:r>
            <a:r>
              <a:rPr sz="1617" spc="-39" dirty="0">
                <a:latin typeface="Tahoma"/>
                <a:cs typeface="Tahoma"/>
              </a:rPr>
              <a:t>.</a:t>
            </a:r>
            <a:r>
              <a:rPr sz="1617" spc="-362" dirty="0">
                <a:latin typeface="Tahoma"/>
                <a:cs typeface="Tahoma"/>
              </a:rPr>
              <a:t> </a:t>
            </a:r>
            <a:r>
              <a:rPr sz="1617" spc="161" dirty="0">
                <a:latin typeface="Tahoma"/>
                <a:cs typeface="Tahoma"/>
              </a:rPr>
              <a:t>0</a:t>
            </a:r>
            <a:r>
              <a:rPr sz="1617" spc="21" dirty="0">
                <a:latin typeface="Tahoma"/>
                <a:cs typeface="Tahoma"/>
              </a:rPr>
              <a:t>7</a:t>
            </a:r>
            <a:endParaRPr sz="1617">
              <a:latin typeface="Tahoma"/>
              <a:cs typeface="Tahoma"/>
            </a:endParaRPr>
          </a:p>
        </p:txBody>
      </p:sp>
      <p:sp>
        <p:nvSpPr>
          <p:cNvPr id="57" name="object 57"/>
          <p:cNvSpPr/>
          <p:nvPr/>
        </p:nvSpPr>
        <p:spPr>
          <a:xfrm>
            <a:off x="5723566" y="4373758"/>
            <a:ext cx="4018" cy="553641"/>
          </a:xfrm>
          <a:custGeom>
            <a:avLst/>
            <a:gdLst/>
            <a:ahLst/>
            <a:cxnLst/>
            <a:rect l="l" t="t" r="r" b="b"/>
            <a:pathLst>
              <a:path w="5714" h="787400">
                <a:moveTo>
                  <a:pt x="2588" y="-19050"/>
                </a:moveTo>
                <a:lnTo>
                  <a:pt x="2588" y="806208"/>
                </a:lnTo>
              </a:path>
            </a:pathLst>
          </a:custGeom>
          <a:ln w="43277">
            <a:solidFill>
              <a:srgbClr val="577A85"/>
            </a:solidFill>
          </a:ln>
        </p:spPr>
        <p:txBody>
          <a:bodyPr wrap="square" lIns="0" tIns="0" rIns="0" bIns="0" rtlCol="0"/>
          <a:lstStyle/>
          <a:p>
            <a:endParaRPr sz="1266"/>
          </a:p>
        </p:txBody>
      </p:sp>
      <p:grpSp>
        <p:nvGrpSpPr>
          <p:cNvPr id="58" name="object 58"/>
          <p:cNvGrpSpPr/>
          <p:nvPr/>
        </p:nvGrpSpPr>
        <p:grpSpPr>
          <a:xfrm>
            <a:off x="4803502" y="2293981"/>
            <a:ext cx="3273623" cy="2868216"/>
            <a:chOff x="4664181" y="3262551"/>
            <a:chExt cx="4655820" cy="4079240"/>
          </a:xfrm>
        </p:grpSpPr>
        <p:sp>
          <p:nvSpPr>
            <p:cNvPr id="59" name="object 59"/>
            <p:cNvSpPr/>
            <p:nvPr/>
          </p:nvSpPr>
          <p:spPr>
            <a:xfrm>
              <a:off x="6832599" y="3581015"/>
              <a:ext cx="2401570" cy="1756410"/>
            </a:xfrm>
            <a:custGeom>
              <a:avLst/>
              <a:gdLst/>
              <a:ahLst/>
              <a:cxnLst/>
              <a:rect l="l" t="t" r="r" b="b"/>
              <a:pathLst>
                <a:path w="2401570" h="1756410">
                  <a:moveTo>
                    <a:pt x="2401294" y="0"/>
                  </a:moveTo>
                  <a:lnTo>
                    <a:pt x="2385917" y="11245"/>
                  </a:lnTo>
                  <a:lnTo>
                    <a:pt x="0" y="1756087"/>
                  </a:lnTo>
                </a:path>
              </a:pathLst>
            </a:custGeom>
            <a:ln w="38100">
              <a:solidFill>
                <a:srgbClr val="577A85"/>
              </a:solidFill>
            </a:ln>
          </p:spPr>
          <p:txBody>
            <a:bodyPr wrap="square" lIns="0" tIns="0" rIns="0" bIns="0" rtlCol="0"/>
            <a:lstStyle/>
            <a:p>
              <a:endParaRPr sz="1266"/>
            </a:p>
          </p:txBody>
        </p:sp>
        <p:sp>
          <p:nvSpPr>
            <p:cNvPr id="60" name="object 60"/>
            <p:cNvSpPr/>
            <p:nvPr/>
          </p:nvSpPr>
          <p:spPr>
            <a:xfrm>
              <a:off x="9135210" y="3518042"/>
              <a:ext cx="185420" cy="167005"/>
            </a:xfrm>
            <a:custGeom>
              <a:avLst/>
              <a:gdLst/>
              <a:ahLst/>
              <a:cxnLst/>
              <a:rect l="l" t="t" r="r" b="b"/>
              <a:pathLst>
                <a:path w="185420" h="167004">
                  <a:moveTo>
                    <a:pt x="184795" y="0"/>
                  </a:moveTo>
                  <a:lnTo>
                    <a:pt x="0" y="31299"/>
                  </a:lnTo>
                  <a:lnTo>
                    <a:pt x="83306" y="74217"/>
                  </a:lnTo>
                  <a:lnTo>
                    <a:pt x="98957" y="166615"/>
                  </a:lnTo>
                  <a:lnTo>
                    <a:pt x="184795" y="0"/>
                  </a:lnTo>
                  <a:close/>
                </a:path>
              </a:pathLst>
            </a:custGeom>
            <a:solidFill>
              <a:srgbClr val="577A85"/>
            </a:solidFill>
          </p:spPr>
          <p:txBody>
            <a:bodyPr wrap="square" lIns="0" tIns="0" rIns="0" bIns="0" rtlCol="0"/>
            <a:lstStyle/>
            <a:p>
              <a:endParaRPr sz="1266"/>
            </a:p>
          </p:txBody>
        </p:sp>
        <p:pic>
          <p:nvPicPr>
            <p:cNvPr id="61" name="object 61"/>
            <p:cNvPicPr/>
            <p:nvPr/>
          </p:nvPicPr>
          <p:blipFill>
            <a:blip r:embed="rId9" cstate="print"/>
            <a:stretch>
              <a:fillRect/>
            </a:stretch>
          </p:blipFill>
          <p:spPr>
            <a:xfrm>
              <a:off x="5947681" y="5744984"/>
              <a:ext cx="292619" cy="369790"/>
            </a:xfrm>
            <a:prstGeom prst="rect">
              <a:avLst/>
            </a:prstGeom>
          </p:spPr>
        </p:pic>
        <p:pic>
          <p:nvPicPr>
            <p:cNvPr id="62" name="object 62"/>
            <p:cNvPicPr/>
            <p:nvPr/>
          </p:nvPicPr>
          <p:blipFill>
            <a:blip r:embed="rId10" cstate="print"/>
            <a:stretch>
              <a:fillRect/>
            </a:stretch>
          </p:blipFill>
          <p:spPr>
            <a:xfrm>
              <a:off x="5893674" y="6113778"/>
              <a:ext cx="167636" cy="168187"/>
            </a:xfrm>
            <a:prstGeom prst="rect">
              <a:avLst/>
            </a:prstGeom>
          </p:spPr>
        </p:pic>
        <p:pic>
          <p:nvPicPr>
            <p:cNvPr id="63" name="object 63"/>
            <p:cNvPicPr/>
            <p:nvPr/>
          </p:nvPicPr>
          <p:blipFill>
            <a:blip r:embed="rId11" cstate="print"/>
            <a:stretch>
              <a:fillRect/>
            </a:stretch>
          </p:blipFill>
          <p:spPr>
            <a:xfrm>
              <a:off x="5889299" y="6946105"/>
              <a:ext cx="167636" cy="168187"/>
            </a:xfrm>
            <a:prstGeom prst="rect">
              <a:avLst/>
            </a:prstGeom>
          </p:spPr>
        </p:pic>
        <p:sp>
          <p:nvSpPr>
            <p:cNvPr id="64" name="object 64"/>
            <p:cNvSpPr/>
            <p:nvPr/>
          </p:nvSpPr>
          <p:spPr>
            <a:xfrm>
              <a:off x="4766097" y="7010340"/>
              <a:ext cx="869950" cy="269240"/>
            </a:xfrm>
            <a:custGeom>
              <a:avLst/>
              <a:gdLst/>
              <a:ahLst/>
              <a:cxnLst/>
              <a:rect l="l" t="t" r="r" b="b"/>
              <a:pathLst>
                <a:path w="869950" h="269240">
                  <a:moveTo>
                    <a:pt x="0" y="269036"/>
                  </a:moveTo>
                  <a:lnTo>
                    <a:pt x="18199" y="263406"/>
                  </a:lnTo>
                  <a:lnTo>
                    <a:pt x="851557" y="5636"/>
                  </a:lnTo>
                  <a:lnTo>
                    <a:pt x="869781" y="0"/>
                  </a:lnTo>
                </a:path>
              </a:pathLst>
            </a:custGeom>
            <a:ln w="38100">
              <a:solidFill>
                <a:srgbClr val="577A85"/>
              </a:solidFill>
            </a:ln>
          </p:spPr>
          <p:txBody>
            <a:bodyPr wrap="square" lIns="0" tIns="0" rIns="0" bIns="0" rtlCol="0"/>
            <a:lstStyle/>
            <a:p>
              <a:endParaRPr sz="1266"/>
            </a:p>
          </p:txBody>
        </p:sp>
        <p:sp>
          <p:nvSpPr>
            <p:cNvPr id="65" name="object 65"/>
            <p:cNvSpPr/>
            <p:nvPr/>
          </p:nvSpPr>
          <p:spPr>
            <a:xfrm>
              <a:off x="4664176" y="6948284"/>
              <a:ext cx="1073785" cy="393700"/>
            </a:xfrm>
            <a:custGeom>
              <a:avLst/>
              <a:gdLst/>
              <a:ahLst/>
              <a:cxnLst/>
              <a:rect l="l" t="t" r="r" b="b"/>
              <a:pathLst>
                <a:path w="1073785" h="393700">
                  <a:moveTo>
                    <a:pt x="184924" y="393166"/>
                  </a:moveTo>
                  <a:lnTo>
                    <a:pt x="120116" y="325462"/>
                  </a:lnTo>
                  <a:lnTo>
                    <a:pt x="135382" y="233006"/>
                  </a:lnTo>
                  <a:lnTo>
                    <a:pt x="0" y="362623"/>
                  </a:lnTo>
                  <a:lnTo>
                    <a:pt x="184924" y="393166"/>
                  </a:lnTo>
                  <a:close/>
                </a:path>
                <a:path w="1073785" h="393700">
                  <a:moveTo>
                    <a:pt x="1073607" y="30543"/>
                  </a:moveTo>
                  <a:lnTo>
                    <a:pt x="888695" y="0"/>
                  </a:lnTo>
                  <a:lnTo>
                    <a:pt x="953503" y="67691"/>
                  </a:lnTo>
                  <a:lnTo>
                    <a:pt x="938225" y="160147"/>
                  </a:lnTo>
                  <a:lnTo>
                    <a:pt x="1073607" y="30543"/>
                  </a:lnTo>
                  <a:close/>
                </a:path>
              </a:pathLst>
            </a:custGeom>
            <a:solidFill>
              <a:srgbClr val="577A85"/>
            </a:solidFill>
          </p:spPr>
          <p:txBody>
            <a:bodyPr wrap="square" lIns="0" tIns="0" rIns="0" bIns="0" rtlCol="0"/>
            <a:lstStyle/>
            <a:p>
              <a:endParaRPr sz="1266"/>
            </a:p>
          </p:txBody>
        </p:sp>
        <p:sp>
          <p:nvSpPr>
            <p:cNvPr id="66" name="object 66"/>
            <p:cNvSpPr/>
            <p:nvPr/>
          </p:nvSpPr>
          <p:spPr>
            <a:xfrm>
              <a:off x="6476902" y="3349544"/>
              <a:ext cx="1285875" cy="847725"/>
            </a:xfrm>
            <a:custGeom>
              <a:avLst/>
              <a:gdLst/>
              <a:ahLst/>
              <a:cxnLst/>
              <a:rect l="l" t="t" r="r" b="b"/>
              <a:pathLst>
                <a:path w="1285875" h="847725">
                  <a:moveTo>
                    <a:pt x="0" y="3227"/>
                  </a:moveTo>
                  <a:lnTo>
                    <a:pt x="18925" y="1056"/>
                  </a:lnTo>
                  <a:lnTo>
                    <a:pt x="66663" y="0"/>
                  </a:lnTo>
                  <a:lnTo>
                    <a:pt x="114474" y="1254"/>
                  </a:lnTo>
                  <a:lnTo>
                    <a:pt x="162293" y="4753"/>
                  </a:lnTo>
                  <a:lnTo>
                    <a:pt x="210054" y="10433"/>
                  </a:lnTo>
                  <a:lnTo>
                    <a:pt x="257695" y="18228"/>
                  </a:lnTo>
                  <a:lnTo>
                    <a:pt x="305149" y="28072"/>
                  </a:lnTo>
                  <a:lnTo>
                    <a:pt x="352352" y="39901"/>
                  </a:lnTo>
                  <a:lnTo>
                    <a:pt x="399239" y="53647"/>
                  </a:lnTo>
                  <a:lnTo>
                    <a:pt x="445746" y="69247"/>
                  </a:lnTo>
                  <a:lnTo>
                    <a:pt x="491808" y="86635"/>
                  </a:lnTo>
                  <a:lnTo>
                    <a:pt x="537359" y="105745"/>
                  </a:lnTo>
                  <a:lnTo>
                    <a:pt x="582336" y="126513"/>
                  </a:lnTo>
                  <a:lnTo>
                    <a:pt x="626673" y="148871"/>
                  </a:lnTo>
                  <a:lnTo>
                    <a:pt x="670307" y="172756"/>
                  </a:lnTo>
                  <a:lnTo>
                    <a:pt x="713171" y="198102"/>
                  </a:lnTo>
                  <a:lnTo>
                    <a:pt x="755201" y="224843"/>
                  </a:lnTo>
                  <a:lnTo>
                    <a:pt x="796334" y="252914"/>
                  </a:lnTo>
                  <a:lnTo>
                    <a:pt x="836502" y="282249"/>
                  </a:lnTo>
                  <a:lnTo>
                    <a:pt x="875643" y="312784"/>
                  </a:lnTo>
                  <a:lnTo>
                    <a:pt x="913692" y="344452"/>
                  </a:lnTo>
                  <a:lnTo>
                    <a:pt x="950583" y="377188"/>
                  </a:lnTo>
                  <a:lnTo>
                    <a:pt x="986251" y="410928"/>
                  </a:lnTo>
                  <a:lnTo>
                    <a:pt x="1020633" y="445605"/>
                  </a:lnTo>
                  <a:lnTo>
                    <a:pt x="1053663" y="481154"/>
                  </a:lnTo>
                  <a:lnTo>
                    <a:pt x="1085277" y="517510"/>
                  </a:lnTo>
                  <a:lnTo>
                    <a:pt x="1115409" y="554607"/>
                  </a:lnTo>
                  <a:lnTo>
                    <a:pt x="1143996" y="592379"/>
                  </a:lnTo>
                  <a:lnTo>
                    <a:pt x="1170972" y="630763"/>
                  </a:lnTo>
                  <a:lnTo>
                    <a:pt x="1196273" y="669691"/>
                  </a:lnTo>
                  <a:lnTo>
                    <a:pt x="1219833" y="709099"/>
                  </a:lnTo>
                  <a:lnTo>
                    <a:pt x="1241589" y="748921"/>
                  </a:lnTo>
                  <a:lnTo>
                    <a:pt x="1261475" y="789092"/>
                  </a:lnTo>
                  <a:lnTo>
                    <a:pt x="1279427" y="829547"/>
                  </a:lnTo>
                  <a:lnTo>
                    <a:pt x="1285598" y="847588"/>
                  </a:lnTo>
                </a:path>
              </a:pathLst>
            </a:custGeom>
            <a:ln w="38099">
              <a:solidFill>
                <a:srgbClr val="577A85"/>
              </a:solidFill>
            </a:ln>
          </p:spPr>
          <p:txBody>
            <a:bodyPr wrap="square" lIns="0" tIns="0" rIns="0" bIns="0" rtlCol="0"/>
            <a:lstStyle/>
            <a:p>
              <a:endParaRPr sz="1266"/>
            </a:p>
          </p:txBody>
        </p:sp>
        <p:pic>
          <p:nvPicPr>
            <p:cNvPr id="67" name="object 67"/>
            <p:cNvPicPr/>
            <p:nvPr/>
          </p:nvPicPr>
          <p:blipFill>
            <a:blip r:embed="rId12" cstate="print"/>
            <a:stretch>
              <a:fillRect/>
            </a:stretch>
          </p:blipFill>
          <p:spPr>
            <a:xfrm>
              <a:off x="7663463" y="4112324"/>
              <a:ext cx="158616" cy="185746"/>
            </a:xfrm>
            <a:prstGeom prst="rect">
              <a:avLst/>
            </a:prstGeom>
          </p:spPr>
        </p:pic>
        <p:sp>
          <p:nvSpPr>
            <p:cNvPr id="68" name="object 68"/>
            <p:cNvSpPr/>
            <p:nvPr/>
          </p:nvSpPr>
          <p:spPr>
            <a:xfrm>
              <a:off x="6370918" y="3262551"/>
              <a:ext cx="176530" cy="167005"/>
            </a:xfrm>
            <a:custGeom>
              <a:avLst/>
              <a:gdLst/>
              <a:ahLst/>
              <a:cxnLst/>
              <a:rect l="l" t="t" r="r" b="b"/>
              <a:pathLst>
                <a:path w="176529" h="167004">
                  <a:moveTo>
                    <a:pt x="156996" y="0"/>
                  </a:moveTo>
                  <a:lnTo>
                    <a:pt x="0" y="102377"/>
                  </a:lnTo>
                  <a:lnTo>
                    <a:pt x="176099" y="166549"/>
                  </a:lnTo>
                  <a:lnTo>
                    <a:pt x="124910" y="88050"/>
                  </a:lnTo>
                  <a:lnTo>
                    <a:pt x="156996" y="0"/>
                  </a:lnTo>
                  <a:close/>
                </a:path>
              </a:pathLst>
            </a:custGeom>
            <a:solidFill>
              <a:srgbClr val="577A85"/>
            </a:solidFill>
          </p:spPr>
          <p:txBody>
            <a:bodyPr wrap="square" lIns="0" tIns="0" rIns="0" bIns="0" rtlCol="0"/>
            <a:lstStyle/>
            <a:p>
              <a:endParaRPr sz="1266"/>
            </a:p>
          </p:txBody>
        </p:sp>
      </p:grpSp>
      <p:sp>
        <p:nvSpPr>
          <p:cNvPr id="69" name="object 69"/>
          <p:cNvSpPr txBox="1"/>
          <p:nvPr/>
        </p:nvSpPr>
        <p:spPr>
          <a:xfrm>
            <a:off x="5979914" y="1830586"/>
            <a:ext cx="1843088" cy="592879"/>
          </a:xfrm>
          <a:prstGeom prst="rect">
            <a:avLst/>
          </a:prstGeom>
        </p:spPr>
        <p:txBody>
          <a:bodyPr vert="horz" wrap="square" lIns="0" tIns="5358" rIns="0" bIns="0" rtlCol="0">
            <a:spAutoFit/>
          </a:bodyPr>
          <a:lstStyle/>
          <a:p>
            <a:pPr marL="482186" marR="3572" indent="-473257">
              <a:lnSpc>
                <a:spcPct val="101200"/>
              </a:lnSpc>
              <a:spcBef>
                <a:spcPts val="42"/>
              </a:spcBef>
            </a:pPr>
            <a:r>
              <a:rPr sz="1969" spc="-14" dirty="0">
                <a:latin typeface="Tahoma"/>
                <a:cs typeface="Tahoma"/>
              </a:rPr>
              <a:t>These</a:t>
            </a:r>
            <a:r>
              <a:rPr sz="1969" spc="-95" dirty="0">
                <a:latin typeface="Tahoma"/>
                <a:cs typeface="Tahoma"/>
              </a:rPr>
              <a:t> </a:t>
            </a:r>
            <a:r>
              <a:rPr sz="1969" spc="-14" dirty="0">
                <a:latin typeface="Tahoma"/>
                <a:cs typeface="Tahoma"/>
              </a:rPr>
              <a:t>angles</a:t>
            </a:r>
            <a:r>
              <a:rPr sz="1969" spc="-91" dirty="0">
                <a:latin typeface="Tahoma"/>
                <a:cs typeface="Tahoma"/>
              </a:rPr>
              <a:t> </a:t>
            </a:r>
            <a:r>
              <a:rPr sz="1969" spc="-53" dirty="0">
                <a:latin typeface="Tahoma"/>
                <a:cs typeface="Tahoma"/>
              </a:rPr>
              <a:t>are </a:t>
            </a:r>
            <a:r>
              <a:rPr sz="1969" spc="-605" dirty="0">
                <a:latin typeface="Tahoma"/>
                <a:cs typeface="Tahoma"/>
              </a:rPr>
              <a:t> </a:t>
            </a:r>
            <a:r>
              <a:rPr sz="1969" spc="-56" dirty="0">
                <a:latin typeface="Tahoma"/>
                <a:cs typeface="Tahoma"/>
              </a:rPr>
              <a:t>arbitrary</a:t>
            </a:r>
            <a:endParaRPr sz="1969">
              <a:latin typeface="Tahoma"/>
              <a:cs typeface="Tahoma"/>
            </a:endParaRPr>
          </a:p>
        </p:txBody>
      </p:sp>
      <p:sp>
        <p:nvSpPr>
          <p:cNvPr id="70" name="object 70"/>
          <p:cNvSpPr txBox="1">
            <a:spLocks noGrp="1"/>
          </p:cNvSpPr>
          <p:nvPr>
            <p:ph type="title"/>
          </p:nvPr>
        </p:nvSpPr>
        <p:spPr>
          <a:xfrm>
            <a:off x="2041922" y="136466"/>
            <a:ext cx="4130744" cy="685224"/>
          </a:xfrm>
          <a:prstGeom prst="rect">
            <a:avLst/>
          </a:prstGeom>
        </p:spPr>
        <p:txBody>
          <a:bodyPr vert="horz" wrap="square" lIns="0" tIns="8037" rIns="0" bIns="0" rtlCol="0" anchor="ctr">
            <a:spAutoFit/>
          </a:bodyPr>
          <a:lstStyle/>
          <a:p>
            <a:pPr marL="8929">
              <a:lnSpc>
                <a:spcPct val="100000"/>
              </a:lnSpc>
              <a:spcBef>
                <a:spcPts val="63"/>
              </a:spcBef>
            </a:pPr>
            <a:r>
              <a:rPr spc="32" dirty="0"/>
              <a:t>How</a:t>
            </a:r>
            <a:r>
              <a:rPr spc="-112" dirty="0"/>
              <a:t> </a:t>
            </a:r>
            <a:r>
              <a:rPr spc="-39" dirty="0"/>
              <a:t>to</a:t>
            </a:r>
            <a:r>
              <a:rPr spc="-112" dirty="0"/>
              <a:t> </a:t>
            </a:r>
            <a:r>
              <a:rPr spc="-42" dirty="0"/>
              <a:t>read</a:t>
            </a:r>
            <a:r>
              <a:rPr spc="-109" dirty="0"/>
              <a:t> </a:t>
            </a:r>
            <a:r>
              <a:rPr spc="-21" dirty="0"/>
              <a:t>a</a:t>
            </a:r>
            <a:r>
              <a:rPr spc="-112" dirty="0"/>
              <a:t> </a:t>
            </a:r>
            <a:r>
              <a:rPr spc="-84" dirty="0"/>
              <a:t>tree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283024" y="1537692"/>
            <a:ext cx="6550372" cy="1049638"/>
          </a:xfrm>
          <a:prstGeom prst="rect">
            <a:avLst/>
          </a:prstGeom>
        </p:spPr>
        <p:txBody>
          <a:bodyPr vert="horz" wrap="square" lIns="0" tIns="141089" rIns="0" bIns="0" rtlCol="0">
            <a:spAutoFit/>
          </a:bodyPr>
          <a:lstStyle/>
          <a:p>
            <a:pPr marL="8929">
              <a:spcBef>
                <a:spcPts val="1111"/>
              </a:spcBef>
            </a:pPr>
            <a:r>
              <a:rPr sz="2531" spc="-84" dirty="0">
                <a:solidFill>
                  <a:srgbClr val="5E5E5E"/>
                </a:solidFill>
                <a:latin typeface="Tahoma"/>
                <a:cs typeface="Tahoma"/>
              </a:rPr>
              <a:t>Trees</a:t>
            </a:r>
            <a:r>
              <a:rPr sz="2531" spc="-95" dirty="0">
                <a:solidFill>
                  <a:srgbClr val="5E5E5E"/>
                </a:solidFill>
                <a:latin typeface="Tahoma"/>
                <a:cs typeface="Tahoma"/>
              </a:rPr>
              <a:t> </a:t>
            </a:r>
            <a:r>
              <a:rPr sz="2531" spc="25" dirty="0">
                <a:solidFill>
                  <a:srgbClr val="5E5E5E"/>
                </a:solidFill>
                <a:latin typeface="Tahoma"/>
                <a:cs typeface="Tahoma"/>
              </a:rPr>
              <a:t>can</a:t>
            </a:r>
            <a:r>
              <a:rPr sz="2531" spc="-95" dirty="0">
                <a:solidFill>
                  <a:srgbClr val="5E5E5E"/>
                </a:solidFill>
                <a:latin typeface="Tahoma"/>
                <a:cs typeface="Tahoma"/>
              </a:rPr>
              <a:t> </a:t>
            </a:r>
            <a:r>
              <a:rPr sz="2531" spc="18" dirty="0">
                <a:solidFill>
                  <a:srgbClr val="5E5E5E"/>
                </a:solidFill>
                <a:latin typeface="Tahoma"/>
                <a:cs typeface="Tahoma"/>
              </a:rPr>
              <a:t>be</a:t>
            </a:r>
            <a:r>
              <a:rPr sz="2531" spc="-91" dirty="0">
                <a:solidFill>
                  <a:srgbClr val="5E5E5E"/>
                </a:solidFill>
                <a:latin typeface="Tahoma"/>
                <a:cs typeface="Tahoma"/>
              </a:rPr>
              <a:t> </a:t>
            </a:r>
            <a:r>
              <a:rPr sz="2531" spc="-28" dirty="0">
                <a:solidFill>
                  <a:srgbClr val="5E5E5E"/>
                </a:solidFill>
                <a:latin typeface="Tahoma"/>
                <a:cs typeface="Tahoma"/>
              </a:rPr>
              <a:t>drawn</a:t>
            </a:r>
            <a:r>
              <a:rPr sz="2531" spc="-95" dirty="0">
                <a:solidFill>
                  <a:srgbClr val="5E5E5E"/>
                </a:solidFill>
                <a:latin typeface="Tahoma"/>
                <a:cs typeface="Tahoma"/>
              </a:rPr>
              <a:t> </a:t>
            </a:r>
            <a:r>
              <a:rPr sz="2531" spc="-11" dirty="0">
                <a:solidFill>
                  <a:srgbClr val="5E5E5E"/>
                </a:solidFill>
                <a:latin typeface="Tahoma"/>
                <a:cs typeface="Tahoma"/>
              </a:rPr>
              <a:t>on</a:t>
            </a:r>
            <a:r>
              <a:rPr sz="2531" spc="-91" dirty="0">
                <a:solidFill>
                  <a:srgbClr val="5E5E5E"/>
                </a:solidFill>
                <a:latin typeface="Tahoma"/>
                <a:cs typeface="Tahoma"/>
              </a:rPr>
              <a:t> </a:t>
            </a:r>
            <a:r>
              <a:rPr sz="2531" spc="-53" dirty="0">
                <a:solidFill>
                  <a:srgbClr val="5E5E5E"/>
                </a:solidFill>
                <a:latin typeface="Tahoma"/>
                <a:cs typeface="Tahoma"/>
              </a:rPr>
              <a:t>any</a:t>
            </a:r>
            <a:r>
              <a:rPr sz="2531" spc="-95" dirty="0">
                <a:solidFill>
                  <a:srgbClr val="5E5E5E"/>
                </a:solidFill>
                <a:latin typeface="Tahoma"/>
                <a:cs typeface="Tahoma"/>
              </a:rPr>
              <a:t> </a:t>
            </a:r>
            <a:r>
              <a:rPr sz="2531" spc="-39" dirty="0">
                <a:solidFill>
                  <a:srgbClr val="5E5E5E"/>
                </a:solidFill>
                <a:latin typeface="Tahoma"/>
                <a:cs typeface="Tahoma"/>
              </a:rPr>
              <a:t>angle</a:t>
            </a:r>
            <a:endParaRPr sz="2531">
              <a:latin typeface="Tahoma"/>
              <a:cs typeface="Tahoma"/>
            </a:endParaRPr>
          </a:p>
          <a:p>
            <a:pPr marL="8929">
              <a:spcBef>
                <a:spcPts val="1041"/>
              </a:spcBef>
            </a:pPr>
            <a:r>
              <a:rPr sz="2531" spc="-21" dirty="0">
                <a:solidFill>
                  <a:srgbClr val="5E5E5E"/>
                </a:solidFill>
                <a:latin typeface="Tahoma"/>
                <a:cs typeface="Tahoma"/>
              </a:rPr>
              <a:t>Certain</a:t>
            </a:r>
            <a:r>
              <a:rPr sz="2531" spc="-88" dirty="0">
                <a:solidFill>
                  <a:srgbClr val="5E5E5E"/>
                </a:solidFill>
                <a:latin typeface="Tahoma"/>
                <a:cs typeface="Tahoma"/>
              </a:rPr>
              <a:t> </a:t>
            </a:r>
            <a:r>
              <a:rPr sz="2531" spc="-42" dirty="0">
                <a:solidFill>
                  <a:srgbClr val="5E5E5E"/>
                </a:solidFill>
                <a:latin typeface="Tahoma"/>
                <a:cs typeface="Tahoma"/>
              </a:rPr>
              <a:t>fields</a:t>
            </a:r>
            <a:r>
              <a:rPr sz="2531" spc="-84" dirty="0">
                <a:solidFill>
                  <a:srgbClr val="5E5E5E"/>
                </a:solidFill>
                <a:latin typeface="Tahoma"/>
                <a:cs typeface="Tahoma"/>
              </a:rPr>
              <a:t> </a:t>
            </a:r>
            <a:r>
              <a:rPr sz="2531" spc="-32" dirty="0">
                <a:solidFill>
                  <a:srgbClr val="5E5E5E"/>
                </a:solidFill>
                <a:latin typeface="Tahoma"/>
                <a:cs typeface="Tahoma"/>
              </a:rPr>
              <a:t>tend</a:t>
            </a:r>
            <a:r>
              <a:rPr sz="2531" spc="-88" dirty="0">
                <a:solidFill>
                  <a:srgbClr val="5E5E5E"/>
                </a:solidFill>
                <a:latin typeface="Tahoma"/>
                <a:cs typeface="Tahoma"/>
              </a:rPr>
              <a:t> </a:t>
            </a:r>
            <a:r>
              <a:rPr sz="2531" spc="-35" dirty="0">
                <a:solidFill>
                  <a:srgbClr val="5E5E5E"/>
                </a:solidFill>
                <a:latin typeface="Tahoma"/>
                <a:cs typeface="Tahoma"/>
              </a:rPr>
              <a:t>to</a:t>
            </a:r>
            <a:r>
              <a:rPr sz="2531" spc="-84" dirty="0">
                <a:solidFill>
                  <a:srgbClr val="5E5E5E"/>
                </a:solidFill>
                <a:latin typeface="Tahoma"/>
                <a:cs typeface="Tahoma"/>
              </a:rPr>
              <a:t> </a:t>
            </a:r>
            <a:r>
              <a:rPr sz="2531" spc="-70" dirty="0">
                <a:solidFill>
                  <a:srgbClr val="5E5E5E"/>
                </a:solidFill>
                <a:latin typeface="Tahoma"/>
                <a:cs typeface="Tahoma"/>
              </a:rPr>
              <a:t>prefer</a:t>
            </a:r>
            <a:r>
              <a:rPr sz="2531" spc="-88" dirty="0">
                <a:solidFill>
                  <a:srgbClr val="5E5E5E"/>
                </a:solidFill>
                <a:latin typeface="Tahoma"/>
                <a:cs typeface="Tahoma"/>
              </a:rPr>
              <a:t> </a:t>
            </a:r>
            <a:r>
              <a:rPr sz="2531" spc="-46" dirty="0">
                <a:solidFill>
                  <a:srgbClr val="5E5E5E"/>
                </a:solidFill>
                <a:latin typeface="Tahoma"/>
                <a:cs typeface="Tahoma"/>
              </a:rPr>
              <a:t>particular</a:t>
            </a:r>
            <a:r>
              <a:rPr sz="2531" spc="-84" dirty="0">
                <a:solidFill>
                  <a:srgbClr val="5E5E5E"/>
                </a:solidFill>
                <a:latin typeface="Tahoma"/>
                <a:cs typeface="Tahoma"/>
              </a:rPr>
              <a:t> </a:t>
            </a:r>
            <a:r>
              <a:rPr sz="2531" spc="-25" dirty="0">
                <a:solidFill>
                  <a:srgbClr val="5E5E5E"/>
                </a:solidFill>
                <a:latin typeface="Tahoma"/>
                <a:cs typeface="Tahoma"/>
              </a:rPr>
              <a:t>directions</a:t>
            </a:r>
            <a:endParaRPr sz="2531">
              <a:latin typeface="Tahoma"/>
              <a:cs typeface="Tahoma"/>
            </a:endParaRPr>
          </a:p>
        </p:txBody>
      </p:sp>
      <p:sp>
        <p:nvSpPr>
          <p:cNvPr id="6" name="object 6"/>
          <p:cNvSpPr txBox="1"/>
          <p:nvPr/>
        </p:nvSpPr>
        <p:spPr>
          <a:xfrm>
            <a:off x="2067280" y="3548903"/>
            <a:ext cx="303032" cy="1099121"/>
          </a:xfrm>
          <a:prstGeom prst="rect">
            <a:avLst/>
          </a:prstGeom>
        </p:spPr>
        <p:txBody>
          <a:bodyPr vert="vert270" wrap="square" lIns="0" tIns="446" rIns="0" bIns="0" rtlCol="0">
            <a:spAutoFit/>
          </a:bodyPr>
          <a:lstStyle/>
          <a:p>
            <a:pPr marL="8929">
              <a:spcBef>
                <a:spcPts val="4"/>
              </a:spcBef>
            </a:pPr>
            <a:r>
              <a:rPr sz="1969" dirty="0">
                <a:latin typeface="Tahoma"/>
                <a:cs typeface="Tahoma"/>
              </a:rPr>
              <a:t>time</a:t>
            </a:r>
          </a:p>
        </p:txBody>
      </p:sp>
      <p:grpSp>
        <p:nvGrpSpPr>
          <p:cNvPr id="7" name="object 7"/>
          <p:cNvGrpSpPr/>
          <p:nvPr/>
        </p:nvGrpSpPr>
        <p:grpSpPr>
          <a:xfrm>
            <a:off x="2347185" y="3290095"/>
            <a:ext cx="1555552" cy="2241352"/>
            <a:chOff x="1170753" y="4679247"/>
            <a:chExt cx="2212340" cy="3187700"/>
          </a:xfrm>
        </p:grpSpPr>
        <p:sp>
          <p:nvSpPr>
            <p:cNvPr id="8" name="object 8"/>
            <p:cNvSpPr/>
            <p:nvPr/>
          </p:nvSpPr>
          <p:spPr>
            <a:xfrm>
              <a:off x="2940623" y="4920446"/>
              <a:ext cx="320040" cy="2899410"/>
            </a:xfrm>
            <a:custGeom>
              <a:avLst/>
              <a:gdLst/>
              <a:ahLst/>
              <a:cxnLst/>
              <a:rect l="l" t="t" r="r" b="b"/>
              <a:pathLst>
                <a:path w="320039" h="2899409">
                  <a:moveTo>
                    <a:pt x="319966" y="0"/>
                  </a:moveTo>
                  <a:lnTo>
                    <a:pt x="319966" y="2899199"/>
                  </a:lnTo>
                  <a:lnTo>
                    <a:pt x="0" y="2899199"/>
                  </a:lnTo>
                </a:path>
              </a:pathLst>
            </a:custGeom>
            <a:ln w="25638">
              <a:solidFill>
                <a:srgbClr val="2D4045"/>
              </a:solidFill>
            </a:ln>
          </p:spPr>
          <p:txBody>
            <a:bodyPr wrap="square" lIns="0" tIns="0" rIns="0" bIns="0" rtlCol="0"/>
            <a:lstStyle/>
            <a:p>
              <a:endParaRPr sz="1266"/>
            </a:p>
          </p:txBody>
        </p:sp>
        <p:sp>
          <p:nvSpPr>
            <p:cNvPr id="9" name="object 9"/>
            <p:cNvSpPr/>
            <p:nvPr/>
          </p:nvSpPr>
          <p:spPr>
            <a:xfrm>
              <a:off x="2620613" y="7298389"/>
              <a:ext cx="320040" cy="521334"/>
            </a:xfrm>
            <a:custGeom>
              <a:avLst/>
              <a:gdLst/>
              <a:ahLst/>
              <a:cxnLst/>
              <a:rect l="l" t="t" r="r" b="b"/>
              <a:pathLst>
                <a:path w="320039" h="521334">
                  <a:moveTo>
                    <a:pt x="0" y="0"/>
                  </a:moveTo>
                  <a:lnTo>
                    <a:pt x="0" y="521257"/>
                  </a:lnTo>
                  <a:lnTo>
                    <a:pt x="320007" y="521257"/>
                  </a:lnTo>
                </a:path>
              </a:pathLst>
            </a:custGeom>
            <a:ln w="25638">
              <a:solidFill>
                <a:srgbClr val="2D4045"/>
              </a:solidFill>
            </a:ln>
          </p:spPr>
          <p:txBody>
            <a:bodyPr wrap="square" lIns="0" tIns="0" rIns="0" bIns="0" rtlCol="0"/>
            <a:lstStyle/>
            <a:p>
              <a:endParaRPr sz="1266"/>
            </a:p>
          </p:txBody>
        </p:sp>
        <p:sp>
          <p:nvSpPr>
            <p:cNvPr id="10" name="object 10"/>
            <p:cNvSpPr/>
            <p:nvPr/>
          </p:nvSpPr>
          <p:spPr>
            <a:xfrm>
              <a:off x="1408720" y="4692265"/>
              <a:ext cx="109220" cy="310515"/>
            </a:xfrm>
            <a:custGeom>
              <a:avLst/>
              <a:gdLst/>
              <a:ahLst/>
              <a:cxnLst/>
              <a:rect l="l" t="t" r="r" b="b"/>
              <a:pathLst>
                <a:path w="109219" h="310514">
                  <a:moveTo>
                    <a:pt x="0" y="0"/>
                  </a:moveTo>
                  <a:lnTo>
                    <a:pt x="0" y="310223"/>
                  </a:lnTo>
                  <a:lnTo>
                    <a:pt x="108952" y="310223"/>
                  </a:lnTo>
                </a:path>
              </a:pathLst>
            </a:custGeom>
            <a:ln w="25638">
              <a:solidFill>
                <a:srgbClr val="2D4045"/>
              </a:solidFill>
            </a:ln>
          </p:spPr>
          <p:txBody>
            <a:bodyPr wrap="square" lIns="0" tIns="0" rIns="0" bIns="0" rtlCol="0"/>
            <a:lstStyle/>
            <a:p>
              <a:endParaRPr sz="1266"/>
            </a:p>
          </p:txBody>
        </p:sp>
        <p:sp>
          <p:nvSpPr>
            <p:cNvPr id="11" name="object 11"/>
            <p:cNvSpPr/>
            <p:nvPr/>
          </p:nvSpPr>
          <p:spPr>
            <a:xfrm>
              <a:off x="1844448" y="4692265"/>
              <a:ext cx="109220" cy="725805"/>
            </a:xfrm>
            <a:custGeom>
              <a:avLst/>
              <a:gdLst/>
              <a:ahLst/>
              <a:cxnLst/>
              <a:rect l="l" t="t" r="r" b="b"/>
              <a:pathLst>
                <a:path w="109219" h="725804">
                  <a:moveTo>
                    <a:pt x="0" y="0"/>
                  </a:moveTo>
                  <a:lnTo>
                    <a:pt x="0" y="725563"/>
                  </a:lnTo>
                  <a:lnTo>
                    <a:pt x="108952" y="725563"/>
                  </a:lnTo>
                </a:path>
              </a:pathLst>
            </a:custGeom>
            <a:ln w="25638">
              <a:solidFill>
                <a:srgbClr val="2D4045"/>
              </a:solidFill>
            </a:ln>
          </p:spPr>
          <p:txBody>
            <a:bodyPr wrap="square" lIns="0" tIns="0" rIns="0" bIns="0" rtlCol="0"/>
            <a:lstStyle/>
            <a:p>
              <a:endParaRPr sz="1266"/>
            </a:p>
          </p:txBody>
        </p:sp>
        <p:sp>
          <p:nvSpPr>
            <p:cNvPr id="12" name="object 12"/>
            <p:cNvSpPr/>
            <p:nvPr/>
          </p:nvSpPr>
          <p:spPr>
            <a:xfrm>
              <a:off x="1735538" y="5417830"/>
              <a:ext cx="218440" cy="317500"/>
            </a:xfrm>
            <a:custGeom>
              <a:avLst/>
              <a:gdLst/>
              <a:ahLst/>
              <a:cxnLst/>
              <a:rect l="l" t="t" r="r" b="b"/>
              <a:pathLst>
                <a:path w="218439" h="317500">
                  <a:moveTo>
                    <a:pt x="217864" y="0"/>
                  </a:moveTo>
                  <a:lnTo>
                    <a:pt x="217864" y="316909"/>
                  </a:lnTo>
                  <a:lnTo>
                    <a:pt x="0" y="316909"/>
                  </a:lnTo>
                </a:path>
              </a:pathLst>
            </a:custGeom>
            <a:ln w="25638">
              <a:solidFill>
                <a:srgbClr val="2D4045"/>
              </a:solidFill>
            </a:ln>
          </p:spPr>
          <p:txBody>
            <a:bodyPr wrap="square" lIns="0" tIns="0" rIns="0" bIns="0" rtlCol="0"/>
            <a:lstStyle/>
            <a:p>
              <a:endParaRPr sz="1266"/>
            </a:p>
          </p:txBody>
        </p:sp>
        <p:sp>
          <p:nvSpPr>
            <p:cNvPr id="13" name="object 13"/>
            <p:cNvSpPr/>
            <p:nvPr/>
          </p:nvSpPr>
          <p:spPr>
            <a:xfrm>
              <a:off x="1953403" y="4692265"/>
              <a:ext cx="109220" cy="725805"/>
            </a:xfrm>
            <a:custGeom>
              <a:avLst/>
              <a:gdLst/>
              <a:ahLst/>
              <a:cxnLst/>
              <a:rect l="l" t="t" r="r" b="b"/>
              <a:pathLst>
                <a:path w="109219" h="725804">
                  <a:moveTo>
                    <a:pt x="108911" y="0"/>
                  </a:moveTo>
                  <a:lnTo>
                    <a:pt x="108911" y="725563"/>
                  </a:lnTo>
                  <a:lnTo>
                    <a:pt x="0" y="725563"/>
                  </a:lnTo>
                </a:path>
              </a:pathLst>
            </a:custGeom>
            <a:ln w="25638">
              <a:solidFill>
                <a:srgbClr val="2D4045"/>
              </a:solidFill>
            </a:ln>
          </p:spPr>
          <p:txBody>
            <a:bodyPr wrap="square" lIns="0" tIns="0" rIns="0" bIns="0" rtlCol="0"/>
            <a:lstStyle/>
            <a:p>
              <a:endParaRPr sz="1266"/>
            </a:p>
          </p:txBody>
        </p:sp>
        <p:sp>
          <p:nvSpPr>
            <p:cNvPr id="14" name="object 14"/>
            <p:cNvSpPr/>
            <p:nvPr/>
          </p:nvSpPr>
          <p:spPr>
            <a:xfrm>
              <a:off x="2307416" y="6479510"/>
              <a:ext cx="313690" cy="819150"/>
            </a:xfrm>
            <a:custGeom>
              <a:avLst/>
              <a:gdLst/>
              <a:ahLst/>
              <a:cxnLst/>
              <a:rect l="l" t="t" r="r" b="b"/>
              <a:pathLst>
                <a:path w="313689" h="819150">
                  <a:moveTo>
                    <a:pt x="0" y="0"/>
                  </a:moveTo>
                  <a:lnTo>
                    <a:pt x="0" y="818877"/>
                  </a:lnTo>
                  <a:lnTo>
                    <a:pt x="313197" y="818877"/>
                  </a:lnTo>
                </a:path>
              </a:pathLst>
            </a:custGeom>
            <a:ln w="25638">
              <a:solidFill>
                <a:srgbClr val="2D4045"/>
              </a:solidFill>
            </a:ln>
          </p:spPr>
          <p:txBody>
            <a:bodyPr wrap="square" lIns="0" tIns="0" rIns="0" bIns="0" rtlCol="0"/>
            <a:lstStyle/>
            <a:p>
              <a:endParaRPr sz="1266"/>
            </a:p>
          </p:txBody>
        </p:sp>
        <p:sp>
          <p:nvSpPr>
            <p:cNvPr id="15" name="object 15"/>
            <p:cNvSpPr/>
            <p:nvPr/>
          </p:nvSpPr>
          <p:spPr>
            <a:xfrm>
              <a:off x="2007877" y="5945978"/>
              <a:ext cx="299720" cy="534035"/>
            </a:xfrm>
            <a:custGeom>
              <a:avLst/>
              <a:gdLst/>
              <a:ahLst/>
              <a:cxnLst/>
              <a:rect l="l" t="t" r="r" b="b"/>
              <a:pathLst>
                <a:path w="299719" h="534035">
                  <a:moveTo>
                    <a:pt x="0" y="0"/>
                  </a:moveTo>
                  <a:lnTo>
                    <a:pt x="0" y="533533"/>
                  </a:lnTo>
                  <a:lnTo>
                    <a:pt x="299537" y="533533"/>
                  </a:lnTo>
                </a:path>
              </a:pathLst>
            </a:custGeom>
            <a:ln w="25638">
              <a:solidFill>
                <a:srgbClr val="2D4045"/>
              </a:solidFill>
            </a:ln>
          </p:spPr>
          <p:txBody>
            <a:bodyPr wrap="square" lIns="0" tIns="0" rIns="0" bIns="0" rtlCol="0"/>
            <a:lstStyle/>
            <a:p>
              <a:endParaRPr sz="1266"/>
            </a:p>
          </p:txBody>
        </p:sp>
        <p:sp>
          <p:nvSpPr>
            <p:cNvPr id="16" name="object 16"/>
            <p:cNvSpPr/>
            <p:nvPr/>
          </p:nvSpPr>
          <p:spPr>
            <a:xfrm>
              <a:off x="3260589" y="4692265"/>
              <a:ext cx="109220" cy="228600"/>
            </a:xfrm>
            <a:custGeom>
              <a:avLst/>
              <a:gdLst/>
              <a:ahLst/>
              <a:cxnLst/>
              <a:rect l="l" t="t" r="r" b="b"/>
              <a:pathLst>
                <a:path w="109220" h="228600">
                  <a:moveTo>
                    <a:pt x="108947" y="0"/>
                  </a:moveTo>
                  <a:lnTo>
                    <a:pt x="108947" y="228180"/>
                  </a:lnTo>
                  <a:lnTo>
                    <a:pt x="0" y="228180"/>
                  </a:lnTo>
                </a:path>
              </a:pathLst>
            </a:custGeom>
            <a:ln w="25638">
              <a:solidFill>
                <a:srgbClr val="2D4045"/>
              </a:solidFill>
            </a:ln>
          </p:spPr>
          <p:txBody>
            <a:bodyPr wrap="square" lIns="0" tIns="0" rIns="0" bIns="0" rtlCol="0"/>
            <a:lstStyle/>
            <a:p>
              <a:endParaRPr sz="1266"/>
            </a:p>
          </p:txBody>
        </p:sp>
        <p:sp>
          <p:nvSpPr>
            <p:cNvPr id="17" name="object 17"/>
            <p:cNvSpPr/>
            <p:nvPr/>
          </p:nvSpPr>
          <p:spPr>
            <a:xfrm>
              <a:off x="2606993" y="4692265"/>
              <a:ext cx="109220" cy="1489710"/>
            </a:xfrm>
            <a:custGeom>
              <a:avLst/>
              <a:gdLst/>
              <a:ahLst/>
              <a:cxnLst/>
              <a:rect l="l" t="t" r="r" b="b"/>
              <a:pathLst>
                <a:path w="109219" h="1489710">
                  <a:moveTo>
                    <a:pt x="108952" y="0"/>
                  </a:moveTo>
                  <a:lnTo>
                    <a:pt x="108952" y="1489585"/>
                  </a:lnTo>
                  <a:lnTo>
                    <a:pt x="0" y="1489585"/>
                  </a:lnTo>
                </a:path>
              </a:pathLst>
            </a:custGeom>
            <a:ln w="25638">
              <a:solidFill>
                <a:srgbClr val="2D4045"/>
              </a:solidFill>
            </a:ln>
          </p:spPr>
          <p:txBody>
            <a:bodyPr wrap="square" lIns="0" tIns="0" rIns="0" bIns="0" rtlCol="0"/>
            <a:lstStyle/>
            <a:p>
              <a:endParaRPr sz="1266"/>
            </a:p>
          </p:txBody>
        </p:sp>
        <p:sp>
          <p:nvSpPr>
            <p:cNvPr id="18" name="object 18"/>
            <p:cNvSpPr/>
            <p:nvPr/>
          </p:nvSpPr>
          <p:spPr>
            <a:xfrm>
              <a:off x="1517672" y="5002489"/>
              <a:ext cx="218440" cy="732790"/>
            </a:xfrm>
            <a:custGeom>
              <a:avLst/>
              <a:gdLst/>
              <a:ahLst/>
              <a:cxnLst/>
              <a:rect l="l" t="t" r="r" b="b"/>
              <a:pathLst>
                <a:path w="218439" h="732789">
                  <a:moveTo>
                    <a:pt x="0" y="0"/>
                  </a:moveTo>
                  <a:lnTo>
                    <a:pt x="0" y="732250"/>
                  </a:lnTo>
                  <a:lnTo>
                    <a:pt x="217864" y="732250"/>
                  </a:lnTo>
                </a:path>
              </a:pathLst>
            </a:custGeom>
            <a:ln w="25638">
              <a:solidFill>
                <a:srgbClr val="2D4045"/>
              </a:solidFill>
            </a:ln>
          </p:spPr>
          <p:txBody>
            <a:bodyPr wrap="square" lIns="0" tIns="0" rIns="0" bIns="0" rtlCol="0"/>
            <a:lstStyle/>
            <a:p>
              <a:endParaRPr sz="1266"/>
            </a:p>
          </p:txBody>
        </p:sp>
        <p:sp>
          <p:nvSpPr>
            <p:cNvPr id="19" name="object 19"/>
            <p:cNvSpPr/>
            <p:nvPr/>
          </p:nvSpPr>
          <p:spPr>
            <a:xfrm>
              <a:off x="2307415" y="6181850"/>
              <a:ext cx="299720" cy="297815"/>
            </a:xfrm>
            <a:custGeom>
              <a:avLst/>
              <a:gdLst/>
              <a:ahLst/>
              <a:cxnLst/>
              <a:rect l="l" t="t" r="r" b="b"/>
              <a:pathLst>
                <a:path w="299719" h="297814">
                  <a:moveTo>
                    <a:pt x="299578" y="0"/>
                  </a:moveTo>
                  <a:lnTo>
                    <a:pt x="299578" y="297660"/>
                  </a:lnTo>
                  <a:lnTo>
                    <a:pt x="0" y="297660"/>
                  </a:lnTo>
                </a:path>
              </a:pathLst>
            </a:custGeom>
            <a:ln w="25638">
              <a:solidFill>
                <a:srgbClr val="2D4045"/>
              </a:solidFill>
            </a:ln>
          </p:spPr>
          <p:txBody>
            <a:bodyPr wrap="square" lIns="0" tIns="0" rIns="0" bIns="0" rtlCol="0"/>
            <a:lstStyle/>
            <a:p>
              <a:endParaRPr sz="1266"/>
            </a:p>
          </p:txBody>
        </p:sp>
        <p:sp>
          <p:nvSpPr>
            <p:cNvPr id="20" name="object 20"/>
            <p:cNvSpPr/>
            <p:nvPr/>
          </p:nvSpPr>
          <p:spPr>
            <a:xfrm>
              <a:off x="3151672" y="4692265"/>
              <a:ext cx="109220" cy="228600"/>
            </a:xfrm>
            <a:custGeom>
              <a:avLst/>
              <a:gdLst/>
              <a:ahLst/>
              <a:cxnLst/>
              <a:rect l="l" t="t" r="r" b="b"/>
              <a:pathLst>
                <a:path w="109220" h="228600">
                  <a:moveTo>
                    <a:pt x="0" y="0"/>
                  </a:moveTo>
                  <a:lnTo>
                    <a:pt x="0" y="228180"/>
                  </a:lnTo>
                  <a:lnTo>
                    <a:pt x="108916" y="228180"/>
                  </a:lnTo>
                </a:path>
              </a:pathLst>
            </a:custGeom>
            <a:ln w="25638">
              <a:solidFill>
                <a:srgbClr val="2D4045"/>
              </a:solidFill>
            </a:ln>
          </p:spPr>
          <p:txBody>
            <a:bodyPr wrap="square" lIns="0" tIns="0" rIns="0" bIns="0" rtlCol="0"/>
            <a:lstStyle/>
            <a:p>
              <a:endParaRPr sz="1266"/>
            </a:p>
          </p:txBody>
        </p:sp>
        <p:sp>
          <p:nvSpPr>
            <p:cNvPr id="21" name="object 21"/>
            <p:cNvSpPr/>
            <p:nvPr/>
          </p:nvSpPr>
          <p:spPr>
            <a:xfrm>
              <a:off x="2498081" y="4692265"/>
              <a:ext cx="109220" cy="1489710"/>
            </a:xfrm>
            <a:custGeom>
              <a:avLst/>
              <a:gdLst/>
              <a:ahLst/>
              <a:cxnLst/>
              <a:rect l="l" t="t" r="r" b="b"/>
              <a:pathLst>
                <a:path w="109219" h="1489710">
                  <a:moveTo>
                    <a:pt x="0" y="0"/>
                  </a:moveTo>
                  <a:lnTo>
                    <a:pt x="0" y="1489585"/>
                  </a:lnTo>
                  <a:lnTo>
                    <a:pt x="108911" y="1489585"/>
                  </a:lnTo>
                </a:path>
              </a:pathLst>
            </a:custGeom>
            <a:ln w="25638">
              <a:solidFill>
                <a:srgbClr val="2D4045"/>
              </a:solidFill>
            </a:ln>
          </p:spPr>
          <p:txBody>
            <a:bodyPr wrap="square" lIns="0" tIns="0" rIns="0" bIns="0" rtlCol="0"/>
            <a:lstStyle/>
            <a:p>
              <a:endParaRPr sz="1266"/>
            </a:p>
          </p:txBody>
        </p:sp>
        <p:sp>
          <p:nvSpPr>
            <p:cNvPr id="22" name="object 22"/>
            <p:cNvSpPr/>
            <p:nvPr/>
          </p:nvSpPr>
          <p:spPr>
            <a:xfrm>
              <a:off x="2007877" y="4692265"/>
              <a:ext cx="272415" cy="1254125"/>
            </a:xfrm>
            <a:custGeom>
              <a:avLst/>
              <a:gdLst/>
              <a:ahLst/>
              <a:cxnLst/>
              <a:rect l="l" t="t" r="r" b="b"/>
              <a:pathLst>
                <a:path w="272414" h="1254125">
                  <a:moveTo>
                    <a:pt x="272299" y="0"/>
                  </a:moveTo>
                  <a:lnTo>
                    <a:pt x="272299" y="1253713"/>
                  </a:lnTo>
                  <a:lnTo>
                    <a:pt x="0" y="1253713"/>
                  </a:lnTo>
                </a:path>
              </a:pathLst>
            </a:custGeom>
            <a:ln w="25638">
              <a:solidFill>
                <a:srgbClr val="2D4045"/>
              </a:solidFill>
            </a:ln>
          </p:spPr>
          <p:txBody>
            <a:bodyPr wrap="square" lIns="0" tIns="0" rIns="0" bIns="0" rtlCol="0"/>
            <a:lstStyle/>
            <a:p>
              <a:endParaRPr sz="1266"/>
            </a:p>
          </p:txBody>
        </p:sp>
        <p:sp>
          <p:nvSpPr>
            <p:cNvPr id="23" name="object 23"/>
            <p:cNvSpPr/>
            <p:nvPr/>
          </p:nvSpPr>
          <p:spPr>
            <a:xfrm>
              <a:off x="2620614" y="4692265"/>
              <a:ext cx="313690" cy="2606675"/>
            </a:xfrm>
            <a:custGeom>
              <a:avLst/>
              <a:gdLst/>
              <a:ahLst/>
              <a:cxnLst/>
              <a:rect l="l" t="t" r="r" b="b"/>
              <a:pathLst>
                <a:path w="313689" h="2606675">
                  <a:moveTo>
                    <a:pt x="313197" y="0"/>
                  </a:moveTo>
                  <a:lnTo>
                    <a:pt x="313197" y="2606123"/>
                  </a:lnTo>
                  <a:lnTo>
                    <a:pt x="0" y="2606123"/>
                  </a:lnTo>
                </a:path>
              </a:pathLst>
            </a:custGeom>
            <a:ln w="25638">
              <a:solidFill>
                <a:srgbClr val="2D4045"/>
              </a:solidFill>
            </a:ln>
          </p:spPr>
          <p:txBody>
            <a:bodyPr wrap="square" lIns="0" tIns="0" rIns="0" bIns="0" rtlCol="0"/>
            <a:lstStyle/>
            <a:p>
              <a:endParaRPr sz="1266"/>
            </a:p>
          </p:txBody>
        </p:sp>
        <p:sp>
          <p:nvSpPr>
            <p:cNvPr id="24" name="object 24"/>
            <p:cNvSpPr/>
            <p:nvPr/>
          </p:nvSpPr>
          <p:spPr>
            <a:xfrm>
              <a:off x="2940621" y="7819646"/>
              <a:ext cx="0" cy="31750"/>
            </a:xfrm>
            <a:custGeom>
              <a:avLst/>
              <a:gdLst/>
              <a:ahLst/>
              <a:cxnLst/>
              <a:rect l="l" t="t" r="r" b="b"/>
              <a:pathLst>
                <a:path h="31750">
                  <a:moveTo>
                    <a:pt x="-12819" y="15629"/>
                  </a:moveTo>
                  <a:lnTo>
                    <a:pt x="12819" y="15629"/>
                  </a:lnTo>
                </a:path>
              </a:pathLst>
            </a:custGeom>
            <a:ln w="31258">
              <a:solidFill>
                <a:srgbClr val="2D4045"/>
              </a:solidFill>
            </a:ln>
          </p:spPr>
          <p:txBody>
            <a:bodyPr wrap="square" lIns="0" tIns="0" rIns="0" bIns="0" rtlCol="0"/>
            <a:lstStyle/>
            <a:p>
              <a:endParaRPr sz="1266"/>
            </a:p>
          </p:txBody>
        </p:sp>
        <p:sp>
          <p:nvSpPr>
            <p:cNvPr id="25" name="object 25"/>
            <p:cNvSpPr/>
            <p:nvPr/>
          </p:nvSpPr>
          <p:spPr>
            <a:xfrm>
              <a:off x="1735536" y="5734738"/>
              <a:ext cx="272415" cy="211454"/>
            </a:xfrm>
            <a:custGeom>
              <a:avLst/>
              <a:gdLst/>
              <a:ahLst/>
              <a:cxnLst/>
              <a:rect l="l" t="t" r="r" b="b"/>
              <a:pathLst>
                <a:path w="272414" h="211454">
                  <a:moveTo>
                    <a:pt x="0" y="0"/>
                  </a:moveTo>
                  <a:lnTo>
                    <a:pt x="0" y="211239"/>
                  </a:lnTo>
                  <a:lnTo>
                    <a:pt x="272340" y="211239"/>
                  </a:lnTo>
                </a:path>
              </a:pathLst>
            </a:custGeom>
            <a:ln w="25638">
              <a:solidFill>
                <a:srgbClr val="2D4045"/>
              </a:solidFill>
            </a:ln>
          </p:spPr>
          <p:txBody>
            <a:bodyPr wrap="square" lIns="0" tIns="0" rIns="0" bIns="0" rtlCol="0"/>
            <a:lstStyle/>
            <a:p>
              <a:endParaRPr sz="1266"/>
            </a:p>
          </p:txBody>
        </p:sp>
        <p:sp>
          <p:nvSpPr>
            <p:cNvPr id="26" name="object 26"/>
            <p:cNvSpPr/>
            <p:nvPr/>
          </p:nvSpPr>
          <p:spPr>
            <a:xfrm>
              <a:off x="1517672" y="4692265"/>
              <a:ext cx="109220" cy="310515"/>
            </a:xfrm>
            <a:custGeom>
              <a:avLst/>
              <a:gdLst/>
              <a:ahLst/>
              <a:cxnLst/>
              <a:rect l="l" t="t" r="r" b="b"/>
              <a:pathLst>
                <a:path w="109219" h="310514">
                  <a:moveTo>
                    <a:pt x="108911" y="0"/>
                  </a:moveTo>
                  <a:lnTo>
                    <a:pt x="108911" y="310223"/>
                  </a:lnTo>
                  <a:lnTo>
                    <a:pt x="0" y="310223"/>
                  </a:lnTo>
                </a:path>
              </a:pathLst>
            </a:custGeom>
            <a:ln w="25638">
              <a:solidFill>
                <a:srgbClr val="2D4045"/>
              </a:solidFill>
            </a:ln>
          </p:spPr>
          <p:txBody>
            <a:bodyPr wrap="square" lIns="0" tIns="0" rIns="0" bIns="0" rtlCol="0"/>
            <a:lstStyle/>
            <a:p>
              <a:endParaRPr sz="1266"/>
            </a:p>
          </p:txBody>
        </p:sp>
        <p:sp>
          <p:nvSpPr>
            <p:cNvPr id="27" name="object 27"/>
            <p:cNvSpPr/>
            <p:nvPr/>
          </p:nvSpPr>
          <p:spPr>
            <a:xfrm>
              <a:off x="1254573" y="4863376"/>
              <a:ext cx="0" cy="2965450"/>
            </a:xfrm>
            <a:custGeom>
              <a:avLst/>
              <a:gdLst/>
              <a:ahLst/>
              <a:cxnLst/>
              <a:rect l="l" t="t" r="r" b="b"/>
              <a:pathLst>
                <a:path h="2965450">
                  <a:moveTo>
                    <a:pt x="0" y="0"/>
                  </a:moveTo>
                  <a:lnTo>
                    <a:pt x="0" y="2965008"/>
                  </a:lnTo>
                </a:path>
              </a:pathLst>
            </a:custGeom>
            <a:ln w="38100">
              <a:solidFill>
                <a:srgbClr val="009193"/>
              </a:solidFill>
            </a:ln>
          </p:spPr>
          <p:txBody>
            <a:bodyPr wrap="square" lIns="0" tIns="0" rIns="0" bIns="0" rtlCol="0"/>
            <a:lstStyle/>
            <a:p>
              <a:endParaRPr sz="1266"/>
            </a:p>
          </p:txBody>
        </p:sp>
        <p:sp>
          <p:nvSpPr>
            <p:cNvPr id="28" name="object 28"/>
            <p:cNvSpPr/>
            <p:nvPr/>
          </p:nvSpPr>
          <p:spPr>
            <a:xfrm>
              <a:off x="1170753" y="4714786"/>
              <a:ext cx="167640" cy="167640"/>
            </a:xfrm>
            <a:custGeom>
              <a:avLst/>
              <a:gdLst/>
              <a:ahLst/>
              <a:cxnLst/>
              <a:rect l="l" t="t" r="r" b="b"/>
              <a:pathLst>
                <a:path w="167640" h="167639">
                  <a:moveTo>
                    <a:pt x="83820" y="0"/>
                  </a:moveTo>
                  <a:lnTo>
                    <a:pt x="0" y="167639"/>
                  </a:lnTo>
                  <a:lnTo>
                    <a:pt x="167640" y="167639"/>
                  </a:lnTo>
                  <a:lnTo>
                    <a:pt x="83820" y="0"/>
                  </a:lnTo>
                  <a:close/>
                </a:path>
              </a:pathLst>
            </a:custGeom>
            <a:solidFill>
              <a:srgbClr val="009193"/>
            </a:solidFill>
          </p:spPr>
          <p:txBody>
            <a:bodyPr wrap="square" lIns="0" tIns="0" rIns="0" bIns="0" rtlCol="0"/>
            <a:lstStyle/>
            <a:p>
              <a:endParaRPr sz="1266"/>
            </a:p>
          </p:txBody>
        </p:sp>
      </p:grpSp>
      <p:sp>
        <p:nvSpPr>
          <p:cNvPr id="29" name="object 29"/>
          <p:cNvSpPr txBox="1"/>
          <p:nvPr/>
        </p:nvSpPr>
        <p:spPr>
          <a:xfrm>
            <a:off x="5521916" y="3408321"/>
            <a:ext cx="476399" cy="312049"/>
          </a:xfrm>
          <a:prstGeom prst="rect">
            <a:avLst/>
          </a:prstGeom>
        </p:spPr>
        <p:txBody>
          <a:bodyPr vert="horz" wrap="square" lIns="0" tIns="8930" rIns="0" bIns="0" rtlCol="0">
            <a:spAutoFit/>
          </a:bodyPr>
          <a:lstStyle/>
          <a:p>
            <a:pPr marL="8929">
              <a:spcBef>
                <a:spcPts val="70"/>
              </a:spcBef>
            </a:pPr>
            <a:r>
              <a:rPr sz="1969" spc="-49" dirty="0">
                <a:latin typeface="Tahoma"/>
                <a:cs typeface="Tahoma"/>
              </a:rPr>
              <a:t>time</a:t>
            </a:r>
            <a:endParaRPr sz="1969">
              <a:latin typeface="Tahoma"/>
              <a:cs typeface="Tahoma"/>
            </a:endParaRPr>
          </a:p>
        </p:txBody>
      </p:sp>
      <p:grpSp>
        <p:nvGrpSpPr>
          <p:cNvPr id="30" name="object 30"/>
          <p:cNvGrpSpPr/>
          <p:nvPr/>
        </p:nvGrpSpPr>
        <p:grpSpPr>
          <a:xfrm>
            <a:off x="4640386" y="3696478"/>
            <a:ext cx="2239566" cy="1555552"/>
            <a:chOff x="4432194" y="5257214"/>
            <a:chExt cx="3185160" cy="2212340"/>
          </a:xfrm>
        </p:grpSpPr>
        <p:sp>
          <p:nvSpPr>
            <p:cNvPr id="31" name="object 31"/>
            <p:cNvSpPr/>
            <p:nvPr/>
          </p:nvSpPr>
          <p:spPr>
            <a:xfrm>
              <a:off x="4476469" y="7027084"/>
              <a:ext cx="2899410" cy="320040"/>
            </a:xfrm>
            <a:custGeom>
              <a:avLst/>
              <a:gdLst/>
              <a:ahLst/>
              <a:cxnLst/>
              <a:rect l="l" t="t" r="r" b="b"/>
              <a:pathLst>
                <a:path w="2899409" h="320040">
                  <a:moveTo>
                    <a:pt x="2899199" y="319966"/>
                  </a:moveTo>
                  <a:lnTo>
                    <a:pt x="0" y="319966"/>
                  </a:lnTo>
                  <a:lnTo>
                    <a:pt x="0" y="0"/>
                  </a:lnTo>
                </a:path>
              </a:pathLst>
            </a:custGeom>
            <a:ln w="25638">
              <a:solidFill>
                <a:srgbClr val="2D4045"/>
              </a:solidFill>
            </a:ln>
          </p:spPr>
          <p:txBody>
            <a:bodyPr wrap="square" lIns="0" tIns="0" rIns="0" bIns="0" rtlCol="0"/>
            <a:lstStyle/>
            <a:p>
              <a:endParaRPr sz="1266"/>
            </a:p>
          </p:txBody>
        </p:sp>
        <p:sp>
          <p:nvSpPr>
            <p:cNvPr id="32" name="object 32"/>
            <p:cNvSpPr/>
            <p:nvPr/>
          </p:nvSpPr>
          <p:spPr>
            <a:xfrm>
              <a:off x="4476470" y="6707074"/>
              <a:ext cx="521334" cy="320040"/>
            </a:xfrm>
            <a:custGeom>
              <a:avLst/>
              <a:gdLst/>
              <a:ahLst/>
              <a:cxnLst/>
              <a:rect l="l" t="t" r="r" b="b"/>
              <a:pathLst>
                <a:path w="521335" h="320040">
                  <a:moveTo>
                    <a:pt x="521257" y="0"/>
                  </a:moveTo>
                  <a:lnTo>
                    <a:pt x="0" y="0"/>
                  </a:lnTo>
                  <a:lnTo>
                    <a:pt x="0" y="320007"/>
                  </a:lnTo>
                </a:path>
              </a:pathLst>
            </a:custGeom>
            <a:ln w="25638">
              <a:solidFill>
                <a:srgbClr val="2D4045"/>
              </a:solidFill>
            </a:ln>
          </p:spPr>
          <p:txBody>
            <a:bodyPr wrap="square" lIns="0" tIns="0" rIns="0" bIns="0" rtlCol="0"/>
            <a:lstStyle/>
            <a:p>
              <a:endParaRPr sz="1266"/>
            </a:p>
          </p:txBody>
        </p:sp>
        <p:sp>
          <p:nvSpPr>
            <p:cNvPr id="33" name="object 33"/>
            <p:cNvSpPr/>
            <p:nvPr/>
          </p:nvSpPr>
          <p:spPr>
            <a:xfrm>
              <a:off x="7293627" y="5495180"/>
              <a:ext cx="310515" cy="109220"/>
            </a:xfrm>
            <a:custGeom>
              <a:avLst/>
              <a:gdLst/>
              <a:ahLst/>
              <a:cxnLst/>
              <a:rect l="l" t="t" r="r" b="b"/>
              <a:pathLst>
                <a:path w="310515" h="109220">
                  <a:moveTo>
                    <a:pt x="310223" y="0"/>
                  </a:moveTo>
                  <a:lnTo>
                    <a:pt x="0" y="0"/>
                  </a:lnTo>
                  <a:lnTo>
                    <a:pt x="0" y="108952"/>
                  </a:lnTo>
                </a:path>
              </a:pathLst>
            </a:custGeom>
            <a:ln w="25638">
              <a:solidFill>
                <a:srgbClr val="2D4045"/>
              </a:solidFill>
            </a:ln>
          </p:spPr>
          <p:txBody>
            <a:bodyPr wrap="square" lIns="0" tIns="0" rIns="0" bIns="0" rtlCol="0"/>
            <a:lstStyle/>
            <a:p>
              <a:endParaRPr sz="1266"/>
            </a:p>
          </p:txBody>
        </p:sp>
        <p:sp>
          <p:nvSpPr>
            <p:cNvPr id="34" name="object 34"/>
            <p:cNvSpPr/>
            <p:nvPr/>
          </p:nvSpPr>
          <p:spPr>
            <a:xfrm>
              <a:off x="6878286" y="5930910"/>
              <a:ext cx="725805" cy="109220"/>
            </a:xfrm>
            <a:custGeom>
              <a:avLst/>
              <a:gdLst/>
              <a:ahLst/>
              <a:cxnLst/>
              <a:rect l="l" t="t" r="r" b="b"/>
              <a:pathLst>
                <a:path w="725804" h="109220">
                  <a:moveTo>
                    <a:pt x="725563" y="0"/>
                  </a:moveTo>
                  <a:lnTo>
                    <a:pt x="0" y="0"/>
                  </a:lnTo>
                  <a:lnTo>
                    <a:pt x="0" y="108952"/>
                  </a:lnTo>
                </a:path>
              </a:pathLst>
            </a:custGeom>
            <a:ln w="25638">
              <a:solidFill>
                <a:srgbClr val="2D4045"/>
              </a:solidFill>
            </a:ln>
          </p:spPr>
          <p:txBody>
            <a:bodyPr wrap="square" lIns="0" tIns="0" rIns="0" bIns="0" rtlCol="0"/>
            <a:lstStyle/>
            <a:p>
              <a:endParaRPr sz="1266"/>
            </a:p>
          </p:txBody>
        </p:sp>
        <p:sp>
          <p:nvSpPr>
            <p:cNvPr id="35" name="object 35"/>
            <p:cNvSpPr/>
            <p:nvPr/>
          </p:nvSpPr>
          <p:spPr>
            <a:xfrm>
              <a:off x="6561377" y="5821997"/>
              <a:ext cx="317500" cy="218440"/>
            </a:xfrm>
            <a:custGeom>
              <a:avLst/>
              <a:gdLst/>
              <a:ahLst/>
              <a:cxnLst/>
              <a:rect l="l" t="t" r="r" b="b"/>
              <a:pathLst>
                <a:path w="317500" h="218439">
                  <a:moveTo>
                    <a:pt x="316909" y="217864"/>
                  </a:moveTo>
                  <a:lnTo>
                    <a:pt x="0" y="217864"/>
                  </a:lnTo>
                  <a:lnTo>
                    <a:pt x="0" y="0"/>
                  </a:lnTo>
                </a:path>
              </a:pathLst>
            </a:custGeom>
            <a:ln w="25638">
              <a:solidFill>
                <a:srgbClr val="2D4045"/>
              </a:solidFill>
            </a:ln>
          </p:spPr>
          <p:txBody>
            <a:bodyPr wrap="square" lIns="0" tIns="0" rIns="0" bIns="0" rtlCol="0"/>
            <a:lstStyle/>
            <a:p>
              <a:endParaRPr sz="1266"/>
            </a:p>
          </p:txBody>
        </p:sp>
        <p:sp>
          <p:nvSpPr>
            <p:cNvPr id="36" name="object 36"/>
            <p:cNvSpPr/>
            <p:nvPr/>
          </p:nvSpPr>
          <p:spPr>
            <a:xfrm>
              <a:off x="6878286" y="6039864"/>
              <a:ext cx="725805" cy="109220"/>
            </a:xfrm>
            <a:custGeom>
              <a:avLst/>
              <a:gdLst/>
              <a:ahLst/>
              <a:cxnLst/>
              <a:rect l="l" t="t" r="r" b="b"/>
              <a:pathLst>
                <a:path w="725804" h="109220">
                  <a:moveTo>
                    <a:pt x="725563" y="108911"/>
                  </a:moveTo>
                  <a:lnTo>
                    <a:pt x="0" y="108911"/>
                  </a:lnTo>
                  <a:lnTo>
                    <a:pt x="0" y="0"/>
                  </a:lnTo>
                </a:path>
              </a:pathLst>
            </a:custGeom>
            <a:ln w="25638">
              <a:solidFill>
                <a:srgbClr val="2D4045"/>
              </a:solidFill>
            </a:ln>
          </p:spPr>
          <p:txBody>
            <a:bodyPr wrap="square" lIns="0" tIns="0" rIns="0" bIns="0" rtlCol="0"/>
            <a:lstStyle/>
            <a:p>
              <a:endParaRPr sz="1266"/>
            </a:p>
          </p:txBody>
        </p:sp>
        <p:sp>
          <p:nvSpPr>
            <p:cNvPr id="37" name="object 37"/>
            <p:cNvSpPr/>
            <p:nvPr/>
          </p:nvSpPr>
          <p:spPr>
            <a:xfrm>
              <a:off x="4997729" y="6393877"/>
              <a:ext cx="819150" cy="313690"/>
            </a:xfrm>
            <a:custGeom>
              <a:avLst/>
              <a:gdLst/>
              <a:ahLst/>
              <a:cxnLst/>
              <a:rect l="l" t="t" r="r" b="b"/>
              <a:pathLst>
                <a:path w="819150" h="313690">
                  <a:moveTo>
                    <a:pt x="818877" y="0"/>
                  </a:moveTo>
                  <a:lnTo>
                    <a:pt x="0" y="0"/>
                  </a:lnTo>
                  <a:lnTo>
                    <a:pt x="0" y="313197"/>
                  </a:lnTo>
                </a:path>
              </a:pathLst>
            </a:custGeom>
            <a:ln w="25638">
              <a:solidFill>
                <a:srgbClr val="2D4045"/>
              </a:solidFill>
            </a:ln>
          </p:spPr>
          <p:txBody>
            <a:bodyPr wrap="square" lIns="0" tIns="0" rIns="0" bIns="0" rtlCol="0"/>
            <a:lstStyle/>
            <a:p>
              <a:endParaRPr sz="1266"/>
            </a:p>
          </p:txBody>
        </p:sp>
        <p:sp>
          <p:nvSpPr>
            <p:cNvPr id="38" name="object 38"/>
            <p:cNvSpPr/>
            <p:nvPr/>
          </p:nvSpPr>
          <p:spPr>
            <a:xfrm>
              <a:off x="5816605" y="6094338"/>
              <a:ext cx="534035" cy="299720"/>
            </a:xfrm>
            <a:custGeom>
              <a:avLst/>
              <a:gdLst/>
              <a:ahLst/>
              <a:cxnLst/>
              <a:rect l="l" t="t" r="r" b="b"/>
              <a:pathLst>
                <a:path w="534035" h="299720">
                  <a:moveTo>
                    <a:pt x="533533" y="0"/>
                  </a:moveTo>
                  <a:lnTo>
                    <a:pt x="0" y="0"/>
                  </a:lnTo>
                  <a:lnTo>
                    <a:pt x="0" y="299537"/>
                  </a:lnTo>
                </a:path>
              </a:pathLst>
            </a:custGeom>
            <a:ln w="25638">
              <a:solidFill>
                <a:srgbClr val="2D4045"/>
              </a:solidFill>
            </a:ln>
          </p:spPr>
          <p:txBody>
            <a:bodyPr wrap="square" lIns="0" tIns="0" rIns="0" bIns="0" rtlCol="0"/>
            <a:lstStyle/>
            <a:p>
              <a:endParaRPr sz="1266"/>
            </a:p>
          </p:txBody>
        </p:sp>
        <p:sp>
          <p:nvSpPr>
            <p:cNvPr id="39" name="object 39"/>
            <p:cNvSpPr/>
            <p:nvPr/>
          </p:nvSpPr>
          <p:spPr>
            <a:xfrm>
              <a:off x="7375669" y="7347050"/>
              <a:ext cx="228600" cy="109220"/>
            </a:xfrm>
            <a:custGeom>
              <a:avLst/>
              <a:gdLst/>
              <a:ahLst/>
              <a:cxnLst/>
              <a:rect l="l" t="t" r="r" b="b"/>
              <a:pathLst>
                <a:path w="228600" h="109220">
                  <a:moveTo>
                    <a:pt x="228180" y="108947"/>
                  </a:moveTo>
                  <a:lnTo>
                    <a:pt x="0" y="108947"/>
                  </a:lnTo>
                  <a:lnTo>
                    <a:pt x="0" y="0"/>
                  </a:lnTo>
                </a:path>
              </a:pathLst>
            </a:custGeom>
            <a:ln w="25638">
              <a:solidFill>
                <a:srgbClr val="2D4045"/>
              </a:solidFill>
            </a:ln>
          </p:spPr>
          <p:txBody>
            <a:bodyPr wrap="square" lIns="0" tIns="0" rIns="0" bIns="0" rtlCol="0"/>
            <a:lstStyle/>
            <a:p>
              <a:endParaRPr sz="1266"/>
            </a:p>
          </p:txBody>
        </p:sp>
        <p:sp>
          <p:nvSpPr>
            <p:cNvPr id="40" name="object 40"/>
            <p:cNvSpPr/>
            <p:nvPr/>
          </p:nvSpPr>
          <p:spPr>
            <a:xfrm>
              <a:off x="6114265" y="6693454"/>
              <a:ext cx="1489710" cy="109220"/>
            </a:xfrm>
            <a:custGeom>
              <a:avLst/>
              <a:gdLst/>
              <a:ahLst/>
              <a:cxnLst/>
              <a:rect l="l" t="t" r="r" b="b"/>
              <a:pathLst>
                <a:path w="1489709" h="109220">
                  <a:moveTo>
                    <a:pt x="1489585" y="108952"/>
                  </a:moveTo>
                  <a:lnTo>
                    <a:pt x="0" y="108952"/>
                  </a:lnTo>
                  <a:lnTo>
                    <a:pt x="0" y="0"/>
                  </a:lnTo>
                </a:path>
              </a:pathLst>
            </a:custGeom>
            <a:ln w="25638">
              <a:solidFill>
                <a:srgbClr val="2D4045"/>
              </a:solidFill>
            </a:ln>
          </p:spPr>
          <p:txBody>
            <a:bodyPr wrap="square" lIns="0" tIns="0" rIns="0" bIns="0" rtlCol="0"/>
            <a:lstStyle/>
            <a:p>
              <a:endParaRPr sz="1266"/>
            </a:p>
          </p:txBody>
        </p:sp>
        <p:sp>
          <p:nvSpPr>
            <p:cNvPr id="41" name="object 41"/>
            <p:cNvSpPr/>
            <p:nvPr/>
          </p:nvSpPr>
          <p:spPr>
            <a:xfrm>
              <a:off x="6561377" y="5604133"/>
              <a:ext cx="732790" cy="218440"/>
            </a:xfrm>
            <a:custGeom>
              <a:avLst/>
              <a:gdLst/>
              <a:ahLst/>
              <a:cxnLst/>
              <a:rect l="l" t="t" r="r" b="b"/>
              <a:pathLst>
                <a:path w="732790" h="218439">
                  <a:moveTo>
                    <a:pt x="732250" y="0"/>
                  </a:moveTo>
                  <a:lnTo>
                    <a:pt x="0" y="0"/>
                  </a:lnTo>
                  <a:lnTo>
                    <a:pt x="0" y="217864"/>
                  </a:lnTo>
                </a:path>
              </a:pathLst>
            </a:custGeom>
            <a:ln w="25638">
              <a:solidFill>
                <a:srgbClr val="2D4045"/>
              </a:solidFill>
            </a:ln>
          </p:spPr>
          <p:txBody>
            <a:bodyPr wrap="square" lIns="0" tIns="0" rIns="0" bIns="0" rtlCol="0"/>
            <a:lstStyle/>
            <a:p>
              <a:endParaRPr sz="1266"/>
            </a:p>
          </p:txBody>
        </p:sp>
        <p:sp>
          <p:nvSpPr>
            <p:cNvPr id="42" name="object 42"/>
            <p:cNvSpPr/>
            <p:nvPr/>
          </p:nvSpPr>
          <p:spPr>
            <a:xfrm>
              <a:off x="5816605" y="6393875"/>
              <a:ext cx="297815" cy="299720"/>
            </a:xfrm>
            <a:custGeom>
              <a:avLst/>
              <a:gdLst/>
              <a:ahLst/>
              <a:cxnLst/>
              <a:rect l="l" t="t" r="r" b="b"/>
              <a:pathLst>
                <a:path w="297814" h="299720">
                  <a:moveTo>
                    <a:pt x="297660" y="299578"/>
                  </a:moveTo>
                  <a:lnTo>
                    <a:pt x="0" y="299578"/>
                  </a:lnTo>
                  <a:lnTo>
                    <a:pt x="0" y="0"/>
                  </a:lnTo>
                </a:path>
              </a:pathLst>
            </a:custGeom>
            <a:ln w="25638">
              <a:solidFill>
                <a:srgbClr val="2D4045"/>
              </a:solidFill>
            </a:ln>
          </p:spPr>
          <p:txBody>
            <a:bodyPr wrap="square" lIns="0" tIns="0" rIns="0" bIns="0" rtlCol="0"/>
            <a:lstStyle/>
            <a:p>
              <a:endParaRPr sz="1266"/>
            </a:p>
          </p:txBody>
        </p:sp>
        <p:sp>
          <p:nvSpPr>
            <p:cNvPr id="43" name="object 43"/>
            <p:cNvSpPr/>
            <p:nvPr/>
          </p:nvSpPr>
          <p:spPr>
            <a:xfrm>
              <a:off x="7375669" y="7238132"/>
              <a:ext cx="228600" cy="109220"/>
            </a:xfrm>
            <a:custGeom>
              <a:avLst/>
              <a:gdLst/>
              <a:ahLst/>
              <a:cxnLst/>
              <a:rect l="l" t="t" r="r" b="b"/>
              <a:pathLst>
                <a:path w="228600" h="109220">
                  <a:moveTo>
                    <a:pt x="228180" y="0"/>
                  </a:moveTo>
                  <a:lnTo>
                    <a:pt x="0" y="0"/>
                  </a:lnTo>
                  <a:lnTo>
                    <a:pt x="0" y="108916"/>
                  </a:lnTo>
                </a:path>
              </a:pathLst>
            </a:custGeom>
            <a:ln w="25638">
              <a:solidFill>
                <a:srgbClr val="2D4045"/>
              </a:solidFill>
            </a:ln>
          </p:spPr>
          <p:txBody>
            <a:bodyPr wrap="square" lIns="0" tIns="0" rIns="0" bIns="0" rtlCol="0"/>
            <a:lstStyle/>
            <a:p>
              <a:endParaRPr sz="1266"/>
            </a:p>
          </p:txBody>
        </p:sp>
        <p:sp>
          <p:nvSpPr>
            <p:cNvPr id="44" name="object 44"/>
            <p:cNvSpPr/>
            <p:nvPr/>
          </p:nvSpPr>
          <p:spPr>
            <a:xfrm>
              <a:off x="6114265" y="6584540"/>
              <a:ext cx="1489710" cy="109220"/>
            </a:xfrm>
            <a:custGeom>
              <a:avLst/>
              <a:gdLst/>
              <a:ahLst/>
              <a:cxnLst/>
              <a:rect l="l" t="t" r="r" b="b"/>
              <a:pathLst>
                <a:path w="1489709" h="109220">
                  <a:moveTo>
                    <a:pt x="1489585" y="0"/>
                  </a:moveTo>
                  <a:lnTo>
                    <a:pt x="0" y="0"/>
                  </a:lnTo>
                  <a:lnTo>
                    <a:pt x="0" y="108911"/>
                  </a:lnTo>
                </a:path>
              </a:pathLst>
            </a:custGeom>
            <a:ln w="25638">
              <a:solidFill>
                <a:srgbClr val="2D4045"/>
              </a:solidFill>
            </a:ln>
          </p:spPr>
          <p:txBody>
            <a:bodyPr wrap="square" lIns="0" tIns="0" rIns="0" bIns="0" rtlCol="0"/>
            <a:lstStyle/>
            <a:p>
              <a:endParaRPr sz="1266"/>
            </a:p>
          </p:txBody>
        </p:sp>
        <p:sp>
          <p:nvSpPr>
            <p:cNvPr id="45" name="object 45"/>
            <p:cNvSpPr/>
            <p:nvPr/>
          </p:nvSpPr>
          <p:spPr>
            <a:xfrm>
              <a:off x="6350137" y="6094338"/>
              <a:ext cx="1254125" cy="272415"/>
            </a:xfrm>
            <a:custGeom>
              <a:avLst/>
              <a:gdLst/>
              <a:ahLst/>
              <a:cxnLst/>
              <a:rect l="l" t="t" r="r" b="b"/>
              <a:pathLst>
                <a:path w="1254125" h="272414">
                  <a:moveTo>
                    <a:pt x="1253713" y="272299"/>
                  </a:moveTo>
                  <a:lnTo>
                    <a:pt x="0" y="272299"/>
                  </a:lnTo>
                  <a:lnTo>
                    <a:pt x="0" y="0"/>
                  </a:lnTo>
                </a:path>
              </a:pathLst>
            </a:custGeom>
            <a:ln w="25638">
              <a:solidFill>
                <a:srgbClr val="2D4045"/>
              </a:solidFill>
            </a:ln>
          </p:spPr>
          <p:txBody>
            <a:bodyPr wrap="square" lIns="0" tIns="0" rIns="0" bIns="0" rtlCol="0"/>
            <a:lstStyle/>
            <a:p>
              <a:endParaRPr sz="1266"/>
            </a:p>
          </p:txBody>
        </p:sp>
        <p:sp>
          <p:nvSpPr>
            <p:cNvPr id="46" name="object 46"/>
            <p:cNvSpPr/>
            <p:nvPr/>
          </p:nvSpPr>
          <p:spPr>
            <a:xfrm>
              <a:off x="4997727" y="6707074"/>
              <a:ext cx="2606675" cy="313690"/>
            </a:xfrm>
            <a:custGeom>
              <a:avLst/>
              <a:gdLst/>
              <a:ahLst/>
              <a:cxnLst/>
              <a:rect l="l" t="t" r="r" b="b"/>
              <a:pathLst>
                <a:path w="2606675" h="313690">
                  <a:moveTo>
                    <a:pt x="2606123" y="313197"/>
                  </a:moveTo>
                  <a:lnTo>
                    <a:pt x="0" y="313197"/>
                  </a:lnTo>
                  <a:lnTo>
                    <a:pt x="0" y="0"/>
                  </a:lnTo>
                </a:path>
              </a:pathLst>
            </a:custGeom>
            <a:ln w="25638">
              <a:solidFill>
                <a:srgbClr val="2D4045"/>
              </a:solidFill>
            </a:ln>
          </p:spPr>
          <p:txBody>
            <a:bodyPr wrap="square" lIns="0" tIns="0" rIns="0" bIns="0" rtlCol="0"/>
            <a:lstStyle/>
            <a:p>
              <a:endParaRPr sz="1266"/>
            </a:p>
          </p:txBody>
        </p:sp>
        <p:sp>
          <p:nvSpPr>
            <p:cNvPr id="47" name="object 47"/>
            <p:cNvSpPr/>
            <p:nvPr/>
          </p:nvSpPr>
          <p:spPr>
            <a:xfrm>
              <a:off x="4445212" y="7027082"/>
              <a:ext cx="31750" cy="0"/>
            </a:xfrm>
            <a:custGeom>
              <a:avLst/>
              <a:gdLst/>
              <a:ahLst/>
              <a:cxnLst/>
              <a:rect l="l" t="t" r="r" b="b"/>
              <a:pathLst>
                <a:path w="31750">
                  <a:moveTo>
                    <a:pt x="0" y="0"/>
                  </a:moveTo>
                  <a:lnTo>
                    <a:pt x="31258" y="0"/>
                  </a:lnTo>
                </a:path>
              </a:pathLst>
            </a:custGeom>
            <a:ln w="25638">
              <a:solidFill>
                <a:srgbClr val="2D4045"/>
              </a:solidFill>
            </a:ln>
          </p:spPr>
          <p:txBody>
            <a:bodyPr wrap="square" lIns="0" tIns="0" rIns="0" bIns="0" rtlCol="0"/>
            <a:lstStyle/>
            <a:p>
              <a:endParaRPr sz="1266"/>
            </a:p>
          </p:txBody>
        </p:sp>
        <p:sp>
          <p:nvSpPr>
            <p:cNvPr id="48" name="object 48"/>
            <p:cNvSpPr/>
            <p:nvPr/>
          </p:nvSpPr>
          <p:spPr>
            <a:xfrm>
              <a:off x="6350139" y="5821997"/>
              <a:ext cx="211454" cy="272415"/>
            </a:xfrm>
            <a:custGeom>
              <a:avLst/>
              <a:gdLst/>
              <a:ahLst/>
              <a:cxnLst/>
              <a:rect l="l" t="t" r="r" b="b"/>
              <a:pathLst>
                <a:path w="211454" h="272414">
                  <a:moveTo>
                    <a:pt x="211239" y="0"/>
                  </a:moveTo>
                  <a:lnTo>
                    <a:pt x="0" y="0"/>
                  </a:lnTo>
                  <a:lnTo>
                    <a:pt x="0" y="272340"/>
                  </a:lnTo>
                </a:path>
              </a:pathLst>
            </a:custGeom>
            <a:ln w="25638">
              <a:solidFill>
                <a:srgbClr val="2D4045"/>
              </a:solidFill>
            </a:ln>
          </p:spPr>
          <p:txBody>
            <a:bodyPr wrap="square" lIns="0" tIns="0" rIns="0" bIns="0" rtlCol="0"/>
            <a:lstStyle/>
            <a:p>
              <a:endParaRPr sz="1266"/>
            </a:p>
          </p:txBody>
        </p:sp>
        <p:sp>
          <p:nvSpPr>
            <p:cNvPr id="49" name="object 49"/>
            <p:cNvSpPr/>
            <p:nvPr/>
          </p:nvSpPr>
          <p:spPr>
            <a:xfrm>
              <a:off x="7293627" y="5604132"/>
              <a:ext cx="310515" cy="109220"/>
            </a:xfrm>
            <a:custGeom>
              <a:avLst/>
              <a:gdLst/>
              <a:ahLst/>
              <a:cxnLst/>
              <a:rect l="l" t="t" r="r" b="b"/>
              <a:pathLst>
                <a:path w="310515" h="109220">
                  <a:moveTo>
                    <a:pt x="310223" y="108911"/>
                  </a:moveTo>
                  <a:lnTo>
                    <a:pt x="0" y="108911"/>
                  </a:lnTo>
                  <a:lnTo>
                    <a:pt x="0" y="0"/>
                  </a:lnTo>
                </a:path>
              </a:pathLst>
            </a:custGeom>
            <a:ln w="25638">
              <a:solidFill>
                <a:srgbClr val="2D4045"/>
              </a:solidFill>
            </a:ln>
          </p:spPr>
          <p:txBody>
            <a:bodyPr wrap="square" lIns="0" tIns="0" rIns="0" bIns="0" rtlCol="0"/>
            <a:lstStyle/>
            <a:p>
              <a:endParaRPr sz="1266"/>
            </a:p>
          </p:txBody>
        </p:sp>
        <p:sp>
          <p:nvSpPr>
            <p:cNvPr id="50" name="object 50"/>
            <p:cNvSpPr/>
            <p:nvPr/>
          </p:nvSpPr>
          <p:spPr>
            <a:xfrm>
              <a:off x="4467732" y="5341034"/>
              <a:ext cx="2965450" cy="0"/>
            </a:xfrm>
            <a:custGeom>
              <a:avLst/>
              <a:gdLst/>
              <a:ahLst/>
              <a:cxnLst/>
              <a:rect l="l" t="t" r="r" b="b"/>
              <a:pathLst>
                <a:path w="2965450">
                  <a:moveTo>
                    <a:pt x="0" y="0"/>
                  </a:moveTo>
                  <a:lnTo>
                    <a:pt x="2945958" y="0"/>
                  </a:lnTo>
                  <a:lnTo>
                    <a:pt x="2965008" y="0"/>
                  </a:lnTo>
                </a:path>
              </a:pathLst>
            </a:custGeom>
            <a:ln w="38100">
              <a:solidFill>
                <a:srgbClr val="009193"/>
              </a:solidFill>
            </a:ln>
          </p:spPr>
          <p:txBody>
            <a:bodyPr wrap="square" lIns="0" tIns="0" rIns="0" bIns="0" rtlCol="0"/>
            <a:lstStyle/>
            <a:p>
              <a:endParaRPr sz="1266"/>
            </a:p>
          </p:txBody>
        </p:sp>
        <p:sp>
          <p:nvSpPr>
            <p:cNvPr id="51" name="object 51"/>
            <p:cNvSpPr/>
            <p:nvPr/>
          </p:nvSpPr>
          <p:spPr>
            <a:xfrm>
              <a:off x="7413691" y="5257214"/>
              <a:ext cx="167640" cy="167640"/>
            </a:xfrm>
            <a:custGeom>
              <a:avLst/>
              <a:gdLst/>
              <a:ahLst/>
              <a:cxnLst/>
              <a:rect l="l" t="t" r="r" b="b"/>
              <a:pathLst>
                <a:path w="167640" h="167639">
                  <a:moveTo>
                    <a:pt x="0" y="0"/>
                  </a:moveTo>
                  <a:lnTo>
                    <a:pt x="0" y="167640"/>
                  </a:lnTo>
                  <a:lnTo>
                    <a:pt x="167640" y="83820"/>
                  </a:lnTo>
                  <a:lnTo>
                    <a:pt x="0" y="0"/>
                  </a:lnTo>
                  <a:close/>
                </a:path>
              </a:pathLst>
            </a:custGeom>
            <a:solidFill>
              <a:srgbClr val="009193"/>
            </a:solidFill>
          </p:spPr>
          <p:txBody>
            <a:bodyPr wrap="square" lIns="0" tIns="0" rIns="0" bIns="0" rtlCol="0"/>
            <a:lstStyle/>
            <a:p>
              <a:endParaRPr sz="1266"/>
            </a:p>
          </p:txBody>
        </p:sp>
      </p:grpSp>
      <p:sp>
        <p:nvSpPr>
          <p:cNvPr id="52" name="object 52"/>
          <p:cNvSpPr txBox="1"/>
          <p:nvPr/>
        </p:nvSpPr>
        <p:spPr>
          <a:xfrm>
            <a:off x="9288608" y="4032791"/>
            <a:ext cx="303032" cy="1056520"/>
          </a:xfrm>
          <a:prstGeom prst="rect">
            <a:avLst/>
          </a:prstGeom>
        </p:spPr>
        <p:txBody>
          <a:bodyPr vert="vert" wrap="square" lIns="0" tIns="446" rIns="0" bIns="0" rtlCol="0">
            <a:spAutoFit/>
          </a:bodyPr>
          <a:lstStyle/>
          <a:p>
            <a:pPr marL="8929">
              <a:spcBef>
                <a:spcPts val="4"/>
              </a:spcBef>
            </a:pPr>
            <a:r>
              <a:rPr sz="1969" dirty="0">
                <a:latin typeface="Tahoma"/>
                <a:cs typeface="Tahoma"/>
              </a:rPr>
              <a:t>time</a:t>
            </a:r>
          </a:p>
        </p:txBody>
      </p:sp>
      <p:grpSp>
        <p:nvGrpSpPr>
          <p:cNvPr id="53" name="object 53"/>
          <p:cNvGrpSpPr/>
          <p:nvPr/>
        </p:nvGrpSpPr>
        <p:grpSpPr>
          <a:xfrm>
            <a:off x="7756613" y="3160416"/>
            <a:ext cx="1555105" cy="2230189"/>
            <a:chOff x="8864160" y="4494813"/>
            <a:chExt cx="2211705" cy="3171825"/>
          </a:xfrm>
        </p:grpSpPr>
        <p:sp>
          <p:nvSpPr>
            <p:cNvPr id="54" name="object 54"/>
            <p:cNvSpPr/>
            <p:nvPr/>
          </p:nvSpPr>
          <p:spPr>
            <a:xfrm>
              <a:off x="8985926" y="4526071"/>
              <a:ext cx="320040" cy="2899410"/>
            </a:xfrm>
            <a:custGeom>
              <a:avLst/>
              <a:gdLst/>
              <a:ahLst/>
              <a:cxnLst/>
              <a:rect l="l" t="t" r="r" b="b"/>
              <a:pathLst>
                <a:path w="320040" h="2899409">
                  <a:moveTo>
                    <a:pt x="0" y="2899199"/>
                  </a:moveTo>
                  <a:lnTo>
                    <a:pt x="0" y="0"/>
                  </a:lnTo>
                  <a:lnTo>
                    <a:pt x="319966" y="0"/>
                  </a:lnTo>
                </a:path>
              </a:pathLst>
            </a:custGeom>
            <a:ln w="25638">
              <a:solidFill>
                <a:srgbClr val="2D4045"/>
              </a:solidFill>
            </a:ln>
          </p:spPr>
          <p:txBody>
            <a:bodyPr wrap="square" lIns="0" tIns="0" rIns="0" bIns="0" rtlCol="0"/>
            <a:lstStyle/>
            <a:p>
              <a:endParaRPr sz="1266"/>
            </a:p>
          </p:txBody>
        </p:sp>
        <p:sp>
          <p:nvSpPr>
            <p:cNvPr id="55" name="object 55"/>
            <p:cNvSpPr/>
            <p:nvPr/>
          </p:nvSpPr>
          <p:spPr>
            <a:xfrm>
              <a:off x="9305896" y="4526070"/>
              <a:ext cx="320040" cy="521334"/>
            </a:xfrm>
            <a:custGeom>
              <a:avLst/>
              <a:gdLst/>
              <a:ahLst/>
              <a:cxnLst/>
              <a:rect l="l" t="t" r="r" b="b"/>
              <a:pathLst>
                <a:path w="320040" h="521335">
                  <a:moveTo>
                    <a:pt x="320007" y="521257"/>
                  </a:moveTo>
                  <a:lnTo>
                    <a:pt x="320007" y="0"/>
                  </a:lnTo>
                  <a:lnTo>
                    <a:pt x="0" y="0"/>
                  </a:lnTo>
                </a:path>
              </a:pathLst>
            </a:custGeom>
            <a:ln w="25638">
              <a:solidFill>
                <a:srgbClr val="2D4045"/>
              </a:solidFill>
            </a:ln>
          </p:spPr>
          <p:txBody>
            <a:bodyPr wrap="square" lIns="0" tIns="0" rIns="0" bIns="0" rtlCol="0"/>
            <a:lstStyle/>
            <a:p>
              <a:endParaRPr sz="1266"/>
            </a:p>
          </p:txBody>
        </p:sp>
        <p:sp>
          <p:nvSpPr>
            <p:cNvPr id="56" name="object 56"/>
            <p:cNvSpPr/>
            <p:nvPr/>
          </p:nvSpPr>
          <p:spPr>
            <a:xfrm>
              <a:off x="10728843" y="7343228"/>
              <a:ext cx="109220" cy="310515"/>
            </a:xfrm>
            <a:custGeom>
              <a:avLst/>
              <a:gdLst/>
              <a:ahLst/>
              <a:cxnLst/>
              <a:rect l="l" t="t" r="r" b="b"/>
              <a:pathLst>
                <a:path w="109220" h="310515">
                  <a:moveTo>
                    <a:pt x="108952" y="310223"/>
                  </a:moveTo>
                  <a:lnTo>
                    <a:pt x="108952" y="0"/>
                  </a:lnTo>
                  <a:lnTo>
                    <a:pt x="0" y="0"/>
                  </a:lnTo>
                </a:path>
              </a:pathLst>
            </a:custGeom>
            <a:ln w="25638">
              <a:solidFill>
                <a:srgbClr val="2D4045"/>
              </a:solidFill>
            </a:ln>
          </p:spPr>
          <p:txBody>
            <a:bodyPr wrap="square" lIns="0" tIns="0" rIns="0" bIns="0" rtlCol="0"/>
            <a:lstStyle/>
            <a:p>
              <a:endParaRPr sz="1266"/>
            </a:p>
          </p:txBody>
        </p:sp>
        <p:sp>
          <p:nvSpPr>
            <p:cNvPr id="57" name="object 57"/>
            <p:cNvSpPr/>
            <p:nvPr/>
          </p:nvSpPr>
          <p:spPr>
            <a:xfrm>
              <a:off x="10293115" y="6927887"/>
              <a:ext cx="109220" cy="725805"/>
            </a:xfrm>
            <a:custGeom>
              <a:avLst/>
              <a:gdLst/>
              <a:ahLst/>
              <a:cxnLst/>
              <a:rect l="l" t="t" r="r" b="b"/>
              <a:pathLst>
                <a:path w="109220" h="725804">
                  <a:moveTo>
                    <a:pt x="108952" y="725563"/>
                  </a:moveTo>
                  <a:lnTo>
                    <a:pt x="108952" y="0"/>
                  </a:lnTo>
                  <a:lnTo>
                    <a:pt x="0" y="0"/>
                  </a:lnTo>
                </a:path>
              </a:pathLst>
            </a:custGeom>
            <a:ln w="25638">
              <a:solidFill>
                <a:srgbClr val="2D4045"/>
              </a:solidFill>
            </a:ln>
          </p:spPr>
          <p:txBody>
            <a:bodyPr wrap="square" lIns="0" tIns="0" rIns="0" bIns="0" rtlCol="0"/>
            <a:lstStyle/>
            <a:p>
              <a:endParaRPr sz="1266"/>
            </a:p>
          </p:txBody>
        </p:sp>
        <p:sp>
          <p:nvSpPr>
            <p:cNvPr id="58" name="object 58"/>
            <p:cNvSpPr/>
            <p:nvPr/>
          </p:nvSpPr>
          <p:spPr>
            <a:xfrm>
              <a:off x="10293114" y="6610978"/>
              <a:ext cx="218440" cy="317500"/>
            </a:xfrm>
            <a:custGeom>
              <a:avLst/>
              <a:gdLst/>
              <a:ahLst/>
              <a:cxnLst/>
              <a:rect l="l" t="t" r="r" b="b"/>
              <a:pathLst>
                <a:path w="218440" h="317500">
                  <a:moveTo>
                    <a:pt x="0" y="316909"/>
                  </a:moveTo>
                  <a:lnTo>
                    <a:pt x="0" y="0"/>
                  </a:lnTo>
                  <a:lnTo>
                    <a:pt x="217864" y="0"/>
                  </a:lnTo>
                </a:path>
              </a:pathLst>
            </a:custGeom>
            <a:ln w="25638">
              <a:solidFill>
                <a:srgbClr val="2D4045"/>
              </a:solidFill>
            </a:ln>
          </p:spPr>
          <p:txBody>
            <a:bodyPr wrap="square" lIns="0" tIns="0" rIns="0" bIns="0" rtlCol="0"/>
            <a:lstStyle/>
            <a:p>
              <a:endParaRPr sz="1266"/>
            </a:p>
          </p:txBody>
        </p:sp>
        <p:sp>
          <p:nvSpPr>
            <p:cNvPr id="59" name="object 59"/>
            <p:cNvSpPr/>
            <p:nvPr/>
          </p:nvSpPr>
          <p:spPr>
            <a:xfrm>
              <a:off x="10184202" y="6927887"/>
              <a:ext cx="109220" cy="725805"/>
            </a:xfrm>
            <a:custGeom>
              <a:avLst/>
              <a:gdLst/>
              <a:ahLst/>
              <a:cxnLst/>
              <a:rect l="l" t="t" r="r" b="b"/>
              <a:pathLst>
                <a:path w="109220" h="725804">
                  <a:moveTo>
                    <a:pt x="0" y="725563"/>
                  </a:moveTo>
                  <a:lnTo>
                    <a:pt x="0" y="0"/>
                  </a:lnTo>
                  <a:lnTo>
                    <a:pt x="108911" y="0"/>
                  </a:lnTo>
                </a:path>
              </a:pathLst>
            </a:custGeom>
            <a:ln w="25638">
              <a:solidFill>
                <a:srgbClr val="2D4045"/>
              </a:solidFill>
            </a:ln>
          </p:spPr>
          <p:txBody>
            <a:bodyPr wrap="square" lIns="0" tIns="0" rIns="0" bIns="0" rtlCol="0"/>
            <a:lstStyle/>
            <a:p>
              <a:endParaRPr sz="1266"/>
            </a:p>
          </p:txBody>
        </p:sp>
        <p:sp>
          <p:nvSpPr>
            <p:cNvPr id="60" name="object 60"/>
            <p:cNvSpPr/>
            <p:nvPr/>
          </p:nvSpPr>
          <p:spPr>
            <a:xfrm>
              <a:off x="9625903" y="5047329"/>
              <a:ext cx="313690" cy="819150"/>
            </a:xfrm>
            <a:custGeom>
              <a:avLst/>
              <a:gdLst/>
              <a:ahLst/>
              <a:cxnLst/>
              <a:rect l="l" t="t" r="r" b="b"/>
              <a:pathLst>
                <a:path w="313690" h="819150">
                  <a:moveTo>
                    <a:pt x="313197" y="818877"/>
                  </a:moveTo>
                  <a:lnTo>
                    <a:pt x="313197" y="0"/>
                  </a:lnTo>
                  <a:lnTo>
                    <a:pt x="0" y="0"/>
                  </a:lnTo>
                </a:path>
              </a:pathLst>
            </a:custGeom>
            <a:ln w="25638">
              <a:solidFill>
                <a:srgbClr val="2D4045"/>
              </a:solidFill>
            </a:ln>
          </p:spPr>
          <p:txBody>
            <a:bodyPr wrap="square" lIns="0" tIns="0" rIns="0" bIns="0" rtlCol="0"/>
            <a:lstStyle/>
            <a:p>
              <a:endParaRPr sz="1266"/>
            </a:p>
          </p:txBody>
        </p:sp>
        <p:sp>
          <p:nvSpPr>
            <p:cNvPr id="61" name="object 61"/>
            <p:cNvSpPr/>
            <p:nvPr/>
          </p:nvSpPr>
          <p:spPr>
            <a:xfrm>
              <a:off x="9939101" y="5866205"/>
              <a:ext cx="299720" cy="534035"/>
            </a:xfrm>
            <a:custGeom>
              <a:avLst/>
              <a:gdLst/>
              <a:ahLst/>
              <a:cxnLst/>
              <a:rect l="l" t="t" r="r" b="b"/>
              <a:pathLst>
                <a:path w="299720" h="534035">
                  <a:moveTo>
                    <a:pt x="299537" y="533533"/>
                  </a:moveTo>
                  <a:lnTo>
                    <a:pt x="299537" y="0"/>
                  </a:lnTo>
                  <a:lnTo>
                    <a:pt x="0" y="0"/>
                  </a:lnTo>
                </a:path>
              </a:pathLst>
            </a:custGeom>
            <a:ln w="25638">
              <a:solidFill>
                <a:srgbClr val="2D4045"/>
              </a:solidFill>
            </a:ln>
          </p:spPr>
          <p:txBody>
            <a:bodyPr wrap="square" lIns="0" tIns="0" rIns="0" bIns="0" rtlCol="0"/>
            <a:lstStyle/>
            <a:p>
              <a:endParaRPr sz="1266"/>
            </a:p>
          </p:txBody>
        </p:sp>
        <p:sp>
          <p:nvSpPr>
            <p:cNvPr id="62" name="object 62"/>
            <p:cNvSpPr/>
            <p:nvPr/>
          </p:nvSpPr>
          <p:spPr>
            <a:xfrm>
              <a:off x="8876979" y="7425270"/>
              <a:ext cx="109220" cy="228600"/>
            </a:xfrm>
            <a:custGeom>
              <a:avLst/>
              <a:gdLst/>
              <a:ahLst/>
              <a:cxnLst/>
              <a:rect l="l" t="t" r="r" b="b"/>
              <a:pathLst>
                <a:path w="109220" h="228600">
                  <a:moveTo>
                    <a:pt x="0" y="228180"/>
                  </a:moveTo>
                  <a:lnTo>
                    <a:pt x="0" y="0"/>
                  </a:lnTo>
                  <a:lnTo>
                    <a:pt x="108947" y="0"/>
                  </a:lnTo>
                </a:path>
              </a:pathLst>
            </a:custGeom>
            <a:ln w="25638">
              <a:solidFill>
                <a:srgbClr val="2D4045"/>
              </a:solidFill>
            </a:ln>
          </p:spPr>
          <p:txBody>
            <a:bodyPr wrap="square" lIns="0" tIns="0" rIns="0" bIns="0" rtlCol="0"/>
            <a:lstStyle/>
            <a:p>
              <a:endParaRPr sz="1266"/>
            </a:p>
          </p:txBody>
        </p:sp>
        <p:sp>
          <p:nvSpPr>
            <p:cNvPr id="63" name="object 63"/>
            <p:cNvSpPr/>
            <p:nvPr/>
          </p:nvSpPr>
          <p:spPr>
            <a:xfrm>
              <a:off x="9530571" y="6163866"/>
              <a:ext cx="109220" cy="1489710"/>
            </a:xfrm>
            <a:custGeom>
              <a:avLst/>
              <a:gdLst/>
              <a:ahLst/>
              <a:cxnLst/>
              <a:rect l="l" t="t" r="r" b="b"/>
              <a:pathLst>
                <a:path w="109220" h="1489709">
                  <a:moveTo>
                    <a:pt x="0" y="1489585"/>
                  </a:moveTo>
                  <a:lnTo>
                    <a:pt x="0" y="0"/>
                  </a:lnTo>
                  <a:lnTo>
                    <a:pt x="108952" y="0"/>
                  </a:lnTo>
                </a:path>
              </a:pathLst>
            </a:custGeom>
            <a:ln w="25638">
              <a:solidFill>
                <a:srgbClr val="2D4045"/>
              </a:solidFill>
            </a:ln>
          </p:spPr>
          <p:txBody>
            <a:bodyPr wrap="square" lIns="0" tIns="0" rIns="0" bIns="0" rtlCol="0"/>
            <a:lstStyle/>
            <a:p>
              <a:endParaRPr sz="1266"/>
            </a:p>
          </p:txBody>
        </p:sp>
        <p:sp>
          <p:nvSpPr>
            <p:cNvPr id="64" name="object 64"/>
            <p:cNvSpPr/>
            <p:nvPr/>
          </p:nvSpPr>
          <p:spPr>
            <a:xfrm>
              <a:off x="10510980" y="6610977"/>
              <a:ext cx="218440" cy="732790"/>
            </a:xfrm>
            <a:custGeom>
              <a:avLst/>
              <a:gdLst/>
              <a:ahLst/>
              <a:cxnLst/>
              <a:rect l="l" t="t" r="r" b="b"/>
              <a:pathLst>
                <a:path w="218440" h="732790">
                  <a:moveTo>
                    <a:pt x="217864" y="732250"/>
                  </a:moveTo>
                  <a:lnTo>
                    <a:pt x="217864" y="0"/>
                  </a:lnTo>
                  <a:lnTo>
                    <a:pt x="0" y="0"/>
                  </a:lnTo>
                </a:path>
              </a:pathLst>
            </a:custGeom>
            <a:ln w="25638">
              <a:solidFill>
                <a:srgbClr val="2D4045"/>
              </a:solidFill>
            </a:ln>
          </p:spPr>
          <p:txBody>
            <a:bodyPr wrap="square" lIns="0" tIns="0" rIns="0" bIns="0" rtlCol="0"/>
            <a:lstStyle/>
            <a:p>
              <a:endParaRPr sz="1266"/>
            </a:p>
          </p:txBody>
        </p:sp>
        <p:sp>
          <p:nvSpPr>
            <p:cNvPr id="65" name="object 65"/>
            <p:cNvSpPr/>
            <p:nvPr/>
          </p:nvSpPr>
          <p:spPr>
            <a:xfrm>
              <a:off x="9639523" y="5866205"/>
              <a:ext cx="299720" cy="297815"/>
            </a:xfrm>
            <a:custGeom>
              <a:avLst/>
              <a:gdLst/>
              <a:ahLst/>
              <a:cxnLst/>
              <a:rect l="l" t="t" r="r" b="b"/>
              <a:pathLst>
                <a:path w="299720" h="297814">
                  <a:moveTo>
                    <a:pt x="0" y="297660"/>
                  </a:moveTo>
                  <a:lnTo>
                    <a:pt x="0" y="0"/>
                  </a:lnTo>
                  <a:lnTo>
                    <a:pt x="299578" y="0"/>
                  </a:lnTo>
                </a:path>
              </a:pathLst>
            </a:custGeom>
            <a:ln w="25638">
              <a:solidFill>
                <a:srgbClr val="2D4045"/>
              </a:solidFill>
            </a:ln>
          </p:spPr>
          <p:txBody>
            <a:bodyPr wrap="square" lIns="0" tIns="0" rIns="0" bIns="0" rtlCol="0"/>
            <a:lstStyle/>
            <a:p>
              <a:endParaRPr sz="1266"/>
            </a:p>
          </p:txBody>
        </p:sp>
        <p:sp>
          <p:nvSpPr>
            <p:cNvPr id="66" name="object 66"/>
            <p:cNvSpPr/>
            <p:nvPr/>
          </p:nvSpPr>
          <p:spPr>
            <a:xfrm>
              <a:off x="8985927" y="7425270"/>
              <a:ext cx="109220" cy="228600"/>
            </a:xfrm>
            <a:custGeom>
              <a:avLst/>
              <a:gdLst/>
              <a:ahLst/>
              <a:cxnLst/>
              <a:rect l="l" t="t" r="r" b="b"/>
              <a:pathLst>
                <a:path w="109220" h="228600">
                  <a:moveTo>
                    <a:pt x="108916" y="228180"/>
                  </a:moveTo>
                  <a:lnTo>
                    <a:pt x="108916" y="0"/>
                  </a:lnTo>
                  <a:lnTo>
                    <a:pt x="0" y="0"/>
                  </a:lnTo>
                </a:path>
              </a:pathLst>
            </a:custGeom>
            <a:ln w="25638">
              <a:solidFill>
                <a:srgbClr val="2D4045"/>
              </a:solidFill>
            </a:ln>
          </p:spPr>
          <p:txBody>
            <a:bodyPr wrap="square" lIns="0" tIns="0" rIns="0" bIns="0" rtlCol="0"/>
            <a:lstStyle/>
            <a:p>
              <a:endParaRPr sz="1266"/>
            </a:p>
          </p:txBody>
        </p:sp>
        <p:sp>
          <p:nvSpPr>
            <p:cNvPr id="67" name="object 67"/>
            <p:cNvSpPr/>
            <p:nvPr/>
          </p:nvSpPr>
          <p:spPr>
            <a:xfrm>
              <a:off x="9639524" y="6163866"/>
              <a:ext cx="109220" cy="1489710"/>
            </a:xfrm>
            <a:custGeom>
              <a:avLst/>
              <a:gdLst/>
              <a:ahLst/>
              <a:cxnLst/>
              <a:rect l="l" t="t" r="r" b="b"/>
              <a:pathLst>
                <a:path w="109220" h="1489709">
                  <a:moveTo>
                    <a:pt x="108911" y="1489585"/>
                  </a:moveTo>
                  <a:lnTo>
                    <a:pt x="108911" y="0"/>
                  </a:lnTo>
                  <a:lnTo>
                    <a:pt x="0" y="0"/>
                  </a:lnTo>
                </a:path>
              </a:pathLst>
            </a:custGeom>
            <a:ln w="25638">
              <a:solidFill>
                <a:srgbClr val="2D4045"/>
              </a:solidFill>
            </a:ln>
          </p:spPr>
          <p:txBody>
            <a:bodyPr wrap="square" lIns="0" tIns="0" rIns="0" bIns="0" rtlCol="0"/>
            <a:lstStyle/>
            <a:p>
              <a:endParaRPr sz="1266"/>
            </a:p>
          </p:txBody>
        </p:sp>
        <p:sp>
          <p:nvSpPr>
            <p:cNvPr id="68" name="object 68"/>
            <p:cNvSpPr/>
            <p:nvPr/>
          </p:nvSpPr>
          <p:spPr>
            <a:xfrm>
              <a:off x="9966339" y="6399738"/>
              <a:ext cx="272415" cy="1254125"/>
            </a:xfrm>
            <a:custGeom>
              <a:avLst/>
              <a:gdLst/>
              <a:ahLst/>
              <a:cxnLst/>
              <a:rect l="l" t="t" r="r" b="b"/>
              <a:pathLst>
                <a:path w="272415" h="1254125">
                  <a:moveTo>
                    <a:pt x="0" y="1253713"/>
                  </a:moveTo>
                  <a:lnTo>
                    <a:pt x="0" y="0"/>
                  </a:lnTo>
                  <a:lnTo>
                    <a:pt x="272299" y="0"/>
                  </a:lnTo>
                </a:path>
              </a:pathLst>
            </a:custGeom>
            <a:ln w="25638">
              <a:solidFill>
                <a:srgbClr val="2D4045"/>
              </a:solidFill>
            </a:ln>
          </p:spPr>
          <p:txBody>
            <a:bodyPr wrap="square" lIns="0" tIns="0" rIns="0" bIns="0" rtlCol="0"/>
            <a:lstStyle/>
            <a:p>
              <a:endParaRPr sz="1266"/>
            </a:p>
          </p:txBody>
        </p:sp>
        <p:sp>
          <p:nvSpPr>
            <p:cNvPr id="69" name="object 69"/>
            <p:cNvSpPr/>
            <p:nvPr/>
          </p:nvSpPr>
          <p:spPr>
            <a:xfrm>
              <a:off x="9312705" y="5047328"/>
              <a:ext cx="313690" cy="2606675"/>
            </a:xfrm>
            <a:custGeom>
              <a:avLst/>
              <a:gdLst/>
              <a:ahLst/>
              <a:cxnLst/>
              <a:rect l="l" t="t" r="r" b="b"/>
              <a:pathLst>
                <a:path w="313690" h="2606675">
                  <a:moveTo>
                    <a:pt x="0" y="2606123"/>
                  </a:moveTo>
                  <a:lnTo>
                    <a:pt x="0" y="0"/>
                  </a:lnTo>
                  <a:lnTo>
                    <a:pt x="313197" y="0"/>
                  </a:lnTo>
                </a:path>
              </a:pathLst>
            </a:custGeom>
            <a:ln w="25638">
              <a:solidFill>
                <a:srgbClr val="2D4045"/>
              </a:solidFill>
            </a:ln>
          </p:spPr>
          <p:txBody>
            <a:bodyPr wrap="square" lIns="0" tIns="0" rIns="0" bIns="0" rtlCol="0"/>
            <a:lstStyle/>
            <a:p>
              <a:endParaRPr sz="1266"/>
            </a:p>
          </p:txBody>
        </p:sp>
        <p:sp>
          <p:nvSpPr>
            <p:cNvPr id="70" name="object 70"/>
            <p:cNvSpPr/>
            <p:nvPr/>
          </p:nvSpPr>
          <p:spPr>
            <a:xfrm>
              <a:off x="9305895" y="4494813"/>
              <a:ext cx="0" cy="31750"/>
            </a:xfrm>
            <a:custGeom>
              <a:avLst/>
              <a:gdLst/>
              <a:ahLst/>
              <a:cxnLst/>
              <a:rect l="l" t="t" r="r" b="b"/>
              <a:pathLst>
                <a:path h="31750">
                  <a:moveTo>
                    <a:pt x="-12819" y="15629"/>
                  </a:moveTo>
                  <a:lnTo>
                    <a:pt x="12819" y="15629"/>
                  </a:lnTo>
                </a:path>
              </a:pathLst>
            </a:custGeom>
            <a:ln w="31258">
              <a:solidFill>
                <a:srgbClr val="2D4045"/>
              </a:solidFill>
            </a:ln>
          </p:spPr>
          <p:txBody>
            <a:bodyPr wrap="square" lIns="0" tIns="0" rIns="0" bIns="0" rtlCol="0"/>
            <a:lstStyle/>
            <a:p>
              <a:endParaRPr sz="1266"/>
            </a:p>
          </p:txBody>
        </p:sp>
        <p:sp>
          <p:nvSpPr>
            <p:cNvPr id="71" name="object 71"/>
            <p:cNvSpPr/>
            <p:nvPr/>
          </p:nvSpPr>
          <p:spPr>
            <a:xfrm>
              <a:off x="10238640" y="6399739"/>
              <a:ext cx="272415" cy="211454"/>
            </a:xfrm>
            <a:custGeom>
              <a:avLst/>
              <a:gdLst/>
              <a:ahLst/>
              <a:cxnLst/>
              <a:rect l="l" t="t" r="r" b="b"/>
              <a:pathLst>
                <a:path w="272415" h="211454">
                  <a:moveTo>
                    <a:pt x="272340" y="211239"/>
                  </a:moveTo>
                  <a:lnTo>
                    <a:pt x="272340" y="0"/>
                  </a:lnTo>
                  <a:lnTo>
                    <a:pt x="0" y="0"/>
                  </a:lnTo>
                </a:path>
              </a:pathLst>
            </a:custGeom>
            <a:ln w="25638">
              <a:solidFill>
                <a:srgbClr val="2D4045"/>
              </a:solidFill>
            </a:ln>
          </p:spPr>
          <p:txBody>
            <a:bodyPr wrap="square" lIns="0" tIns="0" rIns="0" bIns="0" rtlCol="0"/>
            <a:lstStyle/>
            <a:p>
              <a:endParaRPr sz="1266"/>
            </a:p>
          </p:txBody>
        </p:sp>
        <p:sp>
          <p:nvSpPr>
            <p:cNvPr id="72" name="object 72"/>
            <p:cNvSpPr/>
            <p:nvPr/>
          </p:nvSpPr>
          <p:spPr>
            <a:xfrm>
              <a:off x="10619932" y="7343228"/>
              <a:ext cx="109220" cy="310515"/>
            </a:xfrm>
            <a:custGeom>
              <a:avLst/>
              <a:gdLst/>
              <a:ahLst/>
              <a:cxnLst/>
              <a:rect l="l" t="t" r="r" b="b"/>
              <a:pathLst>
                <a:path w="109220" h="310515">
                  <a:moveTo>
                    <a:pt x="0" y="310223"/>
                  </a:moveTo>
                  <a:lnTo>
                    <a:pt x="0" y="0"/>
                  </a:lnTo>
                  <a:lnTo>
                    <a:pt x="108911" y="0"/>
                  </a:lnTo>
                </a:path>
              </a:pathLst>
            </a:custGeom>
            <a:ln w="25638">
              <a:solidFill>
                <a:srgbClr val="2D4045"/>
              </a:solidFill>
            </a:ln>
          </p:spPr>
          <p:txBody>
            <a:bodyPr wrap="square" lIns="0" tIns="0" rIns="0" bIns="0" rtlCol="0"/>
            <a:lstStyle/>
            <a:p>
              <a:endParaRPr sz="1266"/>
            </a:p>
          </p:txBody>
        </p:sp>
        <p:sp>
          <p:nvSpPr>
            <p:cNvPr id="73" name="object 73"/>
            <p:cNvSpPr/>
            <p:nvPr/>
          </p:nvSpPr>
          <p:spPr>
            <a:xfrm>
              <a:off x="10991943" y="4517332"/>
              <a:ext cx="0" cy="2965450"/>
            </a:xfrm>
            <a:custGeom>
              <a:avLst/>
              <a:gdLst/>
              <a:ahLst/>
              <a:cxnLst/>
              <a:rect l="l" t="t" r="r" b="b"/>
              <a:pathLst>
                <a:path h="2965450">
                  <a:moveTo>
                    <a:pt x="0" y="0"/>
                  </a:moveTo>
                  <a:lnTo>
                    <a:pt x="0" y="2965008"/>
                  </a:lnTo>
                </a:path>
              </a:pathLst>
            </a:custGeom>
            <a:ln w="38100">
              <a:solidFill>
                <a:srgbClr val="009193"/>
              </a:solidFill>
            </a:ln>
          </p:spPr>
          <p:txBody>
            <a:bodyPr wrap="square" lIns="0" tIns="0" rIns="0" bIns="0" rtlCol="0"/>
            <a:lstStyle/>
            <a:p>
              <a:endParaRPr sz="1266"/>
            </a:p>
          </p:txBody>
        </p:sp>
        <p:sp>
          <p:nvSpPr>
            <p:cNvPr id="74" name="object 74"/>
            <p:cNvSpPr/>
            <p:nvPr/>
          </p:nvSpPr>
          <p:spPr>
            <a:xfrm>
              <a:off x="10908123" y="7463290"/>
              <a:ext cx="167640" cy="167640"/>
            </a:xfrm>
            <a:custGeom>
              <a:avLst/>
              <a:gdLst/>
              <a:ahLst/>
              <a:cxnLst/>
              <a:rect l="l" t="t" r="r" b="b"/>
              <a:pathLst>
                <a:path w="167640" h="167640">
                  <a:moveTo>
                    <a:pt x="167639" y="0"/>
                  </a:moveTo>
                  <a:lnTo>
                    <a:pt x="0" y="0"/>
                  </a:lnTo>
                  <a:lnTo>
                    <a:pt x="83819" y="167639"/>
                  </a:lnTo>
                  <a:lnTo>
                    <a:pt x="167639" y="0"/>
                  </a:lnTo>
                  <a:close/>
                </a:path>
              </a:pathLst>
            </a:custGeom>
            <a:solidFill>
              <a:srgbClr val="009193"/>
            </a:solidFill>
          </p:spPr>
          <p:txBody>
            <a:bodyPr wrap="square" lIns="0" tIns="0" rIns="0" bIns="0" rtlCol="0"/>
            <a:lstStyle/>
            <a:p>
              <a:endParaRPr sz="1266"/>
            </a:p>
          </p:txBody>
        </p:sp>
      </p:grpSp>
      <p:sp>
        <p:nvSpPr>
          <p:cNvPr id="75" name="object 75"/>
          <p:cNvSpPr txBox="1">
            <a:spLocks noGrp="1"/>
          </p:cNvSpPr>
          <p:nvPr>
            <p:ph type="title"/>
          </p:nvPr>
        </p:nvSpPr>
        <p:spPr>
          <a:xfrm>
            <a:off x="2041921" y="136466"/>
            <a:ext cx="4318373" cy="685224"/>
          </a:xfrm>
          <a:prstGeom prst="rect">
            <a:avLst/>
          </a:prstGeom>
        </p:spPr>
        <p:txBody>
          <a:bodyPr vert="horz" wrap="square" lIns="0" tIns="8037" rIns="0" bIns="0" rtlCol="0" anchor="ctr">
            <a:spAutoFit/>
          </a:bodyPr>
          <a:lstStyle/>
          <a:p>
            <a:pPr marL="8929">
              <a:lnSpc>
                <a:spcPct val="100000"/>
              </a:lnSpc>
              <a:spcBef>
                <a:spcPts val="63"/>
              </a:spcBef>
            </a:pPr>
            <a:r>
              <a:rPr spc="32" dirty="0"/>
              <a:t>How</a:t>
            </a:r>
            <a:r>
              <a:rPr spc="-112" dirty="0"/>
              <a:t> </a:t>
            </a:r>
            <a:r>
              <a:rPr spc="-39" dirty="0"/>
              <a:t>to</a:t>
            </a:r>
            <a:r>
              <a:rPr spc="-112" dirty="0"/>
              <a:t> </a:t>
            </a:r>
            <a:r>
              <a:rPr spc="-42" dirty="0"/>
              <a:t>read</a:t>
            </a:r>
            <a:r>
              <a:rPr spc="-109" dirty="0"/>
              <a:t> </a:t>
            </a:r>
            <a:r>
              <a:rPr spc="-21" dirty="0"/>
              <a:t>a</a:t>
            </a:r>
            <a:r>
              <a:rPr spc="-112" dirty="0"/>
              <a:t> </a:t>
            </a:r>
            <a:r>
              <a:rPr spc="-84" dirty="0"/>
              <a:t>tree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Poppins"/>
              <a:buNone/>
            </a:pPr>
            <a:r>
              <a:rPr lang="en-US"/>
              <a:t> Outline</a:t>
            </a:r>
            <a:endParaRPr/>
          </a:p>
        </p:txBody>
      </p:sp>
      <p:sp>
        <p:nvSpPr>
          <p:cNvPr id="54" name="Google Shape;54;p56"/>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lvl="0" indent="-457200" algn="l" rtl="0">
              <a:lnSpc>
                <a:spcPct val="100000"/>
              </a:lnSpc>
              <a:spcBef>
                <a:spcPts val="0"/>
              </a:spcBef>
              <a:spcAft>
                <a:spcPts val="600"/>
              </a:spcAft>
              <a:buSzPts val="2800"/>
              <a:buFont typeface="Arial" panose="020B0604020202020204" pitchFamily="34" charset="0"/>
              <a:buChar char="•"/>
            </a:pPr>
            <a:r>
              <a:rPr lang="en-US" sz="2800" dirty="0"/>
              <a:t>Why do we build phylogenies?</a:t>
            </a:r>
            <a:endParaRPr sz="2800" dirty="0"/>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read phylogenies?</a:t>
            </a:r>
          </a:p>
          <a:p>
            <a:pPr lvl="0" indent="-457200" algn="l" rtl="0">
              <a:lnSpc>
                <a:spcPct val="100000"/>
              </a:lnSpc>
              <a:spcBef>
                <a:spcPts val="0"/>
              </a:spcBef>
              <a:spcAft>
                <a:spcPts val="600"/>
              </a:spcAft>
              <a:buSzPts val="2800"/>
              <a:buFont typeface="Arial" panose="020B0604020202020204" pitchFamily="34" charset="0"/>
              <a:buChar char="•"/>
            </a:pPr>
            <a:r>
              <a:rPr lang="en-US" sz="2800" b="1" dirty="0"/>
              <a:t>How do we build phylogenies?</a:t>
            </a:r>
          </a:p>
          <a:p>
            <a:pPr indent="-457200">
              <a:lnSpc>
                <a:spcPct val="100000"/>
              </a:lnSpc>
              <a:spcBef>
                <a:spcPts val="0"/>
              </a:spcBef>
              <a:spcAft>
                <a:spcPts val="600"/>
              </a:spcAft>
              <a:buSzPts val="2800"/>
              <a:buFont typeface="Arial" panose="020B0604020202020204" pitchFamily="34" charset="0"/>
              <a:buChar char="•"/>
            </a:pPr>
            <a:r>
              <a:rPr lang="en-US" sz="2800" dirty="0"/>
              <a:t>How do we root trees? </a:t>
            </a:r>
          </a:p>
          <a:p>
            <a:pPr indent="-457200">
              <a:lnSpc>
                <a:spcPct val="100000"/>
              </a:lnSpc>
              <a:spcBef>
                <a:spcPts val="0"/>
              </a:spcBef>
              <a:spcAft>
                <a:spcPts val="600"/>
              </a:spcAft>
              <a:buSzPts val="2800"/>
              <a:buFont typeface="Arial" panose="020B0604020202020204" pitchFamily="34" charset="0"/>
              <a:buChar char="•"/>
            </a:pPr>
            <a:r>
              <a:rPr lang="en-US" sz="2800" dirty="0"/>
              <a:t>What is bootstrapping?</a:t>
            </a:r>
          </a:p>
        </p:txBody>
      </p:sp>
    </p:spTree>
    <p:extLst>
      <p:ext uri="{BB962C8B-B14F-4D97-AF65-F5344CB8AC3E}">
        <p14:creationId xmlns:p14="http://schemas.microsoft.com/office/powerpoint/2010/main" val="3064416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 name="Title 2">
            <a:extLst>
              <a:ext uri="{FF2B5EF4-FFF2-40B4-BE49-F238E27FC236}">
                <a16:creationId xmlns:a16="http://schemas.microsoft.com/office/drawing/2014/main" id="{4CC3E6BB-8A85-A0DD-5E68-D361EC8D3C0C}"/>
              </a:ext>
            </a:extLst>
          </p:cNvPr>
          <p:cNvSpPr>
            <a:spLocks noGrp="1"/>
          </p:cNvSpPr>
          <p:nvPr>
            <p:ph type="title"/>
          </p:nvPr>
        </p:nvSpPr>
        <p:spPr/>
        <p:txBody>
          <a:bodyPr/>
          <a:lstStyle/>
          <a:p>
            <a:r>
              <a:rPr lang="en-US" dirty="0"/>
              <a:t>How do we build phylogenetic trees?</a:t>
            </a:r>
          </a:p>
        </p:txBody>
      </p:sp>
      <p:sp>
        <p:nvSpPr>
          <p:cNvPr id="245" name="Google Shape;245;p58"/>
          <p:cNvSpPr txBox="1">
            <a:spLocks noGrp="1"/>
          </p:cNvSpPr>
          <p:nvPr>
            <p:ph type="body" idx="1"/>
          </p:nvPr>
        </p:nvSpPr>
        <p:spPr>
          <a:xfrm>
            <a:off x="918210" y="1379183"/>
            <a:ext cx="11047367" cy="1567800"/>
          </a:xfrm>
          <a:prstGeom prst="rect">
            <a:avLst/>
          </a:prstGeom>
          <a:noFill/>
          <a:ln>
            <a:noFill/>
          </a:ln>
        </p:spPr>
        <p:txBody>
          <a:bodyPr spcFirstLastPara="1" wrap="square" lIns="91425" tIns="45700" rIns="91425" bIns="45700" anchor="ctr" anchorCtr="0">
            <a:noAutofit/>
          </a:bodyPr>
          <a:lstStyle/>
          <a:p>
            <a:pPr indent="-457200">
              <a:spcBef>
                <a:spcPts val="0"/>
              </a:spcBef>
              <a:buSzPts val="2400"/>
              <a:buFont typeface="Arial" panose="020B0604020202020204" pitchFamily="34" charset="0"/>
              <a:buChar char="•"/>
            </a:pPr>
            <a:r>
              <a:rPr lang="en-US" sz="2400" dirty="0">
                <a:latin typeface="Poppins"/>
                <a:ea typeface="Poppins"/>
                <a:cs typeface="Poppins"/>
                <a:sym typeface="Poppins"/>
              </a:rPr>
              <a:t>Need to measure genetic distance between sequences. </a:t>
            </a:r>
            <a:endParaRPr sz="2400" dirty="0"/>
          </a:p>
        </p:txBody>
      </p:sp>
      <p:sp>
        <p:nvSpPr>
          <p:cNvPr id="6" name="Google Shape;194;p14">
            <a:extLst>
              <a:ext uri="{FF2B5EF4-FFF2-40B4-BE49-F238E27FC236}">
                <a16:creationId xmlns:a16="http://schemas.microsoft.com/office/drawing/2014/main" id="{449FFEB5-E531-02EB-A70A-9DCC36A6C9C8}"/>
              </a:ext>
            </a:extLst>
          </p:cNvPr>
          <p:cNvSpPr txBox="1"/>
          <p:nvPr/>
        </p:nvSpPr>
        <p:spPr>
          <a:xfrm>
            <a:off x="4096604" y="2813676"/>
            <a:ext cx="3998791"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Poppins"/>
              <a:buNone/>
            </a:pPr>
            <a:r>
              <a:rPr lang="en-US" sz="2000" dirty="0">
                <a:latin typeface="Poppins"/>
                <a:ea typeface="Poppins"/>
                <a:cs typeface="Poppins"/>
                <a:sym typeface="Poppins"/>
              </a:rPr>
              <a:t>Multiple Sequence Alignment</a:t>
            </a:r>
            <a:endParaRPr sz="2000" dirty="0">
              <a:latin typeface="Poppins"/>
              <a:ea typeface="Poppins"/>
              <a:cs typeface="Poppins"/>
              <a:sym typeface="Poppins"/>
            </a:endParaRPr>
          </a:p>
        </p:txBody>
      </p:sp>
      <p:sp>
        <p:nvSpPr>
          <p:cNvPr id="7" name="Google Shape;196;p14">
            <a:extLst>
              <a:ext uri="{FF2B5EF4-FFF2-40B4-BE49-F238E27FC236}">
                <a16:creationId xmlns:a16="http://schemas.microsoft.com/office/drawing/2014/main" id="{A12CD300-AC3E-0CFD-2698-43EA292F7645}"/>
              </a:ext>
            </a:extLst>
          </p:cNvPr>
          <p:cNvSpPr/>
          <p:nvPr/>
        </p:nvSpPr>
        <p:spPr>
          <a:xfrm>
            <a:off x="4868827" y="3228390"/>
            <a:ext cx="2459400" cy="26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rgbClr val="FF0000"/>
              </a:solidFill>
              <a:latin typeface="Courier New"/>
              <a:ea typeface="Courier New"/>
              <a:cs typeface="Courier New"/>
              <a:sym typeface="Courier New"/>
            </a:endParaRPr>
          </a:p>
          <a:p>
            <a:pPr lvl="0">
              <a:buClr>
                <a:srgbClr val="00B050"/>
              </a:buClr>
              <a:buSzPts val="28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70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70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18"/>
          <p:cNvGrpSpPr/>
          <p:nvPr/>
        </p:nvGrpSpPr>
        <p:grpSpPr>
          <a:xfrm>
            <a:off x="6579029" y="2293994"/>
            <a:ext cx="4770783" cy="2270012"/>
            <a:chOff x="6015990" y="2729821"/>
            <a:chExt cx="4770783" cy="2270012"/>
          </a:xfrm>
        </p:grpSpPr>
        <p:sp>
          <p:nvSpPr>
            <p:cNvPr id="254" name="Google Shape;254;p18"/>
            <p:cNvSpPr/>
            <p:nvPr/>
          </p:nvSpPr>
          <p:spPr>
            <a:xfrm>
              <a:off x="6015990" y="2729821"/>
              <a:ext cx="477078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800"/>
                <a:buFont typeface="Courier New"/>
                <a:buNone/>
              </a:pPr>
              <a:r>
                <a:rPr lang="en-US" sz="4000" b="1" dirty="0">
                  <a:solidFill>
                    <a:schemeClr val="dk1"/>
                  </a:solidFill>
                  <a:latin typeface="Courier New"/>
                  <a:ea typeface="Courier New"/>
                  <a:cs typeface="Courier New"/>
                  <a:sym typeface="Courier New"/>
                </a:rPr>
                <a:t>GT</a:t>
              </a:r>
              <a:r>
                <a:rPr lang="en-US" sz="4000" b="1" dirty="0">
                  <a:solidFill>
                    <a:srgbClr val="7030A0"/>
                  </a:solidFill>
                  <a:latin typeface="Courier New"/>
                  <a:ea typeface="Courier New"/>
                  <a:cs typeface="Courier New"/>
                  <a:sym typeface="Courier New"/>
                </a:rPr>
                <a:t>C</a:t>
              </a:r>
              <a:r>
                <a:rPr lang="en-US" sz="4000" b="1" dirty="0">
                  <a:solidFill>
                    <a:schemeClr val="dk1"/>
                  </a:solidFill>
                  <a:latin typeface="Courier New"/>
                  <a:ea typeface="Courier New"/>
                  <a:cs typeface="Courier New"/>
                  <a:sym typeface="Courier New"/>
                </a:rPr>
                <a:t>TC</a:t>
              </a:r>
              <a:r>
                <a:rPr lang="en-US" sz="4000" b="1" dirty="0">
                  <a:solidFill>
                    <a:schemeClr val="tx1"/>
                  </a:solidFill>
                  <a:latin typeface="Courier New"/>
                  <a:ea typeface="Courier New"/>
                  <a:cs typeface="Courier New"/>
                  <a:sym typeface="Courier New"/>
                </a:rPr>
                <a:t>G</a:t>
              </a:r>
              <a:r>
                <a:rPr lang="en-US" sz="4000" b="1" dirty="0">
                  <a:solidFill>
                    <a:schemeClr val="dk1"/>
                  </a:solidFill>
                  <a:latin typeface="Courier New"/>
                  <a:ea typeface="Courier New"/>
                  <a:cs typeface="Courier New"/>
                  <a:sym typeface="Courier New"/>
                </a:rPr>
                <a:t>GCTA</a:t>
              </a:r>
              <a:endParaRPr sz="4000" b="1" dirty="0">
                <a:solidFill>
                  <a:srgbClr val="FF0000"/>
                </a:solidFill>
                <a:latin typeface="Courier New"/>
                <a:ea typeface="Courier New"/>
                <a:cs typeface="Courier New"/>
                <a:sym typeface="Courier New"/>
              </a:endParaRPr>
            </a:p>
          </p:txBody>
        </p:sp>
        <p:sp>
          <p:nvSpPr>
            <p:cNvPr id="256" name="Google Shape;256;p18"/>
            <p:cNvSpPr/>
            <p:nvPr/>
          </p:nvSpPr>
          <p:spPr>
            <a:xfrm>
              <a:off x="6015990" y="4291987"/>
              <a:ext cx="46330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800"/>
                <a:buFont typeface="Courier New"/>
                <a:buNone/>
              </a:pPr>
              <a:r>
                <a:rPr lang="en-US" sz="4000" b="1" dirty="0">
                  <a:solidFill>
                    <a:schemeClr val="dk1"/>
                  </a:solidFill>
                  <a:latin typeface="Courier New"/>
                  <a:ea typeface="Courier New"/>
                  <a:cs typeface="Courier New"/>
                  <a:sym typeface="Courier New"/>
                </a:rPr>
                <a:t>GTGTC</a:t>
              </a:r>
              <a:r>
                <a:rPr lang="en-US" sz="4000" b="1" dirty="0">
                  <a:solidFill>
                    <a:schemeClr val="tx1"/>
                  </a:solidFill>
                  <a:latin typeface="Courier New"/>
                  <a:ea typeface="Courier New"/>
                  <a:cs typeface="Courier New"/>
                  <a:sym typeface="Courier New"/>
                </a:rPr>
                <a:t>G</a:t>
              </a:r>
              <a:r>
                <a:rPr lang="en-US" sz="4000" b="1" dirty="0">
                  <a:solidFill>
                    <a:schemeClr val="dk1"/>
                  </a:solidFill>
                  <a:latin typeface="Courier New"/>
                  <a:ea typeface="Courier New"/>
                  <a:cs typeface="Courier New"/>
                  <a:sym typeface="Courier New"/>
                </a:rPr>
                <a:t>GC</a:t>
              </a:r>
              <a:r>
                <a:rPr lang="en-US" sz="4000" b="1" dirty="0">
                  <a:solidFill>
                    <a:srgbClr val="92D050"/>
                  </a:solidFill>
                  <a:latin typeface="Courier New"/>
                  <a:ea typeface="Courier New"/>
                  <a:cs typeface="Courier New"/>
                  <a:sym typeface="Courier New"/>
                </a:rPr>
                <a:t>G</a:t>
              </a:r>
              <a:r>
                <a:rPr lang="en-US" sz="4000" b="1" dirty="0">
                  <a:solidFill>
                    <a:schemeClr val="dk1"/>
                  </a:solidFill>
                  <a:latin typeface="Courier New"/>
                  <a:ea typeface="Courier New"/>
                  <a:cs typeface="Courier New"/>
                  <a:sym typeface="Courier New"/>
                </a:rPr>
                <a:t>A</a:t>
              </a:r>
              <a:endParaRPr sz="4000" b="1" dirty="0">
                <a:solidFill>
                  <a:srgbClr val="FF0000"/>
                </a:solidFill>
                <a:latin typeface="Courier New"/>
                <a:ea typeface="Courier New"/>
                <a:cs typeface="Courier New"/>
                <a:sym typeface="Courier New"/>
              </a:endParaRPr>
            </a:p>
          </p:txBody>
        </p:sp>
      </p:grpSp>
      <p:sp>
        <p:nvSpPr>
          <p:cNvPr id="12" name="Title 2">
            <a:extLst>
              <a:ext uri="{FF2B5EF4-FFF2-40B4-BE49-F238E27FC236}">
                <a16:creationId xmlns:a16="http://schemas.microsoft.com/office/drawing/2014/main" id="{2029E917-2FDC-A5A9-B91E-5973C1BE4C76}"/>
              </a:ext>
            </a:extLst>
          </p:cNvPr>
          <p:cNvSpPr>
            <a:spLocks noGrp="1"/>
          </p:cNvSpPr>
          <p:nvPr>
            <p:ph type="title"/>
          </p:nvPr>
        </p:nvSpPr>
        <p:spPr/>
        <p:txBody>
          <a:bodyPr/>
          <a:lstStyle/>
          <a:p>
            <a:r>
              <a:rPr lang="en-US" dirty="0"/>
              <a:t>Observed distance between sequences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18"/>
          <p:cNvGrpSpPr/>
          <p:nvPr/>
        </p:nvGrpSpPr>
        <p:grpSpPr>
          <a:xfrm>
            <a:off x="1884564" y="2293994"/>
            <a:ext cx="9465248" cy="2270012"/>
            <a:chOff x="1321525" y="2729821"/>
            <a:chExt cx="9465248" cy="2270012"/>
          </a:xfrm>
        </p:grpSpPr>
        <p:sp>
          <p:nvSpPr>
            <p:cNvPr id="254" name="Google Shape;254;p18"/>
            <p:cNvSpPr/>
            <p:nvPr/>
          </p:nvSpPr>
          <p:spPr>
            <a:xfrm>
              <a:off x="6015990" y="2729821"/>
              <a:ext cx="477078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800"/>
                <a:buFont typeface="Courier New"/>
                <a:buNone/>
              </a:pPr>
              <a:r>
                <a:rPr lang="en-US" sz="4000" b="1" dirty="0">
                  <a:solidFill>
                    <a:schemeClr val="dk1"/>
                  </a:solidFill>
                  <a:latin typeface="Courier New"/>
                  <a:ea typeface="Courier New"/>
                  <a:cs typeface="Courier New"/>
                  <a:sym typeface="Courier New"/>
                </a:rPr>
                <a:t>GT</a:t>
              </a:r>
              <a:r>
                <a:rPr lang="en-US" sz="4000" b="1" dirty="0">
                  <a:solidFill>
                    <a:srgbClr val="7030A0"/>
                  </a:solidFill>
                  <a:latin typeface="Courier New"/>
                  <a:ea typeface="Courier New"/>
                  <a:cs typeface="Courier New"/>
                  <a:sym typeface="Courier New"/>
                </a:rPr>
                <a:t>C</a:t>
              </a:r>
              <a:r>
                <a:rPr lang="en-US" sz="4000" b="1" dirty="0">
                  <a:solidFill>
                    <a:schemeClr val="dk1"/>
                  </a:solidFill>
                  <a:latin typeface="Courier New"/>
                  <a:ea typeface="Courier New"/>
                  <a:cs typeface="Courier New"/>
                  <a:sym typeface="Courier New"/>
                </a:rPr>
                <a:t>TC</a:t>
              </a:r>
              <a:r>
                <a:rPr lang="en-US" sz="4000" b="1" dirty="0">
                  <a:solidFill>
                    <a:schemeClr val="tx1"/>
                  </a:solidFill>
                  <a:latin typeface="Courier New"/>
                  <a:ea typeface="Courier New"/>
                  <a:cs typeface="Courier New"/>
                  <a:sym typeface="Courier New"/>
                </a:rPr>
                <a:t>G</a:t>
              </a:r>
              <a:r>
                <a:rPr lang="en-US" sz="4000" b="1" dirty="0">
                  <a:solidFill>
                    <a:schemeClr val="dk1"/>
                  </a:solidFill>
                  <a:latin typeface="Courier New"/>
                  <a:ea typeface="Courier New"/>
                  <a:cs typeface="Courier New"/>
                  <a:sym typeface="Courier New"/>
                </a:rPr>
                <a:t>GCTA</a:t>
              </a:r>
              <a:endParaRPr sz="4000" b="1" dirty="0">
                <a:solidFill>
                  <a:srgbClr val="FF0000"/>
                </a:solidFill>
                <a:latin typeface="Courier New"/>
                <a:ea typeface="Courier New"/>
                <a:cs typeface="Courier New"/>
                <a:sym typeface="Courier New"/>
              </a:endParaRPr>
            </a:p>
          </p:txBody>
        </p:sp>
        <p:sp>
          <p:nvSpPr>
            <p:cNvPr id="255" name="Google Shape;255;p18"/>
            <p:cNvSpPr/>
            <p:nvPr/>
          </p:nvSpPr>
          <p:spPr>
            <a:xfrm>
              <a:off x="1321525" y="3438788"/>
              <a:ext cx="4415761"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800"/>
                <a:buFont typeface="Courier New"/>
                <a:buNone/>
              </a:pPr>
              <a:r>
                <a:rPr lang="en-US" sz="4000" b="1" dirty="0">
                  <a:solidFill>
                    <a:schemeClr val="dk1"/>
                  </a:solidFill>
                  <a:latin typeface="Courier New"/>
                  <a:ea typeface="Courier New"/>
                  <a:cs typeface="Courier New"/>
                  <a:sym typeface="Courier New"/>
                </a:rPr>
                <a:t>GTGTCGGCTA</a:t>
              </a:r>
              <a:endParaRPr sz="4000" b="1" dirty="0">
                <a:solidFill>
                  <a:srgbClr val="FF0000"/>
                </a:solidFill>
                <a:latin typeface="Courier New"/>
                <a:ea typeface="Courier New"/>
                <a:cs typeface="Courier New"/>
                <a:sym typeface="Courier New"/>
              </a:endParaRPr>
            </a:p>
          </p:txBody>
        </p:sp>
        <p:sp>
          <p:nvSpPr>
            <p:cNvPr id="256" name="Google Shape;256;p18"/>
            <p:cNvSpPr/>
            <p:nvPr/>
          </p:nvSpPr>
          <p:spPr>
            <a:xfrm>
              <a:off x="6015990" y="4291987"/>
              <a:ext cx="46330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4800"/>
                <a:buFont typeface="Courier New"/>
                <a:buNone/>
              </a:pPr>
              <a:r>
                <a:rPr lang="en-US" sz="4000" b="1" dirty="0">
                  <a:solidFill>
                    <a:schemeClr val="dk1"/>
                  </a:solidFill>
                  <a:latin typeface="Courier New"/>
                  <a:ea typeface="Courier New"/>
                  <a:cs typeface="Courier New"/>
                  <a:sym typeface="Courier New"/>
                </a:rPr>
                <a:t>GTGTC</a:t>
              </a:r>
              <a:r>
                <a:rPr lang="en-US" sz="4000" b="1" dirty="0">
                  <a:solidFill>
                    <a:schemeClr val="tx1"/>
                  </a:solidFill>
                  <a:latin typeface="Courier New"/>
                  <a:ea typeface="Courier New"/>
                  <a:cs typeface="Courier New"/>
                  <a:sym typeface="Courier New"/>
                </a:rPr>
                <a:t>G</a:t>
              </a:r>
              <a:r>
                <a:rPr lang="en-US" sz="4000" b="1" dirty="0">
                  <a:solidFill>
                    <a:schemeClr val="dk1"/>
                  </a:solidFill>
                  <a:latin typeface="Courier New"/>
                  <a:ea typeface="Courier New"/>
                  <a:cs typeface="Courier New"/>
                  <a:sym typeface="Courier New"/>
                </a:rPr>
                <a:t>GC</a:t>
              </a:r>
              <a:r>
                <a:rPr lang="en-US" sz="4000" b="1" dirty="0">
                  <a:solidFill>
                    <a:srgbClr val="92D050"/>
                  </a:solidFill>
                  <a:latin typeface="Courier New"/>
                  <a:ea typeface="Courier New"/>
                  <a:cs typeface="Courier New"/>
                  <a:sym typeface="Courier New"/>
                </a:rPr>
                <a:t>G</a:t>
              </a:r>
              <a:r>
                <a:rPr lang="en-US" sz="4000" b="1" dirty="0">
                  <a:solidFill>
                    <a:schemeClr val="dk1"/>
                  </a:solidFill>
                  <a:latin typeface="Courier New"/>
                  <a:ea typeface="Courier New"/>
                  <a:cs typeface="Courier New"/>
                  <a:sym typeface="Courier New"/>
                </a:rPr>
                <a:t>A</a:t>
              </a:r>
              <a:endParaRPr sz="4000" b="1" dirty="0">
                <a:solidFill>
                  <a:srgbClr val="FF0000"/>
                </a:solidFill>
                <a:latin typeface="Courier New"/>
                <a:ea typeface="Courier New"/>
                <a:cs typeface="Courier New"/>
                <a:sym typeface="Courier New"/>
              </a:endParaRPr>
            </a:p>
          </p:txBody>
        </p:sp>
        <p:cxnSp>
          <p:nvCxnSpPr>
            <p:cNvPr id="257" name="Google Shape;257;p18"/>
            <p:cNvCxnSpPr>
              <a:cxnSpLocks/>
              <a:endCxn id="254" idx="1"/>
            </p:cNvCxnSpPr>
            <p:nvPr/>
          </p:nvCxnSpPr>
          <p:spPr>
            <a:xfrm flipV="1">
              <a:off x="4634049" y="3083744"/>
              <a:ext cx="1381941" cy="539361"/>
            </a:xfrm>
            <a:prstGeom prst="straightConnector1">
              <a:avLst/>
            </a:prstGeom>
            <a:noFill/>
            <a:ln w="63500" cap="flat" cmpd="sng">
              <a:solidFill>
                <a:schemeClr val="dk1"/>
              </a:solidFill>
              <a:prstDash val="solid"/>
              <a:miter lim="800000"/>
              <a:headEnd type="none" w="sm" len="sm"/>
              <a:tailEnd type="none" w="sm" len="sm"/>
            </a:ln>
          </p:spPr>
        </p:cxnSp>
        <p:cxnSp>
          <p:nvCxnSpPr>
            <p:cNvPr id="258" name="Google Shape;258;p18"/>
            <p:cNvCxnSpPr>
              <a:cxnSpLocks/>
              <a:endCxn id="256" idx="1"/>
            </p:cNvCxnSpPr>
            <p:nvPr/>
          </p:nvCxnSpPr>
          <p:spPr>
            <a:xfrm>
              <a:off x="4634049" y="3926403"/>
              <a:ext cx="1381941" cy="719507"/>
            </a:xfrm>
            <a:prstGeom prst="straightConnector1">
              <a:avLst/>
            </a:prstGeom>
            <a:noFill/>
            <a:ln w="63500" cap="flat" cmpd="sng">
              <a:solidFill>
                <a:schemeClr val="dk1"/>
              </a:solidFill>
              <a:prstDash val="solid"/>
              <a:miter lim="800000"/>
              <a:headEnd type="none" w="sm" len="sm"/>
              <a:tailEnd type="none" w="sm" len="sm"/>
            </a:ln>
          </p:spPr>
        </p:cxnSp>
      </p:grpSp>
      <p:sp>
        <p:nvSpPr>
          <p:cNvPr id="259" name="Google Shape;259;p18"/>
          <p:cNvSpPr txBox="1"/>
          <p:nvPr/>
        </p:nvSpPr>
        <p:spPr>
          <a:xfrm>
            <a:off x="918210" y="5426731"/>
            <a:ext cx="9009561"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Poppins"/>
              <a:buNone/>
            </a:pPr>
            <a:r>
              <a:rPr lang="en-US" sz="2800">
                <a:solidFill>
                  <a:schemeClr val="dk1"/>
                </a:solidFill>
                <a:latin typeface="Poppins"/>
                <a:ea typeface="Poppins"/>
                <a:cs typeface="Poppins"/>
                <a:sym typeface="Poppins"/>
              </a:rPr>
              <a:t>P-distance: 2/10</a:t>
            </a:r>
            <a:endParaRPr sz="2800">
              <a:solidFill>
                <a:schemeClr val="dk1"/>
              </a:solidFill>
              <a:latin typeface="Poppins"/>
              <a:ea typeface="Poppins"/>
              <a:cs typeface="Poppins"/>
              <a:sym typeface="Poppins"/>
            </a:endParaRPr>
          </a:p>
        </p:txBody>
      </p:sp>
      <p:sp>
        <p:nvSpPr>
          <p:cNvPr id="12" name="Title 2">
            <a:extLst>
              <a:ext uri="{FF2B5EF4-FFF2-40B4-BE49-F238E27FC236}">
                <a16:creationId xmlns:a16="http://schemas.microsoft.com/office/drawing/2014/main" id="{2029E917-2FDC-A5A9-B91E-5973C1BE4C76}"/>
              </a:ext>
            </a:extLst>
          </p:cNvPr>
          <p:cNvSpPr>
            <a:spLocks noGrp="1"/>
          </p:cNvSpPr>
          <p:nvPr>
            <p:ph type="title"/>
          </p:nvPr>
        </p:nvSpPr>
        <p:spPr/>
        <p:txBody>
          <a:bodyPr/>
          <a:lstStyle/>
          <a:p>
            <a:r>
              <a:rPr lang="en-US" dirty="0"/>
              <a:t>Observed distance between sequences</a:t>
            </a:r>
          </a:p>
        </p:txBody>
      </p:sp>
    </p:spTree>
    <p:extLst>
      <p:ext uri="{BB962C8B-B14F-4D97-AF65-F5344CB8AC3E}">
        <p14:creationId xmlns:p14="http://schemas.microsoft.com/office/powerpoint/2010/main" val="2633476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E4DB-DF3C-244C-B0FB-E9BB820DB946}"/>
              </a:ext>
            </a:extLst>
          </p:cNvPr>
          <p:cNvSpPr>
            <a:spLocks noGrp="1"/>
          </p:cNvSpPr>
          <p:nvPr>
            <p:ph type="title"/>
          </p:nvPr>
        </p:nvSpPr>
        <p:spPr/>
        <p:txBody>
          <a:bodyPr/>
          <a:lstStyle/>
          <a:p>
            <a:r>
              <a:rPr lang="en-US" dirty="0"/>
              <a:t>What is phylogenetics?</a:t>
            </a:r>
          </a:p>
        </p:txBody>
      </p:sp>
      <p:sp>
        <p:nvSpPr>
          <p:cNvPr id="3" name="Content Placeholder 2">
            <a:extLst>
              <a:ext uri="{FF2B5EF4-FFF2-40B4-BE49-F238E27FC236}">
                <a16:creationId xmlns:a16="http://schemas.microsoft.com/office/drawing/2014/main" id="{1B2B5533-94C0-2F4D-9B74-D67E9AB7DA74}"/>
              </a:ext>
            </a:extLst>
          </p:cNvPr>
          <p:cNvSpPr>
            <a:spLocks noGrp="1"/>
          </p:cNvSpPr>
          <p:nvPr>
            <p:ph idx="1"/>
          </p:nvPr>
        </p:nvSpPr>
        <p:spPr>
          <a:xfrm>
            <a:off x="2231136" y="2638044"/>
            <a:ext cx="7729728" cy="3834194"/>
          </a:xfrm>
        </p:spPr>
        <p:txBody>
          <a:bodyPr/>
          <a:lstStyle/>
          <a:p>
            <a:r>
              <a:rPr lang="en-US" sz="2400" dirty="0"/>
              <a:t>The study of the evolutionary history of a species or group of species using genomes or physical traits.</a:t>
            </a:r>
          </a:p>
          <a:p>
            <a:r>
              <a:rPr lang="en-US" sz="2400" dirty="0"/>
              <a:t>We build phylogenies to explore how organisms are related to each other</a:t>
            </a:r>
          </a:p>
          <a:p>
            <a:r>
              <a:rPr lang="en-US" sz="2400" dirty="0"/>
              <a:t>We examine common and different traits</a:t>
            </a:r>
          </a:p>
          <a:p>
            <a:r>
              <a:rPr lang="en-US" sz="2400" dirty="0"/>
              <a:t>For pathogens, we can use their genomes to see how they are spreading through space and time</a:t>
            </a:r>
          </a:p>
          <a:p>
            <a:endParaRPr lang="en-US" dirty="0"/>
          </a:p>
        </p:txBody>
      </p:sp>
    </p:spTree>
    <p:extLst>
      <p:ext uri="{BB962C8B-B14F-4D97-AF65-F5344CB8AC3E}">
        <p14:creationId xmlns:p14="http://schemas.microsoft.com/office/powerpoint/2010/main" val="177026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9"/>
          <p:cNvSpPr/>
          <p:nvPr/>
        </p:nvSpPr>
        <p:spPr>
          <a:xfrm>
            <a:off x="1138647" y="2344975"/>
            <a:ext cx="2781300" cy="26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a:t>
            </a:r>
            <a:r>
              <a:rPr lang="en-US" sz="2800" b="1" dirty="0">
                <a:solidFill>
                  <a:srgbClr val="7030A0"/>
                </a:solidFill>
                <a:latin typeface="Courier New"/>
                <a:ea typeface="Courier New"/>
                <a:cs typeface="Courier New"/>
                <a:sym typeface="Courier New"/>
              </a:rPr>
              <a:t>C</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70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70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graphicFrame>
        <p:nvGraphicFramePr>
          <p:cNvPr id="266" name="Google Shape;266;p19"/>
          <p:cNvGraphicFramePr/>
          <p:nvPr>
            <p:extLst>
              <p:ext uri="{D42A27DB-BD31-4B8C-83A1-F6EECF244321}">
                <p14:modId xmlns:p14="http://schemas.microsoft.com/office/powerpoint/2010/main" val="893987085"/>
              </p:ext>
            </p:extLst>
          </p:nvPr>
        </p:nvGraphicFramePr>
        <p:xfrm>
          <a:off x="4715691" y="1778025"/>
          <a:ext cx="6223175" cy="3811400"/>
        </p:xfrm>
        <a:graphic>
          <a:graphicData uri="http://schemas.openxmlformats.org/drawingml/2006/table">
            <a:tbl>
              <a:tblPr firstRow="1" bandRow="1">
                <a:noFill/>
                <a:tableStyleId>{53B6D6F2-418D-408A-9DAE-D161F16EF26E}</a:tableStyleId>
              </a:tblPr>
              <a:tblGrid>
                <a:gridCol w="889025">
                  <a:extLst>
                    <a:ext uri="{9D8B030D-6E8A-4147-A177-3AD203B41FA5}">
                      <a16:colId xmlns:a16="http://schemas.microsoft.com/office/drawing/2014/main" val="20000"/>
                    </a:ext>
                  </a:extLst>
                </a:gridCol>
                <a:gridCol w="889025">
                  <a:extLst>
                    <a:ext uri="{9D8B030D-6E8A-4147-A177-3AD203B41FA5}">
                      <a16:colId xmlns:a16="http://schemas.microsoft.com/office/drawing/2014/main" val="20001"/>
                    </a:ext>
                  </a:extLst>
                </a:gridCol>
                <a:gridCol w="889025">
                  <a:extLst>
                    <a:ext uri="{9D8B030D-6E8A-4147-A177-3AD203B41FA5}">
                      <a16:colId xmlns:a16="http://schemas.microsoft.com/office/drawing/2014/main" val="20002"/>
                    </a:ext>
                  </a:extLst>
                </a:gridCol>
                <a:gridCol w="889025">
                  <a:extLst>
                    <a:ext uri="{9D8B030D-6E8A-4147-A177-3AD203B41FA5}">
                      <a16:colId xmlns:a16="http://schemas.microsoft.com/office/drawing/2014/main" val="20003"/>
                    </a:ext>
                  </a:extLst>
                </a:gridCol>
                <a:gridCol w="889025">
                  <a:extLst>
                    <a:ext uri="{9D8B030D-6E8A-4147-A177-3AD203B41FA5}">
                      <a16:colId xmlns:a16="http://schemas.microsoft.com/office/drawing/2014/main" val="20004"/>
                    </a:ext>
                  </a:extLst>
                </a:gridCol>
                <a:gridCol w="889025">
                  <a:extLst>
                    <a:ext uri="{9D8B030D-6E8A-4147-A177-3AD203B41FA5}">
                      <a16:colId xmlns:a16="http://schemas.microsoft.com/office/drawing/2014/main" val="20005"/>
                    </a:ext>
                  </a:extLst>
                </a:gridCol>
                <a:gridCol w="889025">
                  <a:extLst>
                    <a:ext uri="{9D8B030D-6E8A-4147-A177-3AD203B41FA5}">
                      <a16:colId xmlns:a16="http://schemas.microsoft.com/office/drawing/2014/main" val="20006"/>
                    </a:ext>
                  </a:extLst>
                </a:gridCol>
              </a:tblGrid>
              <a:tr h="550825">
                <a:tc>
                  <a:txBody>
                    <a:bodyPr/>
                    <a:lstStyle/>
                    <a:p>
                      <a:pPr marL="0" marR="0" lvl="0" indent="0" algn="l" rtl="0">
                        <a:spcBef>
                          <a:spcPts val="0"/>
                        </a:spcBef>
                        <a:spcAft>
                          <a:spcPts val="0"/>
                        </a:spcAft>
                        <a:buClr>
                          <a:schemeClr val="dk1"/>
                        </a:buClr>
                        <a:buSzPts val="1800"/>
                        <a:buFont typeface="Corbel"/>
                        <a:buNone/>
                      </a:pPr>
                      <a:endParaRPr sz="1800" u="none" strike="noStrike" cap="none">
                        <a:solidFill>
                          <a:srgbClr val="000000"/>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4</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5</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6</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50825">
                <a:tc>
                  <a:txBody>
                    <a:bodyPr/>
                    <a:lstStyle/>
                    <a:p>
                      <a:pPr marL="0" marR="0" lvl="0" indent="0" algn="l" rtl="0">
                        <a:spcBef>
                          <a:spcPts val="0"/>
                        </a:spcBef>
                        <a:spcAft>
                          <a:spcPts val="0"/>
                        </a:spcAft>
                        <a:buClr>
                          <a:srgbClr val="000000"/>
                        </a:buClr>
                        <a:buSzPts val="1800"/>
                        <a:buFont typeface="Courier New"/>
                        <a:buNone/>
                      </a:pPr>
                      <a:r>
                        <a:rPr lang="en-US" sz="1800" u="none" strike="noStrike" cap="none" dirty="0">
                          <a:solidFill>
                            <a:srgbClr val="000000"/>
                          </a:solidFill>
                          <a:latin typeface="Courier New"/>
                          <a:ea typeface="Courier New"/>
                          <a:cs typeface="Courier New"/>
                          <a:sym typeface="Courier New"/>
                        </a:rPr>
                        <a:t>Seq 1</a:t>
                      </a:r>
                      <a:endParaRPr sz="1800" u="none" strike="noStrike" cap="none" dirty="0">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dirty="0">
                          <a:solidFill>
                            <a:srgbClr val="000000"/>
                          </a:solidFill>
                          <a:latin typeface="Courier New"/>
                          <a:ea typeface="Courier New"/>
                          <a:cs typeface="Courier New"/>
                          <a:sym typeface="Courier New"/>
                        </a:rPr>
                        <a:t>0</a:t>
                      </a:r>
                      <a:endParaRPr sz="1800" u="none" strike="noStrike" cap="none" dirty="0">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dirty="0">
                          <a:solidFill>
                            <a:srgbClr val="000000"/>
                          </a:solidFill>
                          <a:latin typeface="Courier New"/>
                          <a:ea typeface="Courier New"/>
                          <a:cs typeface="Courier New"/>
                          <a:sym typeface="Courier New"/>
                        </a:rPr>
                        <a:t>3</a:t>
                      </a:r>
                      <a:endParaRPr sz="1800" u="none" strike="noStrike" cap="none" dirty="0">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dirty="0">
                          <a:solidFill>
                            <a:srgbClr val="000000"/>
                          </a:solidFill>
                          <a:latin typeface="Courier New"/>
                          <a:ea typeface="Courier New"/>
                          <a:cs typeface="Courier New"/>
                          <a:sym typeface="Courier New"/>
                        </a:rPr>
                        <a:t>1</a:t>
                      </a:r>
                      <a:endParaRPr sz="1800" u="none" strike="noStrike" cap="none" dirty="0">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4</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550825">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0</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4</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5</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550825">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0</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550825">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4</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0</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4"/>
                  </a:ext>
                </a:extLst>
              </a:tr>
              <a:tr h="506450">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5</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4</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2</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0</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5"/>
                  </a:ext>
                </a:extLst>
              </a:tr>
              <a:tr h="550825">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Seq 6</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4</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5</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B05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3</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dirty="0">
                          <a:solidFill>
                            <a:srgbClr val="000000"/>
                          </a:solidFill>
                          <a:latin typeface="Courier New"/>
                          <a:ea typeface="Courier New"/>
                          <a:cs typeface="Courier New"/>
                          <a:sym typeface="Courier New"/>
                        </a:rPr>
                        <a:t>2</a:t>
                      </a:r>
                      <a:endParaRPr sz="1800" u="none" strike="noStrike" cap="none" dirty="0">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a:solidFill>
                            <a:srgbClr val="000000"/>
                          </a:solidFill>
                          <a:latin typeface="Courier New"/>
                          <a:ea typeface="Courier New"/>
                          <a:cs typeface="Courier New"/>
                          <a:sym typeface="Courier New"/>
                        </a:rPr>
                        <a:t>1</a:t>
                      </a:r>
                      <a:endParaRPr sz="1800" u="none" strike="noStrike" cap="none">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Clr>
                          <a:srgbClr val="000000"/>
                        </a:buClr>
                        <a:buSzPts val="1800"/>
                        <a:buFont typeface="Courier New"/>
                        <a:buNone/>
                      </a:pPr>
                      <a:r>
                        <a:rPr lang="en-US" sz="1800" u="none" strike="noStrike" cap="none" dirty="0">
                          <a:solidFill>
                            <a:srgbClr val="000000"/>
                          </a:solidFill>
                          <a:latin typeface="Courier New"/>
                          <a:ea typeface="Courier New"/>
                          <a:cs typeface="Courier New"/>
                          <a:sym typeface="Courier New"/>
                        </a:rPr>
                        <a:t>0</a:t>
                      </a:r>
                      <a:endParaRPr sz="1800" u="none" strike="noStrike" cap="none" dirty="0">
                        <a:latin typeface="Courier New"/>
                        <a:ea typeface="Courier New"/>
                        <a:cs typeface="Courier New"/>
                        <a:sym typeface="Courier New"/>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6"/>
                  </a:ext>
                </a:extLst>
              </a:tr>
            </a:tbl>
          </a:graphicData>
        </a:graphic>
      </p:graphicFrame>
      <p:sp>
        <p:nvSpPr>
          <p:cNvPr id="3" name="Title 2">
            <a:extLst>
              <a:ext uri="{FF2B5EF4-FFF2-40B4-BE49-F238E27FC236}">
                <a16:creationId xmlns:a16="http://schemas.microsoft.com/office/drawing/2014/main" id="{EAEBA7E7-9D6D-1471-993B-97494755B4A2}"/>
              </a:ext>
            </a:extLst>
          </p:cNvPr>
          <p:cNvSpPr>
            <a:spLocks noGrp="1"/>
          </p:cNvSpPr>
          <p:nvPr>
            <p:ph type="title"/>
          </p:nvPr>
        </p:nvSpPr>
        <p:spPr/>
        <p:txBody>
          <a:bodyPr/>
          <a:lstStyle/>
          <a:p>
            <a:r>
              <a:rPr lang="en-US" dirty="0"/>
              <a:t>Observed distance between sequences</a:t>
            </a:r>
          </a:p>
        </p:txBody>
      </p:sp>
      <p:sp>
        <p:nvSpPr>
          <p:cNvPr id="4" name="Right Arrow 3">
            <a:extLst>
              <a:ext uri="{FF2B5EF4-FFF2-40B4-BE49-F238E27FC236}">
                <a16:creationId xmlns:a16="http://schemas.microsoft.com/office/drawing/2014/main" id="{956E4208-7438-CBAA-3297-23DB4334BD4F}"/>
              </a:ext>
            </a:extLst>
          </p:cNvPr>
          <p:cNvSpPr/>
          <p:nvPr/>
        </p:nvSpPr>
        <p:spPr>
          <a:xfrm>
            <a:off x="3802381" y="3429000"/>
            <a:ext cx="705394" cy="313509"/>
          </a:xfrm>
          <a:prstGeom prst="rightArrow">
            <a:avLst/>
          </a:prstGeom>
          <a:solidFill>
            <a:srgbClr val="F06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3" name="Title 2">
            <a:extLst>
              <a:ext uri="{FF2B5EF4-FFF2-40B4-BE49-F238E27FC236}">
                <a16:creationId xmlns:a16="http://schemas.microsoft.com/office/drawing/2014/main" id="{8C02EFFE-797A-75B0-0AE8-36187FEE9119}"/>
              </a:ext>
            </a:extLst>
          </p:cNvPr>
          <p:cNvSpPr>
            <a:spLocks noGrp="1"/>
          </p:cNvSpPr>
          <p:nvPr>
            <p:ph type="title"/>
          </p:nvPr>
        </p:nvSpPr>
        <p:spPr/>
        <p:txBody>
          <a:bodyPr/>
          <a:lstStyle/>
          <a:p>
            <a:r>
              <a:rPr lang="en-US" dirty="0"/>
              <a:t>Branch lengths represent genetic distance</a:t>
            </a:r>
          </a:p>
        </p:txBody>
      </p:sp>
      <p:pic>
        <p:nvPicPr>
          <p:cNvPr id="24" name="Google Shape;164;p12" descr="A picture containing text, athletic game, ball&#10;&#10;Description automatically generated">
            <a:extLst>
              <a:ext uri="{FF2B5EF4-FFF2-40B4-BE49-F238E27FC236}">
                <a16:creationId xmlns:a16="http://schemas.microsoft.com/office/drawing/2014/main" id="{F7CEF8E6-FF78-4869-8C5A-B44DB600BDAA}"/>
              </a:ext>
            </a:extLst>
          </p:cNvPr>
          <p:cNvPicPr preferRelativeResize="0"/>
          <p:nvPr/>
        </p:nvPicPr>
        <p:blipFill rotWithShape="1">
          <a:blip r:embed="rId3">
            <a:alphaModFix/>
          </a:blip>
          <a:srcRect t="4471" r="5027" b="5606"/>
          <a:stretch/>
        </p:blipFill>
        <p:spPr>
          <a:xfrm>
            <a:off x="2889408" y="1794119"/>
            <a:ext cx="3661773" cy="3382158"/>
          </a:xfrm>
          <a:prstGeom prst="rect">
            <a:avLst/>
          </a:prstGeom>
          <a:noFill/>
          <a:ln>
            <a:noFill/>
          </a:ln>
        </p:spPr>
      </p:pic>
      <p:sp>
        <p:nvSpPr>
          <p:cNvPr id="25" name="Google Shape;165;p12">
            <a:extLst>
              <a:ext uri="{FF2B5EF4-FFF2-40B4-BE49-F238E27FC236}">
                <a16:creationId xmlns:a16="http://schemas.microsoft.com/office/drawing/2014/main" id="{045E53C6-3CA8-E1A2-235D-C78B798FE825}"/>
              </a:ext>
            </a:extLst>
          </p:cNvPr>
          <p:cNvSpPr txBox="1"/>
          <p:nvPr/>
        </p:nvSpPr>
        <p:spPr>
          <a:xfrm>
            <a:off x="4118970" y="4754344"/>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a:solidFill>
                  <a:schemeClr val="dk1"/>
                </a:solidFill>
                <a:latin typeface="Courier New"/>
                <a:ea typeface="Courier New"/>
                <a:cs typeface="Courier New"/>
                <a:sym typeface="Courier New"/>
              </a:rPr>
              <a:t>ATGCCAGCTA</a:t>
            </a:r>
            <a:endParaRPr sz="2800" b="1">
              <a:solidFill>
                <a:schemeClr val="dk1"/>
              </a:solidFill>
              <a:latin typeface="Courier New"/>
              <a:ea typeface="Courier New"/>
              <a:cs typeface="Courier New"/>
              <a:sym typeface="Courier New"/>
            </a:endParaRPr>
          </a:p>
        </p:txBody>
      </p:sp>
      <p:sp>
        <p:nvSpPr>
          <p:cNvPr id="26" name="Google Shape;166;p12">
            <a:extLst>
              <a:ext uri="{FF2B5EF4-FFF2-40B4-BE49-F238E27FC236}">
                <a16:creationId xmlns:a16="http://schemas.microsoft.com/office/drawing/2014/main" id="{993BD81E-5F7A-89B5-1CCB-35C743AB9C50}"/>
              </a:ext>
            </a:extLst>
          </p:cNvPr>
          <p:cNvSpPr txBox="1"/>
          <p:nvPr/>
        </p:nvSpPr>
        <p:spPr>
          <a:xfrm>
            <a:off x="6447717" y="4253110"/>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6F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6F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27" name="Google Shape;167;p12">
            <a:extLst>
              <a:ext uri="{FF2B5EF4-FFF2-40B4-BE49-F238E27FC236}">
                <a16:creationId xmlns:a16="http://schemas.microsoft.com/office/drawing/2014/main" id="{FC6991CE-A3B1-7D5E-2CA8-E462A79172C5}"/>
              </a:ext>
            </a:extLst>
          </p:cNvPr>
          <p:cNvSpPr txBox="1"/>
          <p:nvPr/>
        </p:nvSpPr>
        <p:spPr>
          <a:xfrm>
            <a:off x="5428883" y="3418204"/>
            <a:ext cx="26703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TGCCAGCTA</a:t>
            </a:r>
            <a:endParaRPr sz="2800" b="1">
              <a:solidFill>
                <a:schemeClr val="dk1"/>
              </a:solidFill>
              <a:latin typeface="Courier New"/>
              <a:ea typeface="Courier New"/>
              <a:cs typeface="Courier New"/>
              <a:sym typeface="Courier New"/>
            </a:endParaRPr>
          </a:p>
        </p:txBody>
      </p:sp>
      <p:sp>
        <p:nvSpPr>
          <p:cNvPr id="28" name="Google Shape;168;p12">
            <a:extLst>
              <a:ext uri="{FF2B5EF4-FFF2-40B4-BE49-F238E27FC236}">
                <a16:creationId xmlns:a16="http://schemas.microsoft.com/office/drawing/2014/main" id="{5960F4FF-A607-7574-2123-8425A2C5B2F0}"/>
              </a:ext>
            </a:extLst>
          </p:cNvPr>
          <p:cNvSpPr txBox="1"/>
          <p:nvPr/>
        </p:nvSpPr>
        <p:spPr>
          <a:xfrm>
            <a:off x="6130471" y="3086776"/>
            <a:ext cx="2539908"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chemeClr val="dk1"/>
              </a:solidFill>
              <a:latin typeface="Courier New"/>
              <a:ea typeface="Courier New"/>
              <a:cs typeface="Courier New"/>
              <a:sym typeface="Courier New"/>
            </a:endParaRPr>
          </a:p>
        </p:txBody>
      </p:sp>
      <p:sp>
        <p:nvSpPr>
          <p:cNvPr id="29" name="Google Shape;169;p12">
            <a:extLst>
              <a:ext uri="{FF2B5EF4-FFF2-40B4-BE49-F238E27FC236}">
                <a16:creationId xmlns:a16="http://schemas.microsoft.com/office/drawing/2014/main" id="{1472725B-C4B7-3354-A621-CF9497901C78}"/>
              </a:ext>
            </a:extLst>
          </p:cNvPr>
          <p:cNvSpPr txBox="1"/>
          <p:nvPr/>
        </p:nvSpPr>
        <p:spPr>
          <a:xfrm>
            <a:off x="6447717" y="2438339"/>
            <a:ext cx="3093794"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chemeClr val="dk1"/>
              </a:solidFill>
              <a:latin typeface="Courier New"/>
              <a:ea typeface="Courier New"/>
              <a:cs typeface="Courier New"/>
              <a:sym typeface="Courier New"/>
            </a:endParaRPr>
          </a:p>
        </p:txBody>
      </p:sp>
      <p:sp>
        <p:nvSpPr>
          <p:cNvPr id="30" name="Google Shape;170;p12">
            <a:extLst>
              <a:ext uri="{FF2B5EF4-FFF2-40B4-BE49-F238E27FC236}">
                <a16:creationId xmlns:a16="http://schemas.microsoft.com/office/drawing/2014/main" id="{3B7AA144-196F-5AA4-9745-CF2CE0F7DE2A}"/>
              </a:ext>
            </a:extLst>
          </p:cNvPr>
          <p:cNvSpPr txBox="1"/>
          <p:nvPr/>
        </p:nvSpPr>
        <p:spPr>
          <a:xfrm>
            <a:off x="6447717" y="1737506"/>
            <a:ext cx="2901412"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chemeClr val="dk1"/>
              </a:solidFill>
              <a:latin typeface="Courier New"/>
              <a:ea typeface="Courier New"/>
              <a:cs typeface="Courier New"/>
              <a:sym typeface="Courier New"/>
            </a:endParaRPr>
          </a:p>
        </p:txBody>
      </p:sp>
      <p:sp>
        <p:nvSpPr>
          <p:cNvPr id="31" name="Google Shape;171;p12">
            <a:extLst>
              <a:ext uri="{FF2B5EF4-FFF2-40B4-BE49-F238E27FC236}">
                <a16:creationId xmlns:a16="http://schemas.microsoft.com/office/drawing/2014/main" id="{663D6BDB-FDA0-BA39-67CB-872CED3FA9F6}"/>
              </a:ext>
            </a:extLst>
          </p:cNvPr>
          <p:cNvSpPr txBox="1"/>
          <p:nvPr/>
        </p:nvSpPr>
        <p:spPr>
          <a:xfrm>
            <a:off x="3693085" y="3649244"/>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B050"/>
                </a:solidFill>
                <a:latin typeface="Courier New"/>
                <a:ea typeface="Courier New"/>
                <a:cs typeface="Courier New"/>
                <a:sym typeface="Courier New"/>
              </a:rPr>
              <a:t>G</a:t>
            </a:r>
            <a:endParaRPr sz="1800" b="1" dirty="0">
              <a:solidFill>
                <a:schemeClr val="dk1"/>
              </a:solidFill>
              <a:latin typeface="Courier New"/>
              <a:ea typeface="Courier New"/>
              <a:cs typeface="Courier New"/>
              <a:sym typeface="Courier New"/>
            </a:endParaRPr>
          </a:p>
        </p:txBody>
      </p:sp>
      <p:sp>
        <p:nvSpPr>
          <p:cNvPr id="32" name="Right Arrow 31">
            <a:extLst>
              <a:ext uri="{FF2B5EF4-FFF2-40B4-BE49-F238E27FC236}">
                <a16:creationId xmlns:a16="http://schemas.microsoft.com/office/drawing/2014/main" id="{FF1AF3D0-ED26-1263-4448-CEC15F009225}"/>
              </a:ext>
            </a:extLst>
          </p:cNvPr>
          <p:cNvSpPr/>
          <p:nvPr/>
        </p:nvSpPr>
        <p:spPr>
          <a:xfrm>
            <a:off x="2461274" y="6001530"/>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3" name="TextBox 32">
            <a:extLst>
              <a:ext uri="{FF2B5EF4-FFF2-40B4-BE49-F238E27FC236}">
                <a16:creationId xmlns:a16="http://schemas.microsoft.com/office/drawing/2014/main" id="{2FB42FD3-364E-A4B4-E0B5-0C7CC7A9A5BE}"/>
              </a:ext>
            </a:extLst>
          </p:cNvPr>
          <p:cNvSpPr txBox="1"/>
          <p:nvPr/>
        </p:nvSpPr>
        <p:spPr>
          <a:xfrm>
            <a:off x="2461274" y="5701237"/>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distance</a:t>
            </a:r>
          </a:p>
        </p:txBody>
      </p:sp>
      <p:sp>
        <p:nvSpPr>
          <p:cNvPr id="34" name="Google Shape;191;p14">
            <a:extLst>
              <a:ext uri="{FF2B5EF4-FFF2-40B4-BE49-F238E27FC236}">
                <a16:creationId xmlns:a16="http://schemas.microsoft.com/office/drawing/2014/main" id="{50659672-9DAE-4385-7E24-A58BD2D902EB}"/>
              </a:ext>
            </a:extLst>
          </p:cNvPr>
          <p:cNvSpPr txBox="1"/>
          <p:nvPr/>
        </p:nvSpPr>
        <p:spPr>
          <a:xfrm>
            <a:off x="4764172" y="2176438"/>
            <a:ext cx="44258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C000"/>
              </a:buClr>
              <a:buSzPts val="3200"/>
              <a:buFont typeface="Courier New"/>
              <a:buNone/>
            </a:pPr>
            <a:r>
              <a:rPr lang="en-US" sz="3200" b="1" dirty="0">
                <a:solidFill>
                  <a:srgbClr val="FFC000"/>
                </a:solidFill>
                <a:latin typeface="Courier New"/>
                <a:ea typeface="Courier New"/>
                <a:cs typeface="Courier New"/>
                <a:sym typeface="Courier New"/>
              </a:rPr>
              <a:t>T</a:t>
            </a:r>
            <a:endParaRPr sz="1800" b="1" dirty="0">
              <a:solidFill>
                <a:schemeClr val="dk1"/>
              </a:solidFill>
              <a:latin typeface="Courier New"/>
              <a:ea typeface="Courier New"/>
              <a:cs typeface="Courier New"/>
              <a:sym typeface="Courier New"/>
            </a:endParaRPr>
          </a:p>
        </p:txBody>
      </p:sp>
      <p:sp>
        <p:nvSpPr>
          <p:cNvPr id="35" name="Google Shape;171;p12">
            <a:extLst>
              <a:ext uri="{FF2B5EF4-FFF2-40B4-BE49-F238E27FC236}">
                <a16:creationId xmlns:a16="http://schemas.microsoft.com/office/drawing/2014/main" id="{8EF88E6D-8258-6E81-3B1B-9EC942DEA5AB}"/>
              </a:ext>
            </a:extLst>
          </p:cNvPr>
          <p:cNvSpPr txBox="1"/>
          <p:nvPr/>
        </p:nvSpPr>
        <p:spPr>
          <a:xfrm>
            <a:off x="4857856" y="4019358"/>
            <a:ext cx="117036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6FC0"/>
                </a:solidFill>
                <a:latin typeface="Courier New"/>
                <a:ea typeface="Courier New"/>
                <a:cs typeface="Courier New"/>
                <a:sym typeface="Courier New"/>
              </a:rPr>
              <a:t>G,T</a:t>
            </a:r>
            <a:endParaRPr sz="1800" b="1" dirty="0">
              <a:solidFill>
                <a:srgbClr val="006FC0"/>
              </a:solidFill>
              <a:latin typeface="Courier New"/>
              <a:ea typeface="Courier New"/>
              <a:cs typeface="Courier New"/>
              <a:sym typeface="Courier New"/>
            </a:endParaRPr>
          </a:p>
        </p:txBody>
      </p:sp>
      <p:sp>
        <p:nvSpPr>
          <p:cNvPr id="36" name="Google Shape;212;p15">
            <a:extLst>
              <a:ext uri="{FF2B5EF4-FFF2-40B4-BE49-F238E27FC236}">
                <a16:creationId xmlns:a16="http://schemas.microsoft.com/office/drawing/2014/main" id="{819CA4BC-360C-F426-E375-7B20D67ADDF2}"/>
              </a:ext>
            </a:extLst>
          </p:cNvPr>
          <p:cNvSpPr txBox="1"/>
          <p:nvPr/>
        </p:nvSpPr>
        <p:spPr>
          <a:xfrm>
            <a:off x="5291449" y="1836639"/>
            <a:ext cx="442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3" name="Title 2">
            <a:extLst>
              <a:ext uri="{FF2B5EF4-FFF2-40B4-BE49-F238E27FC236}">
                <a16:creationId xmlns:a16="http://schemas.microsoft.com/office/drawing/2014/main" id="{8C02EFFE-797A-75B0-0AE8-36187FEE9119}"/>
              </a:ext>
            </a:extLst>
          </p:cNvPr>
          <p:cNvSpPr>
            <a:spLocks noGrp="1"/>
          </p:cNvSpPr>
          <p:nvPr>
            <p:ph type="title"/>
          </p:nvPr>
        </p:nvSpPr>
        <p:spPr/>
        <p:txBody>
          <a:bodyPr/>
          <a:lstStyle/>
          <a:p>
            <a:r>
              <a:rPr lang="en-US" dirty="0"/>
              <a:t>Branch lengths represent genetic distance</a:t>
            </a:r>
          </a:p>
        </p:txBody>
      </p:sp>
      <p:pic>
        <p:nvPicPr>
          <p:cNvPr id="24" name="Google Shape;164;p12" descr="A picture containing text, athletic game, ball&#10;&#10;Description automatically generated">
            <a:extLst>
              <a:ext uri="{FF2B5EF4-FFF2-40B4-BE49-F238E27FC236}">
                <a16:creationId xmlns:a16="http://schemas.microsoft.com/office/drawing/2014/main" id="{F7CEF8E6-FF78-4869-8C5A-B44DB600BDAA}"/>
              </a:ext>
            </a:extLst>
          </p:cNvPr>
          <p:cNvPicPr preferRelativeResize="0"/>
          <p:nvPr/>
        </p:nvPicPr>
        <p:blipFill rotWithShape="1">
          <a:blip r:embed="rId3">
            <a:alphaModFix/>
          </a:blip>
          <a:srcRect t="4471" r="5027" b="5606"/>
          <a:stretch/>
        </p:blipFill>
        <p:spPr>
          <a:xfrm>
            <a:off x="2889408" y="1794119"/>
            <a:ext cx="3661773" cy="3382158"/>
          </a:xfrm>
          <a:prstGeom prst="rect">
            <a:avLst/>
          </a:prstGeom>
          <a:noFill/>
          <a:ln>
            <a:noFill/>
          </a:ln>
        </p:spPr>
      </p:pic>
      <p:sp>
        <p:nvSpPr>
          <p:cNvPr id="25" name="Google Shape;165;p12">
            <a:extLst>
              <a:ext uri="{FF2B5EF4-FFF2-40B4-BE49-F238E27FC236}">
                <a16:creationId xmlns:a16="http://schemas.microsoft.com/office/drawing/2014/main" id="{045E53C6-3CA8-E1A2-235D-C78B798FE825}"/>
              </a:ext>
            </a:extLst>
          </p:cNvPr>
          <p:cNvSpPr txBox="1"/>
          <p:nvPr/>
        </p:nvSpPr>
        <p:spPr>
          <a:xfrm>
            <a:off x="4118970" y="4754344"/>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a:solidFill>
                  <a:schemeClr val="dk1"/>
                </a:solidFill>
                <a:latin typeface="Courier New"/>
                <a:ea typeface="Courier New"/>
                <a:cs typeface="Courier New"/>
                <a:sym typeface="Courier New"/>
              </a:rPr>
              <a:t>ATGCCAGCTA</a:t>
            </a:r>
            <a:endParaRPr sz="2800" b="1">
              <a:solidFill>
                <a:schemeClr val="dk1"/>
              </a:solidFill>
              <a:latin typeface="Courier New"/>
              <a:ea typeface="Courier New"/>
              <a:cs typeface="Courier New"/>
              <a:sym typeface="Courier New"/>
            </a:endParaRPr>
          </a:p>
        </p:txBody>
      </p:sp>
      <p:sp>
        <p:nvSpPr>
          <p:cNvPr id="26" name="Google Shape;166;p12">
            <a:extLst>
              <a:ext uri="{FF2B5EF4-FFF2-40B4-BE49-F238E27FC236}">
                <a16:creationId xmlns:a16="http://schemas.microsoft.com/office/drawing/2014/main" id="{993BD81E-5F7A-89B5-1CCB-35C743AB9C50}"/>
              </a:ext>
            </a:extLst>
          </p:cNvPr>
          <p:cNvSpPr txBox="1"/>
          <p:nvPr/>
        </p:nvSpPr>
        <p:spPr>
          <a:xfrm>
            <a:off x="6447717" y="4253110"/>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6F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6F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31" name="Google Shape;171;p12">
            <a:extLst>
              <a:ext uri="{FF2B5EF4-FFF2-40B4-BE49-F238E27FC236}">
                <a16:creationId xmlns:a16="http://schemas.microsoft.com/office/drawing/2014/main" id="{663D6BDB-FDA0-BA39-67CB-872CED3FA9F6}"/>
              </a:ext>
            </a:extLst>
          </p:cNvPr>
          <p:cNvSpPr txBox="1"/>
          <p:nvPr/>
        </p:nvSpPr>
        <p:spPr>
          <a:xfrm>
            <a:off x="3693085" y="3649244"/>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B050"/>
                </a:solidFill>
                <a:latin typeface="Courier New"/>
                <a:ea typeface="Courier New"/>
                <a:cs typeface="Courier New"/>
                <a:sym typeface="Courier New"/>
              </a:rPr>
              <a:t>G</a:t>
            </a:r>
            <a:endParaRPr sz="1800" b="1" dirty="0">
              <a:solidFill>
                <a:schemeClr val="dk1"/>
              </a:solidFill>
              <a:latin typeface="Courier New"/>
              <a:ea typeface="Courier New"/>
              <a:cs typeface="Courier New"/>
              <a:sym typeface="Courier New"/>
            </a:endParaRPr>
          </a:p>
        </p:txBody>
      </p:sp>
      <p:sp>
        <p:nvSpPr>
          <p:cNvPr id="32" name="Right Arrow 31">
            <a:extLst>
              <a:ext uri="{FF2B5EF4-FFF2-40B4-BE49-F238E27FC236}">
                <a16:creationId xmlns:a16="http://schemas.microsoft.com/office/drawing/2014/main" id="{FF1AF3D0-ED26-1263-4448-CEC15F009225}"/>
              </a:ext>
            </a:extLst>
          </p:cNvPr>
          <p:cNvSpPr/>
          <p:nvPr/>
        </p:nvSpPr>
        <p:spPr>
          <a:xfrm>
            <a:off x="2461274" y="6001530"/>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3" name="TextBox 32">
            <a:extLst>
              <a:ext uri="{FF2B5EF4-FFF2-40B4-BE49-F238E27FC236}">
                <a16:creationId xmlns:a16="http://schemas.microsoft.com/office/drawing/2014/main" id="{2FB42FD3-364E-A4B4-E0B5-0C7CC7A9A5BE}"/>
              </a:ext>
            </a:extLst>
          </p:cNvPr>
          <p:cNvSpPr txBox="1"/>
          <p:nvPr/>
        </p:nvSpPr>
        <p:spPr>
          <a:xfrm>
            <a:off x="2461274" y="5701237"/>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distance</a:t>
            </a:r>
          </a:p>
        </p:txBody>
      </p:sp>
      <p:sp>
        <p:nvSpPr>
          <p:cNvPr id="35" name="Google Shape;171;p12">
            <a:extLst>
              <a:ext uri="{FF2B5EF4-FFF2-40B4-BE49-F238E27FC236}">
                <a16:creationId xmlns:a16="http://schemas.microsoft.com/office/drawing/2014/main" id="{8EF88E6D-8258-6E81-3B1B-9EC942DEA5AB}"/>
              </a:ext>
            </a:extLst>
          </p:cNvPr>
          <p:cNvSpPr txBox="1"/>
          <p:nvPr/>
        </p:nvSpPr>
        <p:spPr>
          <a:xfrm>
            <a:off x="4857856" y="4019358"/>
            <a:ext cx="117036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6FC0"/>
                </a:solidFill>
                <a:latin typeface="Courier New"/>
                <a:ea typeface="Courier New"/>
                <a:cs typeface="Courier New"/>
                <a:sym typeface="Courier New"/>
              </a:rPr>
              <a:t>G,T</a:t>
            </a:r>
            <a:endParaRPr sz="1800" b="1" dirty="0">
              <a:solidFill>
                <a:srgbClr val="006FC0"/>
              </a:solidFill>
              <a:latin typeface="Courier New"/>
              <a:ea typeface="Courier New"/>
              <a:cs typeface="Courier New"/>
              <a:sym typeface="Courier New"/>
            </a:endParaRPr>
          </a:p>
        </p:txBody>
      </p:sp>
      <p:sp>
        <p:nvSpPr>
          <p:cNvPr id="16" name="Google Shape;312;p21">
            <a:extLst>
              <a:ext uri="{FF2B5EF4-FFF2-40B4-BE49-F238E27FC236}">
                <a16:creationId xmlns:a16="http://schemas.microsoft.com/office/drawing/2014/main" id="{FDF9556D-6A94-8C9C-7434-583D478ACA7F}"/>
              </a:ext>
            </a:extLst>
          </p:cNvPr>
          <p:cNvSpPr txBox="1"/>
          <p:nvPr/>
        </p:nvSpPr>
        <p:spPr>
          <a:xfrm>
            <a:off x="393048" y="2961519"/>
            <a:ext cx="2207245" cy="64629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595959"/>
              </a:buClr>
              <a:buSzPts val="2000"/>
              <a:buFont typeface="Poppins"/>
              <a:buNone/>
            </a:pPr>
            <a:r>
              <a:rPr lang="en-US" sz="1800" dirty="0">
                <a:solidFill>
                  <a:srgbClr val="595959"/>
                </a:solidFill>
                <a:latin typeface="Poppins"/>
                <a:ea typeface="Poppins"/>
                <a:cs typeface="Poppins"/>
                <a:sym typeface="Poppins"/>
              </a:rPr>
              <a:t>Vertical distance means nothing</a:t>
            </a:r>
            <a:endParaRPr sz="1800" dirty="0">
              <a:solidFill>
                <a:srgbClr val="595959"/>
              </a:solidFill>
              <a:latin typeface="Poppins"/>
              <a:ea typeface="Poppins"/>
              <a:cs typeface="Poppins"/>
              <a:sym typeface="Poppins"/>
            </a:endParaRPr>
          </a:p>
        </p:txBody>
      </p:sp>
      <p:sp>
        <p:nvSpPr>
          <p:cNvPr id="2" name="Up-Down Arrow 1">
            <a:extLst>
              <a:ext uri="{FF2B5EF4-FFF2-40B4-BE49-F238E27FC236}">
                <a16:creationId xmlns:a16="http://schemas.microsoft.com/office/drawing/2014/main" id="{B8A1473E-8586-D673-C032-9E7863DF1446}"/>
              </a:ext>
            </a:extLst>
          </p:cNvPr>
          <p:cNvSpPr/>
          <p:nvPr/>
        </p:nvSpPr>
        <p:spPr>
          <a:xfrm>
            <a:off x="2503445" y="1744831"/>
            <a:ext cx="70339" cy="3368337"/>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AF53B07-B154-A233-B7C3-D380667F75DE}"/>
              </a:ext>
            </a:extLst>
          </p:cNvPr>
          <p:cNvCxnSpPr/>
          <p:nvPr/>
        </p:nvCxnSpPr>
        <p:spPr>
          <a:xfrm flipH="1">
            <a:off x="3456633" y="5004079"/>
            <a:ext cx="37178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B92844-2023-9BD3-DDEC-1421E554B70C}"/>
              </a:ext>
            </a:extLst>
          </p:cNvPr>
          <p:cNvCxnSpPr>
            <a:cxnSpLocks/>
          </p:cNvCxnSpPr>
          <p:nvPr/>
        </p:nvCxnSpPr>
        <p:spPr>
          <a:xfrm flipH="1">
            <a:off x="3456633" y="4180114"/>
            <a:ext cx="86415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B96B6D-7288-3DC4-9F99-930CDC15A4A9}"/>
              </a:ext>
            </a:extLst>
          </p:cNvPr>
          <p:cNvCxnSpPr>
            <a:cxnSpLocks/>
          </p:cNvCxnSpPr>
          <p:nvPr/>
        </p:nvCxnSpPr>
        <p:spPr>
          <a:xfrm flipH="1">
            <a:off x="4290647" y="4501662"/>
            <a:ext cx="193933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Google Shape;312;p21">
            <a:extLst>
              <a:ext uri="{FF2B5EF4-FFF2-40B4-BE49-F238E27FC236}">
                <a16:creationId xmlns:a16="http://schemas.microsoft.com/office/drawing/2014/main" id="{8C040EB8-D3B2-7255-63D3-60C2B3FE8C47}"/>
              </a:ext>
            </a:extLst>
          </p:cNvPr>
          <p:cNvSpPr txBox="1"/>
          <p:nvPr/>
        </p:nvSpPr>
        <p:spPr>
          <a:xfrm>
            <a:off x="7118338" y="3186695"/>
            <a:ext cx="3475568"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595959"/>
              </a:buClr>
              <a:buSzPts val="2000"/>
              <a:buFont typeface="Poppins"/>
              <a:buNone/>
            </a:pPr>
            <a:r>
              <a:rPr lang="en-US" sz="1800" dirty="0">
                <a:solidFill>
                  <a:srgbClr val="595959"/>
                </a:solidFill>
                <a:latin typeface="Poppins"/>
                <a:ea typeface="Poppins"/>
                <a:cs typeface="Poppins"/>
                <a:sym typeface="Poppins"/>
              </a:rPr>
              <a:t>Add horizontal branch lengths to get distance between two sequences</a:t>
            </a:r>
            <a:endParaRPr sz="1800" dirty="0">
              <a:solidFill>
                <a:srgbClr val="595959"/>
              </a:solidFill>
              <a:latin typeface="Poppins"/>
              <a:ea typeface="Poppins"/>
              <a:cs typeface="Poppins"/>
              <a:sym typeface="Poppins"/>
            </a:endParaRPr>
          </a:p>
        </p:txBody>
      </p:sp>
      <p:pic>
        <p:nvPicPr>
          <p:cNvPr id="38" name="Google Shape;402;p26">
            <a:extLst>
              <a:ext uri="{FF2B5EF4-FFF2-40B4-BE49-F238E27FC236}">
                <a16:creationId xmlns:a16="http://schemas.microsoft.com/office/drawing/2014/main" id="{616BB6D3-2650-BBF0-9E10-C40C46FFC606}"/>
              </a:ext>
            </a:extLst>
          </p:cNvPr>
          <p:cNvPicPr preferRelativeResize="0"/>
          <p:nvPr/>
        </p:nvPicPr>
        <p:blipFill rotWithShape="1">
          <a:blip r:embed="rId4">
            <a:alphaModFix/>
          </a:blip>
          <a:srcRect/>
          <a:stretch/>
        </p:blipFill>
        <p:spPr>
          <a:xfrm rot="603902" flipH="1">
            <a:off x="6076780" y="3521928"/>
            <a:ext cx="1044343" cy="807206"/>
          </a:xfrm>
          <a:prstGeom prst="rect">
            <a:avLst/>
          </a:prstGeom>
          <a:noFill/>
          <a:ln>
            <a:noFill/>
          </a:ln>
        </p:spPr>
      </p:pic>
    </p:spTree>
    <p:extLst>
      <p:ext uri="{BB962C8B-B14F-4D97-AF65-F5344CB8AC3E}">
        <p14:creationId xmlns:p14="http://schemas.microsoft.com/office/powerpoint/2010/main" val="154645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A213B7-0AAA-F0B1-099D-D22F88D1B3CE}"/>
              </a:ext>
            </a:extLst>
          </p:cNvPr>
          <p:cNvSpPr>
            <a:spLocks noGrp="1"/>
          </p:cNvSpPr>
          <p:nvPr>
            <p:ph type="title"/>
          </p:nvPr>
        </p:nvSpPr>
        <p:spPr>
          <a:xfrm>
            <a:off x="2231136" y="964692"/>
            <a:ext cx="7729728" cy="1188720"/>
          </a:xfrm>
        </p:spPr>
        <p:txBody>
          <a:bodyPr/>
          <a:lstStyle/>
          <a:p>
            <a:r>
              <a:rPr lang="en-US" dirty="0"/>
              <a:t>How are the nucleotides changing?</a:t>
            </a:r>
          </a:p>
        </p:txBody>
      </p:sp>
      <p:sp>
        <p:nvSpPr>
          <p:cNvPr id="5" name="Content Placeholder 2">
            <a:extLst>
              <a:ext uri="{FF2B5EF4-FFF2-40B4-BE49-F238E27FC236}">
                <a16:creationId xmlns:a16="http://schemas.microsoft.com/office/drawing/2014/main" id="{F10D34BD-A858-2643-61A9-A4D4E2E8325B}"/>
              </a:ext>
            </a:extLst>
          </p:cNvPr>
          <p:cNvSpPr txBox="1">
            <a:spLocks/>
          </p:cNvSpPr>
          <p:nvPr/>
        </p:nvSpPr>
        <p:spPr>
          <a:xfrm>
            <a:off x="2269984" y="4190668"/>
            <a:ext cx="7729728" cy="3101983"/>
          </a:xfrm>
          <a:prstGeom prst="rect">
            <a:avLst/>
          </a:prstGeom>
          <a:noFill/>
          <a:ln>
            <a:noFill/>
          </a:ln>
        </p:spPr>
        <p:txBody>
          <a:bodyPr spcFirstLastPara="1" vert="horz" wrap="square" lIns="91425" tIns="45700" rIns="91425" bIns="45700" rtlCol="0" anchor="ctr" anchorCtr="0">
            <a:normAutofit/>
          </a:bodyPr>
          <a:lstStyle>
            <a:lvl1pPr marL="457200" lvl="0" indent="-355600" algn="l" defTabSz="914400" rtl="0" eaLnBrk="1" latinLnBrk="0" hangingPunct="1">
              <a:lnSpc>
                <a:spcPct val="90000"/>
              </a:lnSpc>
              <a:spcBef>
                <a:spcPts val="12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42900" algn="l" defTabSz="914400" rtl="0" eaLnBrk="1" latinLnBrk="0" hangingPunct="1">
              <a:lnSpc>
                <a:spcPct val="90000"/>
              </a:lnSpc>
              <a:spcBef>
                <a:spcPts val="250"/>
              </a:spcBef>
              <a:spcAft>
                <a:spcPts val="0"/>
              </a:spcAft>
              <a:buSzPts val="1800"/>
              <a:buFont typeface="Arial" panose="020B0604020202020204" pitchFamily="34" charset="0"/>
              <a:buChar char="●"/>
              <a:defRPr sz="1800" kern="1200">
                <a:solidFill>
                  <a:schemeClr val="tx1"/>
                </a:solidFill>
                <a:latin typeface="+mn-lt"/>
                <a:ea typeface="+mn-ea"/>
                <a:cs typeface="+mn-cs"/>
              </a:defRPr>
            </a:lvl2pPr>
            <a:lvl3pPr marL="1371600" lvl="2" indent="-330200" algn="l" defTabSz="914400" rtl="0" eaLnBrk="1" latinLnBrk="0" hangingPunct="1">
              <a:lnSpc>
                <a:spcPct val="90000"/>
              </a:lnSpc>
              <a:spcBef>
                <a:spcPts val="25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17500" algn="l" defTabSz="914400" rtl="0" eaLnBrk="1" latinLnBrk="0" hangingPunct="1">
              <a:lnSpc>
                <a:spcPct val="90000"/>
              </a:lnSpc>
              <a:spcBef>
                <a:spcPts val="250"/>
              </a:spcBef>
              <a:spcAft>
                <a:spcPts val="0"/>
              </a:spcAft>
              <a:buSzPts val="1400"/>
              <a:buFont typeface="Arial" panose="020B0604020202020204" pitchFamily="34" charset="0"/>
              <a:buChar char="●"/>
              <a:defRPr sz="1400" kern="1200">
                <a:solidFill>
                  <a:schemeClr val="tx1"/>
                </a:solidFill>
                <a:latin typeface="+mn-lt"/>
                <a:ea typeface="+mn-ea"/>
                <a:cs typeface="+mn-cs"/>
              </a:defRPr>
            </a:lvl4pPr>
            <a:lvl5pPr marL="2286000" lvl="4" indent="-317500" algn="l" defTabSz="914400" rtl="0" eaLnBrk="1" latinLnBrk="0" hangingPunct="1">
              <a:lnSpc>
                <a:spcPct val="90000"/>
              </a:lnSpc>
              <a:spcBef>
                <a:spcPts val="250"/>
              </a:spcBef>
              <a:spcAft>
                <a:spcPts val="0"/>
              </a:spcAft>
              <a:buSzPts val="1400"/>
              <a:buFont typeface="Arial" panose="020B0604020202020204" pitchFamily="34" charset="0"/>
              <a:buChar char="●"/>
              <a:defRPr sz="1400" kern="1200">
                <a:solidFill>
                  <a:schemeClr val="tx1"/>
                </a:solidFill>
                <a:latin typeface="+mn-lt"/>
                <a:ea typeface="+mn-ea"/>
                <a:cs typeface="+mn-cs"/>
              </a:defRPr>
            </a:lvl5pPr>
            <a:lvl6pPr marL="2743200" lvl="5" indent="-317500" algn="l" defTabSz="914400" rtl="0" eaLnBrk="1" latinLnBrk="0" hangingPunct="1">
              <a:lnSpc>
                <a:spcPct val="90000"/>
              </a:lnSpc>
              <a:spcBef>
                <a:spcPts val="250"/>
              </a:spcBef>
              <a:spcAft>
                <a:spcPts val="0"/>
              </a:spcAft>
              <a:buSzPts val="1400"/>
              <a:buFont typeface="Arial" panose="020B0604020202020204" pitchFamily="34" charset="0"/>
              <a:buChar char="●"/>
              <a:defRPr sz="1400" kern="1200">
                <a:solidFill>
                  <a:schemeClr val="tx1"/>
                </a:solidFill>
                <a:latin typeface="+mn-lt"/>
                <a:ea typeface="+mn-ea"/>
                <a:cs typeface="+mn-cs"/>
              </a:defRPr>
            </a:lvl6pPr>
            <a:lvl7pPr marL="3200400" lvl="6" indent="-317500" algn="l" defTabSz="914400" rtl="0" eaLnBrk="1" latinLnBrk="0" hangingPunct="1">
              <a:lnSpc>
                <a:spcPct val="90000"/>
              </a:lnSpc>
              <a:spcBef>
                <a:spcPts val="250"/>
              </a:spcBef>
              <a:spcAft>
                <a:spcPts val="0"/>
              </a:spcAft>
              <a:buSzPts val="1400"/>
              <a:buFont typeface="Arial" panose="020B0604020202020204" pitchFamily="34" charset="0"/>
              <a:buChar char="●"/>
              <a:defRPr sz="1400" kern="1200">
                <a:solidFill>
                  <a:schemeClr val="tx1"/>
                </a:solidFill>
                <a:latin typeface="+mn-lt"/>
                <a:ea typeface="+mn-ea"/>
                <a:cs typeface="+mn-cs"/>
              </a:defRPr>
            </a:lvl7pPr>
            <a:lvl8pPr marL="3657600" lvl="7" indent="-317500" algn="l" defTabSz="914400" rtl="0" eaLnBrk="1" latinLnBrk="0" hangingPunct="1">
              <a:lnSpc>
                <a:spcPct val="90000"/>
              </a:lnSpc>
              <a:spcBef>
                <a:spcPts val="250"/>
              </a:spcBef>
              <a:spcAft>
                <a:spcPts val="0"/>
              </a:spcAft>
              <a:buSzPts val="1400"/>
              <a:buFont typeface="Arial" panose="020B0604020202020204" pitchFamily="34" charset="0"/>
              <a:buChar char="●"/>
              <a:defRPr sz="1400" kern="1200">
                <a:solidFill>
                  <a:schemeClr val="tx1"/>
                </a:solidFill>
                <a:latin typeface="+mn-lt"/>
                <a:ea typeface="+mn-ea"/>
                <a:cs typeface="+mn-cs"/>
              </a:defRPr>
            </a:lvl8pPr>
            <a:lvl9pPr marL="4114800" lvl="8" indent="-317500" algn="l" defTabSz="914400" rtl="0" eaLnBrk="1" latinLnBrk="0" hangingPunct="1">
              <a:lnSpc>
                <a:spcPct val="90000"/>
              </a:lnSpc>
              <a:spcBef>
                <a:spcPts val="250"/>
              </a:spcBef>
              <a:spcAft>
                <a:spcPts val="250"/>
              </a:spcAft>
              <a:buSzPts val="1400"/>
              <a:buFont typeface="Arial" panose="020B0604020202020204" pitchFamily="34" charset="0"/>
              <a:buChar char="●"/>
              <a:defRPr sz="1400" kern="1200">
                <a:solidFill>
                  <a:schemeClr val="tx1"/>
                </a:solidFill>
                <a:latin typeface="+mn-lt"/>
                <a:ea typeface="+mn-ea"/>
                <a:cs typeface="+mn-cs"/>
              </a:defRPr>
            </a:lvl9pPr>
          </a:lstStyle>
          <a:p>
            <a:r>
              <a:rPr lang="en-US" sz="2400" dirty="0"/>
              <a:t>We have to infer a lot of genetic change which we can’t observe.</a:t>
            </a:r>
          </a:p>
        </p:txBody>
      </p:sp>
      <p:sp>
        <p:nvSpPr>
          <p:cNvPr id="6" name="TextBox 5">
            <a:extLst>
              <a:ext uri="{FF2B5EF4-FFF2-40B4-BE49-F238E27FC236}">
                <a16:creationId xmlns:a16="http://schemas.microsoft.com/office/drawing/2014/main" id="{385BFCD3-726E-DEBF-335A-589BABC0F831}"/>
              </a:ext>
            </a:extLst>
          </p:cNvPr>
          <p:cNvSpPr txBox="1"/>
          <p:nvPr/>
        </p:nvSpPr>
        <p:spPr>
          <a:xfrm>
            <a:off x="4856116" y="2909994"/>
            <a:ext cx="471487" cy="584775"/>
          </a:xfrm>
          <a:prstGeom prst="rect">
            <a:avLst/>
          </a:prstGeom>
          <a:noFill/>
        </p:spPr>
        <p:txBody>
          <a:bodyPr wrap="square" rtlCol="0">
            <a:spAutoFit/>
          </a:bodyPr>
          <a:lstStyle/>
          <a:p>
            <a:r>
              <a:rPr lang="en-US" sz="3200" dirty="0">
                <a:solidFill>
                  <a:srgbClr val="FF0000"/>
                </a:solidFill>
              </a:rPr>
              <a:t>A</a:t>
            </a:r>
            <a:endParaRPr lang="en-US" dirty="0"/>
          </a:p>
        </p:txBody>
      </p:sp>
      <p:sp>
        <p:nvSpPr>
          <p:cNvPr id="7" name="TextBox 6">
            <a:extLst>
              <a:ext uri="{FF2B5EF4-FFF2-40B4-BE49-F238E27FC236}">
                <a16:creationId xmlns:a16="http://schemas.microsoft.com/office/drawing/2014/main" id="{237B757D-6ED2-0DF8-39F1-4C45A9350F02}"/>
              </a:ext>
            </a:extLst>
          </p:cNvPr>
          <p:cNvSpPr txBox="1"/>
          <p:nvPr/>
        </p:nvSpPr>
        <p:spPr>
          <a:xfrm>
            <a:off x="3927525" y="4584096"/>
            <a:ext cx="471487" cy="523220"/>
          </a:xfrm>
          <a:prstGeom prst="rect">
            <a:avLst/>
          </a:prstGeom>
          <a:noFill/>
        </p:spPr>
        <p:txBody>
          <a:bodyPr wrap="square" rtlCol="0">
            <a:spAutoFit/>
          </a:bodyPr>
          <a:lstStyle/>
          <a:p>
            <a:r>
              <a:rPr lang="en-US" sz="2800" dirty="0">
                <a:solidFill>
                  <a:srgbClr val="7030A0"/>
                </a:solidFill>
              </a:rPr>
              <a:t>T</a:t>
            </a:r>
            <a:endParaRPr lang="en-US" sz="2800" dirty="0"/>
          </a:p>
        </p:txBody>
      </p:sp>
      <p:sp>
        <p:nvSpPr>
          <p:cNvPr id="8" name="TextBox 7">
            <a:extLst>
              <a:ext uri="{FF2B5EF4-FFF2-40B4-BE49-F238E27FC236}">
                <a16:creationId xmlns:a16="http://schemas.microsoft.com/office/drawing/2014/main" id="{898ECCAD-3DE8-66F0-1713-69C4B782C6B6}"/>
              </a:ext>
            </a:extLst>
          </p:cNvPr>
          <p:cNvSpPr txBox="1"/>
          <p:nvPr/>
        </p:nvSpPr>
        <p:spPr>
          <a:xfrm>
            <a:off x="5899105" y="4538698"/>
            <a:ext cx="471487" cy="584775"/>
          </a:xfrm>
          <a:prstGeom prst="rect">
            <a:avLst/>
          </a:prstGeom>
          <a:noFill/>
        </p:spPr>
        <p:txBody>
          <a:bodyPr wrap="square" rtlCol="0">
            <a:spAutoFit/>
          </a:bodyPr>
          <a:lstStyle/>
          <a:p>
            <a:r>
              <a:rPr lang="en-US" sz="3200" dirty="0">
                <a:solidFill>
                  <a:srgbClr val="0070C0"/>
                </a:solidFill>
              </a:rPr>
              <a:t>C</a:t>
            </a:r>
            <a:endParaRPr lang="en-US" dirty="0">
              <a:solidFill>
                <a:srgbClr val="0070C0"/>
              </a:solidFill>
            </a:endParaRPr>
          </a:p>
        </p:txBody>
      </p:sp>
      <p:cxnSp>
        <p:nvCxnSpPr>
          <p:cNvPr id="9" name="Straight Arrow Connector 8">
            <a:extLst>
              <a:ext uri="{FF2B5EF4-FFF2-40B4-BE49-F238E27FC236}">
                <a16:creationId xmlns:a16="http://schemas.microsoft.com/office/drawing/2014/main" id="{60737360-266B-775C-48C3-B2E39CEB0729}"/>
              </a:ext>
            </a:extLst>
          </p:cNvPr>
          <p:cNvCxnSpPr>
            <a:cxnSpLocks/>
          </p:cNvCxnSpPr>
          <p:nvPr/>
        </p:nvCxnSpPr>
        <p:spPr>
          <a:xfrm flipH="1">
            <a:off x="4275139" y="3494769"/>
            <a:ext cx="580977" cy="10277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817BCB-D23A-7512-55E9-2629A06DCF90}"/>
              </a:ext>
            </a:extLst>
          </p:cNvPr>
          <p:cNvCxnSpPr>
            <a:cxnSpLocks/>
          </p:cNvCxnSpPr>
          <p:nvPr/>
        </p:nvCxnSpPr>
        <p:spPr>
          <a:xfrm>
            <a:off x="5296648" y="3494769"/>
            <a:ext cx="602457" cy="10277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22B7792-927D-9D0E-A270-280F2007FDC2}"/>
              </a:ext>
            </a:extLst>
          </p:cNvPr>
          <p:cNvSpPr txBox="1"/>
          <p:nvPr/>
        </p:nvSpPr>
        <p:spPr>
          <a:xfrm>
            <a:off x="6632577" y="2909994"/>
            <a:ext cx="2231326" cy="369332"/>
          </a:xfrm>
          <a:prstGeom prst="rect">
            <a:avLst/>
          </a:prstGeom>
          <a:noFill/>
        </p:spPr>
        <p:txBody>
          <a:bodyPr wrap="square" rtlCol="0">
            <a:spAutoFit/>
          </a:bodyPr>
          <a:lstStyle/>
          <a:p>
            <a:r>
              <a:rPr lang="en-US" dirty="0"/>
              <a:t>Ancestral nucleotide</a:t>
            </a:r>
          </a:p>
        </p:txBody>
      </p:sp>
      <p:sp>
        <p:nvSpPr>
          <p:cNvPr id="12" name="TextBox 11">
            <a:extLst>
              <a:ext uri="{FF2B5EF4-FFF2-40B4-BE49-F238E27FC236}">
                <a16:creationId xmlns:a16="http://schemas.microsoft.com/office/drawing/2014/main" id="{6C8960EF-5056-63DC-62EB-1D4ECDC85C6A}"/>
              </a:ext>
            </a:extLst>
          </p:cNvPr>
          <p:cNvSpPr txBox="1"/>
          <p:nvPr/>
        </p:nvSpPr>
        <p:spPr>
          <a:xfrm>
            <a:off x="6652723" y="4623410"/>
            <a:ext cx="2231326" cy="369332"/>
          </a:xfrm>
          <a:prstGeom prst="rect">
            <a:avLst/>
          </a:prstGeom>
          <a:noFill/>
        </p:spPr>
        <p:txBody>
          <a:bodyPr wrap="square" rtlCol="0">
            <a:spAutoFit/>
          </a:bodyPr>
          <a:lstStyle/>
          <a:p>
            <a:r>
              <a:rPr lang="en-US" dirty="0"/>
              <a:t>Children nucleotides</a:t>
            </a:r>
          </a:p>
        </p:txBody>
      </p:sp>
      <p:sp>
        <p:nvSpPr>
          <p:cNvPr id="13" name="TextBox 12">
            <a:extLst>
              <a:ext uri="{FF2B5EF4-FFF2-40B4-BE49-F238E27FC236}">
                <a16:creationId xmlns:a16="http://schemas.microsoft.com/office/drawing/2014/main" id="{1E477A12-5330-B4E7-17C1-A0A060CB4BF2}"/>
              </a:ext>
            </a:extLst>
          </p:cNvPr>
          <p:cNvSpPr txBox="1"/>
          <p:nvPr/>
        </p:nvSpPr>
        <p:spPr>
          <a:xfrm>
            <a:off x="3927525" y="4099464"/>
            <a:ext cx="471487" cy="523220"/>
          </a:xfrm>
          <a:prstGeom prst="rect">
            <a:avLst/>
          </a:prstGeom>
          <a:noFill/>
        </p:spPr>
        <p:txBody>
          <a:bodyPr wrap="square" rtlCol="0">
            <a:spAutoFit/>
          </a:bodyPr>
          <a:lstStyle/>
          <a:p>
            <a:r>
              <a:rPr lang="en-US" sz="2800" dirty="0">
                <a:solidFill>
                  <a:srgbClr val="7030A0"/>
                </a:solidFill>
              </a:rPr>
              <a:t>T</a:t>
            </a:r>
            <a:endParaRPr lang="en-US" sz="2800" dirty="0"/>
          </a:p>
        </p:txBody>
      </p:sp>
      <p:sp>
        <p:nvSpPr>
          <p:cNvPr id="14" name="TextBox 13">
            <a:extLst>
              <a:ext uri="{FF2B5EF4-FFF2-40B4-BE49-F238E27FC236}">
                <a16:creationId xmlns:a16="http://schemas.microsoft.com/office/drawing/2014/main" id="{1463684B-ED7D-C218-4A9D-4C9BDC1E7762}"/>
              </a:ext>
            </a:extLst>
          </p:cNvPr>
          <p:cNvSpPr txBox="1"/>
          <p:nvPr/>
        </p:nvSpPr>
        <p:spPr>
          <a:xfrm>
            <a:off x="5899105" y="4067287"/>
            <a:ext cx="471487" cy="523220"/>
          </a:xfrm>
          <a:prstGeom prst="rect">
            <a:avLst/>
          </a:prstGeom>
          <a:noFill/>
        </p:spPr>
        <p:txBody>
          <a:bodyPr wrap="square" rtlCol="0">
            <a:spAutoFit/>
          </a:bodyPr>
          <a:lstStyle/>
          <a:p>
            <a:r>
              <a:rPr lang="en-US" sz="2800" dirty="0">
                <a:solidFill>
                  <a:srgbClr val="7030A0"/>
                </a:solidFill>
              </a:rPr>
              <a:t>T</a:t>
            </a:r>
            <a:endParaRPr lang="en-US" sz="2800" dirty="0"/>
          </a:p>
        </p:txBody>
      </p:sp>
      <p:cxnSp>
        <p:nvCxnSpPr>
          <p:cNvPr id="15" name="Straight Arrow Connector 14">
            <a:extLst>
              <a:ext uri="{FF2B5EF4-FFF2-40B4-BE49-F238E27FC236}">
                <a16:creationId xmlns:a16="http://schemas.microsoft.com/office/drawing/2014/main" id="{A6F005EB-D7FD-E186-4916-78F3615A78D8}"/>
              </a:ext>
            </a:extLst>
          </p:cNvPr>
          <p:cNvCxnSpPr>
            <a:cxnSpLocks/>
          </p:cNvCxnSpPr>
          <p:nvPr/>
        </p:nvCxnSpPr>
        <p:spPr>
          <a:xfrm flipH="1">
            <a:off x="4344267" y="3373965"/>
            <a:ext cx="580977" cy="80627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548240-7936-ACFF-5531-6A89C2FB5188}"/>
              </a:ext>
            </a:extLst>
          </p:cNvPr>
          <p:cNvCxnSpPr>
            <a:cxnSpLocks/>
          </p:cNvCxnSpPr>
          <p:nvPr/>
        </p:nvCxnSpPr>
        <p:spPr>
          <a:xfrm>
            <a:off x="5296648" y="3377228"/>
            <a:ext cx="602457" cy="72223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9959BE-C6D3-75CB-6C1A-C282DCF8DF05}"/>
              </a:ext>
            </a:extLst>
          </p:cNvPr>
          <p:cNvCxnSpPr>
            <a:cxnSpLocks/>
          </p:cNvCxnSpPr>
          <p:nvPr/>
        </p:nvCxnSpPr>
        <p:spPr>
          <a:xfrm>
            <a:off x="6122942" y="4666885"/>
            <a:ext cx="0" cy="47615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BC39CB-C498-DD33-5458-B225967165EA}"/>
              </a:ext>
            </a:extLst>
          </p:cNvPr>
          <p:cNvCxnSpPr>
            <a:cxnSpLocks/>
          </p:cNvCxnSpPr>
          <p:nvPr/>
        </p:nvCxnSpPr>
        <p:spPr>
          <a:xfrm>
            <a:off x="4122835" y="4652015"/>
            <a:ext cx="0" cy="4762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98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0026 -0.00208 L 0.00026 0.07407 " pathEditMode="relative" rAng="0" ptsTypes="AA">
                                      <p:cBhvr>
                                        <p:cTn id="18" dur="1000" fill="hold"/>
                                        <p:tgtEl>
                                          <p:spTgt spid="7"/>
                                        </p:tgtEl>
                                        <p:attrNameLst>
                                          <p:attrName>ppt_x</p:attrName>
                                          <p:attrName>ppt_y</p:attrName>
                                        </p:attrNameLst>
                                      </p:cBhvr>
                                      <p:rCtr x="0" y="3796"/>
                                    </p:animMotion>
                                  </p:childTnLst>
                                </p:cTn>
                              </p:par>
                              <p:par>
                                <p:cTn id="19" presetID="0" presetClass="path" presetSubtype="0" accel="50000" decel="50000" fill="hold" grpId="0" nodeType="withEffect">
                                  <p:stCondLst>
                                    <p:cond delay="0"/>
                                  </p:stCondLst>
                                  <p:childTnLst>
                                    <p:animMotion origin="layout" path="M 1.66667E-6 0.00023 L 1.66667E-6 0.07638 " pathEditMode="relative" rAng="0" ptsTypes="AA">
                                      <p:cBhvr>
                                        <p:cTn id="20" dur="1000" fill="hold"/>
                                        <p:tgtEl>
                                          <p:spTgt spid="8"/>
                                        </p:tgtEl>
                                        <p:attrNameLst>
                                          <p:attrName>ppt_x</p:attrName>
                                          <p:attrName>ppt_y</p:attrName>
                                        </p:attrNameLst>
                                      </p:cBhvr>
                                      <p:rCtr x="0" y="3796"/>
                                    </p:animMotion>
                                  </p:childTnLst>
                                </p:cTn>
                              </p:par>
                              <p:par>
                                <p:cTn id="21" presetID="0" presetClass="path" presetSubtype="0" accel="50000" decel="50000" fill="hold" grpId="0" nodeType="withEffect">
                                  <p:stCondLst>
                                    <p:cond delay="0"/>
                                  </p:stCondLst>
                                  <p:childTnLst>
                                    <p:animMotion origin="layout" path="M -2.70833E-6 -4.81481E-6 L -2.70833E-6 0.08519 " pathEditMode="relative" rAng="0" ptsTypes="AA">
                                      <p:cBhvr>
                                        <p:cTn id="22" dur="1000" fill="hold"/>
                                        <p:tgtEl>
                                          <p:spTgt spid="12"/>
                                        </p:tgtEl>
                                        <p:attrNameLst>
                                          <p:attrName>ppt_x</p:attrName>
                                          <p:attrName>ppt_y</p:attrName>
                                        </p:attrNameLst>
                                      </p:cBhvr>
                                      <p:rCtr x="0" y="425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3" name="Title 2">
            <a:extLst>
              <a:ext uri="{FF2B5EF4-FFF2-40B4-BE49-F238E27FC236}">
                <a16:creationId xmlns:a16="http://schemas.microsoft.com/office/drawing/2014/main" id="{8C02EFFE-797A-75B0-0AE8-36187FEE9119}"/>
              </a:ext>
            </a:extLst>
          </p:cNvPr>
          <p:cNvSpPr>
            <a:spLocks noGrp="1"/>
          </p:cNvSpPr>
          <p:nvPr>
            <p:ph type="title"/>
          </p:nvPr>
        </p:nvSpPr>
        <p:spPr/>
        <p:txBody>
          <a:bodyPr>
            <a:normAutofit/>
          </a:bodyPr>
          <a:lstStyle/>
          <a:p>
            <a:r>
              <a:rPr lang="en-US" sz="3000" dirty="0"/>
              <a:t>Multiple substitutions can happen at same position</a:t>
            </a:r>
          </a:p>
        </p:txBody>
      </p:sp>
      <p:pic>
        <p:nvPicPr>
          <p:cNvPr id="24" name="Google Shape;164;p12" descr="A picture containing text, athletic game, ball&#10;&#10;Description automatically generated">
            <a:extLst>
              <a:ext uri="{FF2B5EF4-FFF2-40B4-BE49-F238E27FC236}">
                <a16:creationId xmlns:a16="http://schemas.microsoft.com/office/drawing/2014/main" id="{F7CEF8E6-FF78-4869-8C5A-B44DB600BDAA}"/>
              </a:ext>
            </a:extLst>
          </p:cNvPr>
          <p:cNvPicPr preferRelativeResize="0"/>
          <p:nvPr/>
        </p:nvPicPr>
        <p:blipFill rotWithShape="1">
          <a:blip r:embed="rId3">
            <a:alphaModFix/>
          </a:blip>
          <a:srcRect t="4471" r="5027" b="5606"/>
          <a:stretch/>
        </p:blipFill>
        <p:spPr>
          <a:xfrm>
            <a:off x="2889408" y="1794119"/>
            <a:ext cx="3661773" cy="3382158"/>
          </a:xfrm>
          <a:prstGeom prst="rect">
            <a:avLst/>
          </a:prstGeom>
          <a:noFill/>
          <a:ln>
            <a:noFill/>
          </a:ln>
        </p:spPr>
      </p:pic>
      <p:sp>
        <p:nvSpPr>
          <p:cNvPr id="25" name="Google Shape;165;p12">
            <a:extLst>
              <a:ext uri="{FF2B5EF4-FFF2-40B4-BE49-F238E27FC236}">
                <a16:creationId xmlns:a16="http://schemas.microsoft.com/office/drawing/2014/main" id="{045E53C6-3CA8-E1A2-235D-C78B798FE825}"/>
              </a:ext>
            </a:extLst>
          </p:cNvPr>
          <p:cNvSpPr txBox="1"/>
          <p:nvPr/>
        </p:nvSpPr>
        <p:spPr>
          <a:xfrm>
            <a:off x="4118970" y="4754344"/>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26" name="Google Shape;166;p12">
            <a:extLst>
              <a:ext uri="{FF2B5EF4-FFF2-40B4-BE49-F238E27FC236}">
                <a16:creationId xmlns:a16="http://schemas.microsoft.com/office/drawing/2014/main" id="{993BD81E-5F7A-89B5-1CCB-35C743AB9C50}"/>
              </a:ext>
            </a:extLst>
          </p:cNvPr>
          <p:cNvSpPr txBox="1"/>
          <p:nvPr/>
        </p:nvSpPr>
        <p:spPr>
          <a:xfrm>
            <a:off x="6447717" y="4253110"/>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6F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6F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31" name="Google Shape;171;p12">
            <a:extLst>
              <a:ext uri="{FF2B5EF4-FFF2-40B4-BE49-F238E27FC236}">
                <a16:creationId xmlns:a16="http://schemas.microsoft.com/office/drawing/2014/main" id="{663D6BDB-FDA0-BA39-67CB-872CED3FA9F6}"/>
              </a:ext>
            </a:extLst>
          </p:cNvPr>
          <p:cNvSpPr txBox="1"/>
          <p:nvPr/>
        </p:nvSpPr>
        <p:spPr>
          <a:xfrm>
            <a:off x="3693085" y="3649244"/>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B050"/>
                </a:solidFill>
                <a:latin typeface="Courier New"/>
                <a:ea typeface="Courier New"/>
                <a:cs typeface="Courier New"/>
                <a:sym typeface="Courier New"/>
              </a:rPr>
              <a:t>G</a:t>
            </a:r>
            <a:endParaRPr sz="1800" b="1" dirty="0">
              <a:solidFill>
                <a:schemeClr val="dk1"/>
              </a:solidFill>
              <a:latin typeface="Courier New"/>
              <a:ea typeface="Courier New"/>
              <a:cs typeface="Courier New"/>
              <a:sym typeface="Courier New"/>
            </a:endParaRPr>
          </a:p>
        </p:txBody>
      </p:sp>
      <p:sp>
        <p:nvSpPr>
          <p:cNvPr id="35" name="Google Shape;171;p12">
            <a:extLst>
              <a:ext uri="{FF2B5EF4-FFF2-40B4-BE49-F238E27FC236}">
                <a16:creationId xmlns:a16="http://schemas.microsoft.com/office/drawing/2014/main" id="{8EF88E6D-8258-6E81-3B1B-9EC942DEA5AB}"/>
              </a:ext>
            </a:extLst>
          </p:cNvPr>
          <p:cNvSpPr txBox="1"/>
          <p:nvPr/>
        </p:nvSpPr>
        <p:spPr>
          <a:xfrm>
            <a:off x="4857856" y="4019358"/>
            <a:ext cx="117036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6FC0"/>
                </a:solidFill>
                <a:latin typeface="Courier New"/>
                <a:ea typeface="Courier New"/>
                <a:cs typeface="Courier New"/>
                <a:sym typeface="Courier New"/>
              </a:rPr>
              <a:t>G,T</a:t>
            </a:r>
            <a:endParaRPr sz="1800" b="1" dirty="0">
              <a:solidFill>
                <a:srgbClr val="006FC0"/>
              </a:solidFill>
              <a:latin typeface="Courier New"/>
              <a:ea typeface="Courier New"/>
              <a:cs typeface="Courier New"/>
              <a:sym typeface="Courier New"/>
            </a:endParaRPr>
          </a:p>
        </p:txBody>
      </p:sp>
      <p:pic>
        <p:nvPicPr>
          <p:cNvPr id="17" name="Google Shape;402;p26">
            <a:extLst>
              <a:ext uri="{FF2B5EF4-FFF2-40B4-BE49-F238E27FC236}">
                <a16:creationId xmlns:a16="http://schemas.microsoft.com/office/drawing/2014/main" id="{94615034-A8EC-FBF3-4028-7242DE978CA8}"/>
              </a:ext>
            </a:extLst>
          </p:cNvPr>
          <p:cNvPicPr preferRelativeResize="0"/>
          <p:nvPr/>
        </p:nvPicPr>
        <p:blipFill rotWithShape="1">
          <a:blip r:embed="rId4">
            <a:alphaModFix/>
          </a:blip>
          <a:srcRect/>
          <a:stretch/>
        </p:blipFill>
        <p:spPr>
          <a:xfrm rot="1565293" flipH="1">
            <a:off x="5331660" y="3350962"/>
            <a:ext cx="1528678" cy="1181564"/>
          </a:xfrm>
          <a:prstGeom prst="rect">
            <a:avLst/>
          </a:prstGeom>
          <a:noFill/>
          <a:ln>
            <a:noFill/>
          </a:ln>
        </p:spPr>
      </p:pic>
      <p:sp>
        <p:nvSpPr>
          <p:cNvPr id="18" name="Google Shape;312;p21">
            <a:extLst>
              <a:ext uri="{FF2B5EF4-FFF2-40B4-BE49-F238E27FC236}">
                <a16:creationId xmlns:a16="http://schemas.microsoft.com/office/drawing/2014/main" id="{C83F16D1-3236-1AEF-92D4-E2F8C261E657}"/>
              </a:ext>
            </a:extLst>
          </p:cNvPr>
          <p:cNvSpPr txBox="1"/>
          <p:nvPr/>
        </p:nvSpPr>
        <p:spPr>
          <a:xfrm>
            <a:off x="7042265" y="3599398"/>
            <a:ext cx="4809055"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595959"/>
              </a:buClr>
              <a:buSzPts val="2000"/>
              <a:buFont typeface="Poppins"/>
              <a:buNone/>
            </a:pPr>
            <a:r>
              <a:rPr lang="en-US" sz="1800" dirty="0">
                <a:solidFill>
                  <a:srgbClr val="595959"/>
                </a:solidFill>
                <a:latin typeface="Poppins"/>
                <a:ea typeface="Poppins"/>
                <a:cs typeface="Poppins"/>
                <a:sym typeface="Poppins"/>
              </a:rPr>
              <a:t>At position 2, not just </a:t>
            </a:r>
            <a:r>
              <a:rPr lang="en-US" sz="2000" b="1" dirty="0">
                <a:solidFill>
                  <a:srgbClr val="595959"/>
                </a:solidFill>
                <a:latin typeface="Courier New" panose="02070309020205020404" pitchFamily="49" charset="0"/>
                <a:ea typeface="Poppins"/>
                <a:cs typeface="Courier New" panose="02070309020205020404" pitchFamily="49" charset="0"/>
                <a:sym typeface="Poppins"/>
              </a:rPr>
              <a:t>T&gt;G</a:t>
            </a:r>
            <a:r>
              <a:rPr lang="en-US" sz="2000" dirty="0">
                <a:solidFill>
                  <a:srgbClr val="595959"/>
                </a:solidFill>
                <a:latin typeface="Poppins"/>
                <a:ea typeface="Poppins"/>
                <a:cs typeface="Poppins"/>
                <a:sym typeface="Poppins"/>
              </a:rPr>
              <a:t>: </a:t>
            </a:r>
            <a:r>
              <a:rPr lang="en-US" sz="2000" b="1" dirty="0">
                <a:solidFill>
                  <a:srgbClr val="006FC0"/>
                </a:solidFill>
                <a:latin typeface="Courier New" panose="02070309020205020404" pitchFamily="49" charset="0"/>
                <a:ea typeface="Poppins"/>
                <a:cs typeface="Courier New" panose="02070309020205020404" pitchFamily="49" charset="0"/>
                <a:sym typeface="Poppins"/>
              </a:rPr>
              <a:t>T&gt;A&gt;G</a:t>
            </a:r>
            <a:endParaRPr sz="2000" b="1" dirty="0">
              <a:solidFill>
                <a:srgbClr val="006FC0"/>
              </a:solidFill>
              <a:latin typeface="Courier New" panose="02070309020205020404" pitchFamily="49" charset="0"/>
              <a:ea typeface="Poppins"/>
              <a:cs typeface="Courier New" panose="02070309020205020404" pitchFamily="49" charset="0"/>
              <a:sym typeface="Poppins"/>
            </a:endParaRPr>
          </a:p>
        </p:txBody>
      </p:sp>
      <p:sp>
        <p:nvSpPr>
          <p:cNvPr id="19" name="Rectangle 18">
            <a:extLst>
              <a:ext uri="{FF2B5EF4-FFF2-40B4-BE49-F238E27FC236}">
                <a16:creationId xmlns:a16="http://schemas.microsoft.com/office/drawing/2014/main" id="{CCE3DDBF-2FE8-B1DD-4321-2ADC61CF9DBF}"/>
              </a:ext>
            </a:extLst>
          </p:cNvPr>
          <p:cNvSpPr/>
          <p:nvPr/>
        </p:nvSpPr>
        <p:spPr>
          <a:xfrm>
            <a:off x="115330" y="5713503"/>
            <a:ext cx="11986054" cy="400110"/>
          </a:xfrm>
          <a:prstGeom prst="rect">
            <a:avLst/>
          </a:prstGeom>
        </p:spPr>
        <p:txBody>
          <a:bodyPr wrap="square">
            <a:spAutoFit/>
          </a:bodyPr>
          <a:lstStyle/>
          <a:p>
            <a:pPr marL="342900" indent="-342900" algn="ctr">
              <a:buFont typeface="Arial" panose="020B0604020202020204" pitchFamily="34" charset="0"/>
              <a:buChar char="•"/>
            </a:pPr>
            <a:r>
              <a:rPr lang="en-US" sz="2000" dirty="0">
                <a:latin typeface="Poppins"/>
                <a:ea typeface="Poppins"/>
                <a:cs typeface="Poppins"/>
                <a:sym typeface="Poppins"/>
              </a:rPr>
              <a:t>Uncorrected genetic distance underestimates evolutionary distance</a:t>
            </a:r>
            <a:endParaRPr lang="en-US" sz="2000" dirty="0"/>
          </a:p>
        </p:txBody>
      </p:sp>
    </p:spTree>
    <p:extLst>
      <p:ext uri="{BB962C8B-B14F-4D97-AF65-F5344CB8AC3E}">
        <p14:creationId xmlns:p14="http://schemas.microsoft.com/office/powerpoint/2010/main" val="2112650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1" name="Google Shape;351;p24"/>
          <p:cNvSpPr/>
          <p:nvPr/>
        </p:nvSpPr>
        <p:spPr>
          <a:xfrm>
            <a:off x="4971556" y="3633528"/>
            <a:ext cx="1946472" cy="235219"/>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
        <p:nvSpPr>
          <p:cNvPr id="353" name="Google Shape;353;p24"/>
          <p:cNvSpPr txBox="1"/>
          <p:nvPr/>
        </p:nvSpPr>
        <p:spPr>
          <a:xfrm>
            <a:off x="4516978" y="3162858"/>
            <a:ext cx="2879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Poppins"/>
              <a:buNone/>
            </a:pPr>
            <a:r>
              <a:rPr lang="en-US" sz="2000" dirty="0">
                <a:latin typeface="Poppins"/>
                <a:ea typeface="Poppins"/>
                <a:cs typeface="Poppins"/>
                <a:sym typeface="Poppins"/>
              </a:rPr>
              <a:t>Model selection</a:t>
            </a:r>
            <a:endParaRPr sz="2000" dirty="0">
              <a:latin typeface="Poppins"/>
              <a:ea typeface="Poppins"/>
              <a:cs typeface="Poppins"/>
              <a:sym typeface="Poppins"/>
            </a:endParaRPr>
          </a:p>
        </p:txBody>
      </p:sp>
      <p:sp>
        <p:nvSpPr>
          <p:cNvPr id="354" name="Google Shape;354;p24"/>
          <p:cNvSpPr txBox="1"/>
          <p:nvPr/>
        </p:nvSpPr>
        <p:spPr>
          <a:xfrm>
            <a:off x="7491703" y="2482506"/>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A</a:t>
            </a:r>
            <a:endParaRPr sz="1800" b="1">
              <a:solidFill>
                <a:schemeClr val="dk1"/>
              </a:solidFill>
              <a:latin typeface="Courier New"/>
              <a:ea typeface="Courier New"/>
              <a:cs typeface="Courier New"/>
              <a:sym typeface="Courier New"/>
            </a:endParaRPr>
          </a:p>
        </p:txBody>
      </p:sp>
      <p:sp>
        <p:nvSpPr>
          <p:cNvPr id="355" name="Google Shape;355;p24"/>
          <p:cNvSpPr txBox="1"/>
          <p:nvPr/>
        </p:nvSpPr>
        <p:spPr>
          <a:xfrm>
            <a:off x="9649316" y="2477359"/>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
        <p:nvSpPr>
          <p:cNvPr id="356" name="Google Shape;356;p24"/>
          <p:cNvSpPr txBox="1"/>
          <p:nvPr/>
        </p:nvSpPr>
        <p:spPr>
          <a:xfrm>
            <a:off x="7462708" y="4587433"/>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C</a:t>
            </a:r>
            <a:endParaRPr sz="1800" b="1">
              <a:solidFill>
                <a:schemeClr val="dk1"/>
              </a:solidFill>
              <a:latin typeface="Courier New"/>
              <a:ea typeface="Courier New"/>
              <a:cs typeface="Courier New"/>
              <a:sym typeface="Courier New"/>
            </a:endParaRPr>
          </a:p>
        </p:txBody>
      </p:sp>
      <p:sp>
        <p:nvSpPr>
          <p:cNvPr id="357" name="Google Shape;357;p24"/>
          <p:cNvSpPr txBox="1"/>
          <p:nvPr/>
        </p:nvSpPr>
        <p:spPr>
          <a:xfrm>
            <a:off x="9649316" y="4575387"/>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T</a:t>
            </a:r>
            <a:endParaRPr sz="1800" b="1">
              <a:solidFill>
                <a:schemeClr val="dk1"/>
              </a:solidFill>
              <a:latin typeface="Courier New"/>
              <a:ea typeface="Courier New"/>
              <a:cs typeface="Courier New"/>
              <a:sym typeface="Courier New"/>
            </a:endParaRPr>
          </a:p>
        </p:txBody>
      </p:sp>
      <p:cxnSp>
        <p:nvCxnSpPr>
          <p:cNvPr id="358" name="Google Shape;358;p24"/>
          <p:cNvCxnSpPr/>
          <p:nvPr/>
        </p:nvCxnSpPr>
        <p:spPr>
          <a:xfrm>
            <a:off x="7805144" y="3083904"/>
            <a:ext cx="1724400" cy="1601400"/>
          </a:xfrm>
          <a:prstGeom prst="straightConnector1">
            <a:avLst/>
          </a:prstGeom>
          <a:noFill/>
          <a:ln w="31750" cap="flat" cmpd="sng">
            <a:solidFill>
              <a:schemeClr val="dk1"/>
            </a:solidFill>
            <a:prstDash val="solid"/>
            <a:miter lim="800000"/>
            <a:headEnd type="none" w="sm" len="sm"/>
            <a:tailEnd type="triangle" w="med" len="med"/>
          </a:ln>
        </p:spPr>
      </p:cxnSp>
      <p:grpSp>
        <p:nvGrpSpPr>
          <p:cNvPr id="359" name="Google Shape;359;p24"/>
          <p:cNvGrpSpPr/>
          <p:nvPr/>
        </p:nvGrpSpPr>
        <p:grpSpPr>
          <a:xfrm>
            <a:off x="7812669" y="2953711"/>
            <a:ext cx="1948901" cy="1794748"/>
            <a:chOff x="8088351" y="3240664"/>
            <a:chExt cx="1948901" cy="1794748"/>
          </a:xfrm>
        </p:grpSpPr>
        <p:cxnSp>
          <p:nvCxnSpPr>
            <p:cNvPr id="360" name="Google Shape;360;p24"/>
            <p:cNvCxnSpPr/>
            <p:nvPr/>
          </p:nvCxnSpPr>
          <p:spPr>
            <a:xfrm rot="10800000" flipH="1">
              <a:off x="8268003" y="3327976"/>
              <a:ext cx="1769249" cy="1707436"/>
            </a:xfrm>
            <a:prstGeom prst="straightConnector1">
              <a:avLst/>
            </a:prstGeom>
            <a:noFill/>
            <a:ln w="31750" cap="flat" cmpd="sng">
              <a:solidFill>
                <a:schemeClr val="dk1"/>
              </a:solidFill>
              <a:prstDash val="solid"/>
              <a:miter lim="800000"/>
              <a:headEnd type="none" w="sm" len="sm"/>
              <a:tailEnd type="triangle" w="med" len="med"/>
            </a:ln>
          </p:spPr>
        </p:cxnSp>
        <p:cxnSp>
          <p:nvCxnSpPr>
            <p:cNvPr id="361" name="Google Shape;361;p24"/>
            <p:cNvCxnSpPr/>
            <p:nvPr/>
          </p:nvCxnSpPr>
          <p:spPr>
            <a:xfrm flipH="1">
              <a:off x="8088351" y="3240664"/>
              <a:ext cx="1762795" cy="1668285"/>
            </a:xfrm>
            <a:prstGeom prst="straightConnector1">
              <a:avLst/>
            </a:prstGeom>
            <a:noFill/>
            <a:ln w="31750" cap="flat" cmpd="sng">
              <a:solidFill>
                <a:schemeClr val="dk1"/>
              </a:solidFill>
              <a:prstDash val="solid"/>
              <a:miter lim="800000"/>
              <a:headEnd type="none" w="sm" len="sm"/>
              <a:tailEnd type="triangle" w="med" len="med"/>
            </a:ln>
          </p:spPr>
        </p:cxnSp>
      </p:grpSp>
      <p:cxnSp>
        <p:nvCxnSpPr>
          <p:cNvPr id="362" name="Google Shape;362;p24"/>
          <p:cNvCxnSpPr/>
          <p:nvPr/>
        </p:nvCxnSpPr>
        <p:spPr>
          <a:xfrm rot="10800000">
            <a:off x="7961389" y="2927255"/>
            <a:ext cx="1747800" cy="1584900"/>
          </a:xfrm>
          <a:prstGeom prst="straightConnector1">
            <a:avLst/>
          </a:prstGeom>
          <a:noFill/>
          <a:ln w="31750" cap="flat" cmpd="sng">
            <a:solidFill>
              <a:schemeClr val="dk1"/>
            </a:solidFill>
            <a:prstDash val="solid"/>
            <a:miter lim="800000"/>
            <a:headEnd type="none" w="sm" len="sm"/>
            <a:tailEnd type="triangle" w="med" len="med"/>
          </a:ln>
        </p:spPr>
      </p:cxnSp>
      <p:grpSp>
        <p:nvGrpSpPr>
          <p:cNvPr id="363" name="Google Shape;363;p24"/>
          <p:cNvGrpSpPr/>
          <p:nvPr/>
        </p:nvGrpSpPr>
        <p:grpSpPr>
          <a:xfrm>
            <a:off x="8091489" y="2716740"/>
            <a:ext cx="1472219" cy="141083"/>
            <a:chOff x="8367171" y="3003693"/>
            <a:chExt cx="1472219" cy="141083"/>
          </a:xfrm>
        </p:grpSpPr>
        <p:cxnSp>
          <p:nvCxnSpPr>
            <p:cNvPr id="364" name="Google Shape;364;p24"/>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65" name="Google Shape;365;p24"/>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366" name="Google Shape;366;p24"/>
          <p:cNvGrpSpPr/>
          <p:nvPr/>
        </p:nvGrpSpPr>
        <p:grpSpPr>
          <a:xfrm rot="5400000">
            <a:off x="6857012" y="3799809"/>
            <a:ext cx="1472219" cy="141083"/>
            <a:chOff x="8367170" y="5062831"/>
            <a:chExt cx="1472219" cy="141083"/>
          </a:xfrm>
        </p:grpSpPr>
        <p:cxnSp>
          <p:nvCxnSpPr>
            <p:cNvPr id="367" name="Google Shape;367;p24"/>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68" name="Google Shape;368;p24"/>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369" name="Google Shape;369;p24"/>
          <p:cNvGrpSpPr/>
          <p:nvPr/>
        </p:nvGrpSpPr>
        <p:grpSpPr>
          <a:xfrm rot="5400000">
            <a:off x="9177791" y="3695095"/>
            <a:ext cx="1472219" cy="141083"/>
            <a:chOff x="8367170" y="5062831"/>
            <a:chExt cx="1472219" cy="141083"/>
          </a:xfrm>
        </p:grpSpPr>
        <p:cxnSp>
          <p:nvCxnSpPr>
            <p:cNvPr id="370" name="Google Shape;370;p24"/>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71" name="Google Shape;371;p24"/>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372" name="Google Shape;372;p24"/>
          <p:cNvGrpSpPr/>
          <p:nvPr/>
        </p:nvGrpSpPr>
        <p:grpSpPr>
          <a:xfrm>
            <a:off x="7998775" y="4878652"/>
            <a:ext cx="1472219" cy="141083"/>
            <a:chOff x="8367171" y="3003693"/>
            <a:chExt cx="1472219" cy="141083"/>
          </a:xfrm>
        </p:grpSpPr>
        <p:cxnSp>
          <p:nvCxnSpPr>
            <p:cNvPr id="373" name="Google Shape;373;p24"/>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74" name="Google Shape;374;p24"/>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sp>
        <p:nvSpPr>
          <p:cNvPr id="375" name="Google Shape;375;p24"/>
          <p:cNvSpPr txBox="1">
            <a:spLocks noGrp="1"/>
          </p:cNvSpPr>
          <p:nvPr>
            <p:ph type="title"/>
          </p:nvPr>
        </p:nvSpPr>
        <p:spPr>
          <a:xfrm>
            <a:off x="880210" y="507033"/>
            <a:ext cx="10431600" cy="873300"/>
          </a:xfrm>
          <a:prstGeom prst="rect">
            <a:avLst/>
          </a:prstGeom>
          <a:noFill/>
          <a:ln>
            <a:noFill/>
          </a:ln>
        </p:spPr>
        <p:txBody>
          <a:bodyPr spcFirstLastPara="1" wrap="square" lIns="91425" tIns="45700" rIns="91425" bIns="45700" anchor="b" anchorCtr="0">
            <a:normAutofit/>
          </a:bodyPr>
          <a:lstStyle/>
          <a:p>
            <a:pPr marL="0" lvl="0" indent="0" rtl="0">
              <a:lnSpc>
                <a:spcPct val="90000"/>
              </a:lnSpc>
              <a:spcBef>
                <a:spcPts val="0"/>
              </a:spcBef>
              <a:spcAft>
                <a:spcPts val="0"/>
              </a:spcAft>
              <a:buClr>
                <a:srgbClr val="595959"/>
              </a:buClr>
              <a:buSzPts val="3600"/>
              <a:buFont typeface="Poppins"/>
              <a:buNone/>
            </a:pPr>
            <a:r>
              <a:rPr lang="en-US" sz="3900" dirty="0">
                <a:latin typeface="Poppins"/>
                <a:ea typeface="Poppins"/>
                <a:cs typeface="Poppins"/>
                <a:sym typeface="Poppins"/>
              </a:rPr>
              <a:t>How do we build phylogenetic trees?</a:t>
            </a:r>
            <a:endParaRPr sz="3900" dirty="0"/>
          </a:p>
        </p:txBody>
      </p:sp>
      <p:sp>
        <p:nvSpPr>
          <p:cNvPr id="29" name="Google Shape;194;p14">
            <a:extLst>
              <a:ext uri="{FF2B5EF4-FFF2-40B4-BE49-F238E27FC236}">
                <a16:creationId xmlns:a16="http://schemas.microsoft.com/office/drawing/2014/main" id="{44079189-8336-01B1-9DA3-4B02CD353121}"/>
              </a:ext>
            </a:extLst>
          </p:cNvPr>
          <p:cNvSpPr txBox="1"/>
          <p:nvPr/>
        </p:nvSpPr>
        <p:spPr>
          <a:xfrm>
            <a:off x="1087633" y="2062645"/>
            <a:ext cx="3998791"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Poppins"/>
              <a:buNone/>
            </a:pPr>
            <a:r>
              <a:rPr lang="en-US" sz="2000" dirty="0">
                <a:latin typeface="Poppins"/>
                <a:ea typeface="Poppins"/>
                <a:cs typeface="Poppins"/>
                <a:sym typeface="Poppins"/>
              </a:rPr>
              <a:t>Multiple Sequence Alignment</a:t>
            </a:r>
            <a:endParaRPr sz="2000" dirty="0">
              <a:latin typeface="Poppins"/>
              <a:ea typeface="Poppins"/>
              <a:cs typeface="Poppins"/>
              <a:sym typeface="Poppins"/>
            </a:endParaRPr>
          </a:p>
        </p:txBody>
      </p:sp>
      <p:sp>
        <p:nvSpPr>
          <p:cNvPr id="30" name="Google Shape;196;p14">
            <a:extLst>
              <a:ext uri="{FF2B5EF4-FFF2-40B4-BE49-F238E27FC236}">
                <a16:creationId xmlns:a16="http://schemas.microsoft.com/office/drawing/2014/main" id="{C4F79BDC-1347-6A27-63DB-979D4D3D0E5F}"/>
              </a:ext>
            </a:extLst>
          </p:cNvPr>
          <p:cNvSpPr/>
          <p:nvPr/>
        </p:nvSpPr>
        <p:spPr>
          <a:xfrm>
            <a:off x="1859856" y="2477359"/>
            <a:ext cx="2459400" cy="26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rgbClr val="FF0000"/>
              </a:solidFill>
              <a:latin typeface="Courier New"/>
              <a:ea typeface="Courier New"/>
              <a:cs typeface="Courier New"/>
              <a:sym typeface="Courier New"/>
            </a:endParaRPr>
          </a:p>
          <a:p>
            <a:pPr lvl="0">
              <a:buClr>
                <a:srgbClr val="00B050"/>
              </a:buClr>
              <a:buSzPts val="28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TGCCAGCTA</a:t>
            </a:r>
            <a:endParaRPr sz="28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28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70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70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28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31" name="Google Shape;194;p14">
            <a:extLst>
              <a:ext uri="{FF2B5EF4-FFF2-40B4-BE49-F238E27FC236}">
                <a16:creationId xmlns:a16="http://schemas.microsoft.com/office/drawing/2014/main" id="{214F26BD-F8B8-C01C-9BEA-7F9C013FCD61}"/>
              </a:ext>
            </a:extLst>
          </p:cNvPr>
          <p:cNvSpPr txBox="1"/>
          <p:nvPr/>
        </p:nvSpPr>
        <p:spPr>
          <a:xfrm>
            <a:off x="6789416" y="2062645"/>
            <a:ext cx="3998791"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000"/>
              <a:buFont typeface="Poppins"/>
              <a:buNone/>
            </a:pPr>
            <a:r>
              <a:rPr lang="en-US" sz="2000" dirty="0">
                <a:latin typeface="Poppins"/>
                <a:ea typeface="Poppins"/>
                <a:cs typeface="Poppins"/>
                <a:sym typeface="Poppins"/>
              </a:rPr>
              <a:t>Nucleotide substitution model</a:t>
            </a:r>
            <a:endParaRPr sz="2000" dirty="0">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5"/>
          <p:cNvSpPr txBox="1"/>
          <p:nvPr/>
        </p:nvSpPr>
        <p:spPr>
          <a:xfrm>
            <a:off x="1359507" y="2342297"/>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A</a:t>
            </a:r>
            <a:endParaRPr sz="1800" b="1">
              <a:solidFill>
                <a:schemeClr val="dk1"/>
              </a:solidFill>
              <a:latin typeface="Courier New"/>
              <a:ea typeface="Courier New"/>
              <a:cs typeface="Courier New"/>
              <a:sym typeface="Courier New"/>
            </a:endParaRPr>
          </a:p>
        </p:txBody>
      </p:sp>
      <p:sp>
        <p:nvSpPr>
          <p:cNvPr id="382" name="Google Shape;382;p25"/>
          <p:cNvSpPr txBox="1"/>
          <p:nvPr/>
        </p:nvSpPr>
        <p:spPr>
          <a:xfrm>
            <a:off x="3517120" y="2295688"/>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
        <p:nvSpPr>
          <p:cNvPr id="383" name="Google Shape;383;p25"/>
          <p:cNvSpPr txBox="1"/>
          <p:nvPr/>
        </p:nvSpPr>
        <p:spPr>
          <a:xfrm>
            <a:off x="1330512" y="4447224"/>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C</a:t>
            </a:r>
            <a:endParaRPr sz="1800" b="1">
              <a:solidFill>
                <a:schemeClr val="dk1"/>
              </a:solidFill>
              <a:latin typeface="Courier New"/>
              <a:ea typeface="Courier New"/>
              <a:cs typeface="Courier New"/>
              <a:sym typeface="Courier New"/>
            </a:endParaRPr>
          </a:p>
        </p:txBody>
      </p:sp>
      <p:sp>
        <p:nvSpPr>
          <p:cNvPr id="384" name="Google Shape;384;p25"/>
          <p:cNvSpPr txBox="1"/>
          <p:nvPr/>
        </p:nvSpPr>
        <p:spPr>
          <a:xfrm>
            <a:off x="3517120" y="4435178"/>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ourier New"/>
              <a:buNone/>
            </a:pPr>
            <a:r>
              <a:rPr lang="en-US" sz="3200" b="1">
                <a:solidFill>
                  <a:schemeClr val="dk1"/>
                </a:solidFill>
                <a:latin typeface="Courier New"/>
                <a:ea typeface="Courier New"/>
                <a:cs typeface="Courier New"/>
                <a:sym typeface="Courier New"/>
              </a:rPr>
              <a:t>T</a:t>
            </a:r>
            <a:endParaRPr sz="1800" b="1">
              <a:solidFill>
                <a:schemeClr val="dk1"/>
              </a:solidFill>
              <a:latin typeface="Courier New"/>
              <a:ea typeface="Courier New"/>
              <a:cs typeface="Courier New"/>
              <a:sym typeface="Courier New"/>
            </a:endParaRPr>
          </a:p>
        </p:txBody>
      </p:sp>
      <p:cxnSp>
        <p:nvCxnSpPr>
          <p:cNvPr id="385" name="Google Shape;385;p25"/>
          <p:cNvCxnSpPr/>
          <p:nvPr/>
        </p:nvCxnSpPr>
        <p:spPr>
          <a:xfrm>
            <a:off x="1672948" y="2943695"/>
            <a:ext cx="1724393" cy="1601324"/>
          </a:xfrm>
          <a:prstGeom prst="straightConnector1">
            <a:avLst/>
          </a:prstGeom>
          <a:noFill/>
          <a:ln w="31750" cap="flat" cmpd="sng">
            <a:solidFill>
              <a:schemeClr val="dk1"/>
            </a:solidFill>
            <a:prstDash val="solid"/>
            <a:miter lim="800000"/>
            <a:headEnd type="none" w="sm" len="sm"/>
            <a:tailEnd type="triangle" w="med" len="med"/>
          </a:ln>
        </p:spPr>
      </p:cxnSp>
      <p:grpSp>
        <p:nvGrpSpPr>
          <p:cNvPr id="386" name="Google Shape;386;p25"/>
          <p:cNvGrpSpPr/>
          <p:nvPr/>
        </p:nvGrpSpPr>
        <p:grpSpPr>
          <a:xfrm>
            <a:off x="1680473" y="2813502"/>
            <a:ext cx="1948901" cy="1794748"/>
            <a:chOff x="8088351" y="3240664"/>
            <a:chExt cx="1948901" cy="1794748"/>
          </a:xfrm>
        </p:grpSpPr>
        <p:cxnSp>
          <p:nvCxnSpPr>
            <p:cNvPr id="387" name="Google Shape;387;p25"/>
            <p:cNvCxnSpPr/>
            <p:nvPr/>
          </p:nvCxnSpPr>
          <p:spPr>
            <a:xfrm rot="10800000" flipH="1">
              <a:off x="8268003" y="3327976"/>
              <a:ext cx="1769249" cy="1707436"/>
            </a:xfrm>
            <a:prstGeom prst="straightConnector1">
              <a:avLst/>
            </a:prstGeom>
            <a:noFill/>
            <a:ln w="31750" cap="flat" cmpd="sng">
              <a:solidFill>
                <a:schemeClr val="dk1"/>
              </a:solidFill>
              <a:prstDash val="solid"/>
              <a:miter lim="800000"/>
              <a:headEnd type="none" w="sm" len="sm"/>
              <a:tailEnd type="triangle" w="med" len="med"/>
            </a:ln>
          </p:spPr>
        </p:cxnSp>
        <p:cxnSp>
          <p:nvCxnSpPr>
            <p:cNvPr id="388" name="Google Shape;388;p25"/>
            <p:cNvCxnSpPr/>
            <p:nvPr/>
          </p:nvCxnSpPr>
          <p:spPr>
            <a:xfrm flipH="1">
              <a:off x="8088351" y="3240664"/>
              <a:ext cx="1762795" cy="1668285"/>
            </a:xfrm>
            <a:prstGeom prst="straightConnector1">
              <a:avLst/>
            </a:prstGeom>
            <a:noFill/>
            <a:ln w="31750" cap="flat" cmpd="sng">
              <a:solidFill>
                <a:schemeClr val="dk1"/>
              </a:solidFill>
              <a:prstDash val="solid"/>
              <a:miter lim="800000"/>
              <a:headEnd type="none" w="sm" len="sm"/>
              <a:tailEnd type="triangle" w="med" len="med"/>
            </a:ln>
          </p:spPr>
        </p:cxnSp>
      </p:grpSp>
      <p:cxnSp>
        <p:nvCxnSpPr>
          <p:cNvPr id="389" name="Google Shape;389;p25"/>
          <p:cNvCxnSpPr/>
          <p:nvPr/>
        </p:nvCxnSpPr>
        <p:spPr>
          <a:xfrm rot="10800000">
            <a:off x="1829248" y="2787100"/>
            <a:ext cx="1747745" cy="1584846"/>
          </a:xfrm>
          <a:prstGeom prst="straightConnector1">
            <a:avLst/>
          </a:prstGeom>
          <a:noFill/>
          <a:ln w="31750" cap="flat" cmpd="sng">
            <a:solidFill>
              <a:schemeClr val="dk1"/>
            </a:solidFill>
            <a:prstDash val="solid"/>
            <a:miter lim="800000"/>
            <a:headEnd type="none" w="sm" len="sm"/>
            <a:tailEnd type="triangle" w="med" len="med"/>
          </a:ln>
        </p:spPr>
      </p:cxnSp>
      <p:grpSp>
        <p:nvGrpSpPr>
          <p:cNvPr id="390" name="Google Shape;390;p25"/>
          <p:cNvGrpSpPr/>
          <p:nvPr/>
        </p:nvGrpSpPr>
        <p:grpSpPr>
          <a:xfrm>
            <a:off x="1959293" y="2576531"/>
            <a:ext cx="1472219" cy="141083"/>
            <a:chOff x="8367171" y="3003693"/>
            <a:chExt cx="1472219" cy="141083"/>
          </a:xfrm>
        </p:grpSpPr>
        <p:cxnSp>
          <p:nvCxnSpPr>
            <p:cNvPr id="391" name="Google Shape;391;p25"/>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92" name="Google Shape;392;p25"/>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393" name="Google Shape;393;p25"/>
          <p:cNvGrpSpPr/>
          <p:nvPr/>
        </p:nvGrpSpPr>
        <p:grpSpPr>
          <a:xfrm rot="5400000">
            <a:off x="724816" y="3659600"/>
            <a:ext cx="1472219" cy="141083"/>
            <a:chOff x="8367170" y="5062831"/>
            <a:chExt cx="1472219" cy="141083"/>
          </a:xfrm>
        </p:grpSpPr>
        <p:cxnSp>
          <p:nvCxnSpPr>
            <p:cNvPr id="394" name="Google Shape;394;p25"/>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95" name="Google Shape;395;p25"/>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396" name="Google Shape;396;p25"/>
          <p:cNvGrpSpPr/>
          <p:nvPr/>
        </p:nvGrpSpPr>
        <p:grpSpPr>
          <a:xfrm rot="5400000">
            <a:off x="3045595" y="3554886"/>
            <a:ext cx="1472219" cy="141083"/>
            <a:chOff x="8367170" y="5062831"/>
            <a:chExt cx="1472219" cy="141083"/>
          </a:xfrm>
        </p:grpSpPr>
        <p:cxnSp>
          <p:nvCxnSpPr>
            <p:cNvPr id="397" name="Google Shape;397;p25"/>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398" name="Google Shape;398;p25"/>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399" name="Google Shape;399;p25"/>
          <p:cNvGrpSpPr/>
          <p:nvPr/>
        </p:nvGrpSpPr>
        <p:grpSpPr>
          <a:xfrm>
            <a:off x="1866579" y="4738443"/>
            <a:ext cx="1472219" cy="141083"/>
            <a:chOff x="8367171" y="3003693"/>
            <a:chExt cx="1472219" cy="141083"/>
          </a:xfrm>
        </p:grpSpPr>
        <p:cxnSp>
          <p:nvCxnSpPr>
            <p:cNvPr id="400" name="Google Shape;400;p25"/>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01" name="Google Shape;401;p25"/>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sp>
        <p:nvSpPr>
          <p:cNvPr id="402" name="Google Shape;402;p25"/>
          <p:cNvSpPr txBox="1"/>
          <p:nvPr/>
        </p:nvSpPr>
        <p:spPr>
          <a:xfrm>
            <a:off x="876713" y="3287135"/>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u</a:t>
            </a:r>
            <a:endParaRPr sz="1800" b="1">
              <a:solidFill>
                <a:schemeClr val="dk1"/>
              </a:solidFill>
              <a:latin typeface="Courier New"/>
              <a:ea typeface="Courier New"/>
              <a:cs typeface="Courier New"/>
              <a:sym typeface="Courier New"/>
            </a:endParaRPr>
          </a:p>
        </p:txBody>
      </p:sp>
      <p:sp>
        <p:nvSpPr>
          <p:cNvPr id="403" name="Google Shape;403;p25"/>
          <p:cNvSpPr txBox="1"/>
          <p:nvPr/>
        </p:nvSpPr>
        <p:spPr>
          <a:xfrm>
            <a:off x="2467546" y="2049909"/>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v</a:t>
            </a:r>
            <a:endParaRPr sz="1800" b="1">
              <a:solidFill>
                <a:schemeClr val="dk1"/>
              </a:solidFill>
              <a:latin typeface="Courier New"/>
              <a:ea typeface="Courier New"/>
              <a:cs typeface="Courier New"/>
              <a:sym typeface="Courier New"/>
            </a:endParaRPr>
          </a:p>
        </p:txBody>
      </p:sp>
      <p:sp>
        <p:nvSpPr>
          <p:cNvPr id="404" name="Google Shape;404;p25"/>
          <p:cNvSpPr txBox="1"/>
          <p:nvPr/>
        </p:nvSpPr>
        <p:spPr>
          <a:xfrm>
            <a:off x="2467546" y="2943695"/>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w</a:t>
            </a:r>
            <a:endParaRPr sz="1800" b="1">
              <a:solidFill>
                <a:schemeClr val="dk1"/>
              </a:solidFill>
              <a:latin typeface="Courier New"/>
              <a:ea typeface="Courier New"/>
              <a:cs typeface="Courier New"/>
              <a:sym typeface="Courier New"/>
            </a:endParaRPr>
          </a:p>
        </p:txBody>
      </p:sp>
      <p:sp>
        <p:nvSpPr>
          <p:cNvPr id="405" name="Google Shape;405;p25"/>
          <p:cNvSpPr txBox="1"/>
          <p:nvPr/>
        </p:nvSpPr>
        <p:spPr>
          <a:xfrm>
            <a:off x="2479988" y="3801629"/>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x</a:t>
            </a:r>
            <a:endParaRPr sz="1800" b="1">
              <a:solidFill>
                <a:schemeClr val="dk1"/>
              </a:solidFill>
              <a:latin typeface="Courier New"/>
              <a:ea typeface="Courier New"/>
              <a:cs typeface="Courier New"/>
              <a:sym typeface="Courier New"/>
            </a:endParaRPr>
          </a:p>
        </p:txBody>
      </p:sp>
      <p:sp>
        <p:nvSpPr>
          <p:cNvPr id="406" name="Google Shape;406;p25"/>
          <p:cNvSpPr txBox="1"/>
          <p:nvPr/>
        </p:nvSpPr>
        <p:spPr>
          <a:xfrm>
            <a:off x="2512573" y="4843151"/>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y</a:t>
            </a:r>
            <a:endParaRPr sz="1800" b="1">
              <a:solidFill>
                <a:schemeClr val="dk1"/>
              </a:solidFill>
              <a:latin typeface="Courier New"/>
              <a:ea typeface="Courier New"/>
              <a:cs typeface="Courier New"/>
              <a:sym typeface="Courier New"/>
            </a:endParaRPr>
          </a:p>
        </p:txBody>
      </p:sp>
      <p:sp>
        <p:nvSpPr>
          <p:cNvPr id="407" name="Google Shape;407;p25"/>
          <p:cNvSpPr txBox="1"/>
          <p:nvPr/>
        </p:nvSpPr>
        <p:spPr>
          <a:xfrm>
            <a:off x="3909226" y="3313701"/>
            <a:ext cx="462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dirty="0">
                <a:solidFill>
                  <a:srgbClr val="FF0000"/>
                </a:solidFill>
                <a:latin typeface="Courier New"/>
                <a:ea typeface="Courier New"/>
                <a:cs typeface="Courier New"/>
                <a:sym typeface="Courier New"/>
              </a:rPr>
              <a:t>z</a:t>
            </a:r>
            <a:endParaRPr sz="1800" b="1" dirty="0">
              <a:solidFill>
                <a:schemeClr val="dk1"/>
              </a:solidFill>
              <a:latin typeface="Courier New"/>
              <a:ea typeface="Courier New"/>
              <a:cs typeface="Courier New"/>
              <a:sym typeface="Courier New"/>
            </a:endParaRPr>
          </a:p>
        </p:txBody>
      </p:sp>
      <p:sp>
        <p:nvSpPr>
          <p:cNvPr id="3" name="Title 2">
            <a:extLst>
              <a:ext uri="{FF2B5EF4-FFF2-40B4-BE49-F238E27FC236}">
                <a16:creationId xmlns:a16="http://schemas.microsoft.com/office/drawing/2014/main" id="{0E83C866-9A44-829E-4ADB-CEFF0D3C3814}"/>
              </a:ext>
            </a:extLst>
          </p:cNvPr>
          <p:cNvSpPr>
            <a:spLocks noGrp="1"/>
          </p:cNvSpPr>
          <p:nvPr>
            <p:ph type="title"/>
          </p:nvPr>
        </p:nvSpPr>
        <p:spPr/>
        <p:txBody>
          <a:bodyPr/>
          <a:lstStyle/>
          <a:p>
            <a:r>
              <a:rPr lang="en-US" dirty="0"/>
              <a:t>Understanding substitution models</a:t>
            </a:r>
          </a:p>
        </p:txBody>
      </p:sp>
      <p:sp>
        <p:nvSpPr>
          <p:cNvPr id="409" name="Google Shape;409;p25"/>
          <p:cNvSpPr txBox="1">
            <a:spLocks noGrp="1"/>
          </p:cNvSpPr>
          <p:nvPr>
            <p:ph type="body" idx="1"/>
          </p:nvPr>
        </p:nvSpPr>
        <p:spPr>
          <a:xfrm>
            <a:off x="4443615" y="1382648"/>
            <a:ext cx="6871672" cy="47437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rgbClr val="595959"/>
              </a:buClr>
              <a:buSzPts val="2400"/>
              <a:buFont typeface="Arial" panose="020B0604020202020204" pitchFamily="34" charset="0"/>
              <a:buChar char="•"/>
            </a:pPr>
            <a:r>
              <a:rPr lang="en-US" sz="2200" dirty="0">
                <a:latin typeface="Poppins"/>
                <a:ea typeface="Poppins"/>
                <a:cs typeface="Poppins"/>
                <a:sym typeface="Poppins"/>
              </a:rPr>
              <a:t>Model describes the process of evolution</a:t>
            </a:r>
            <a:endParaRPr sz="2200" dirty="0"/>
          </a:p>
          <a:p>
            <a:pPr marL="342900" lvl="0" indent="-342900" algn="l" rtl="0">
              <a:lnSpc>
                <a:spcPct val="90000"/>
              </a:lnSpc>
              <a:spcBef>
                <a:spcPts val="1600"/>
              </a:spcBef>
              <a:spcAft>
                <a:spcPts val="0"/>
              </a:spcAft>
              <a:buClr>
                <a:srgbClr val="595959"/>
              </a:buClr>
              <a:buSzPts val="2400"/>
              <a:buFont typeface="Arial" panose="020B0604020202020204" pitchFamily="34" charset="0"/>
              <a:buChar char="•"/>
            </a:pPr>
            <a:r>
              <a:rPr lang="en-US" sz="2200" dirty="0">
                <a:latin typeface="Poppins"/>
                <a:ea typeface="Poppins"/>
                <a:cs typeface="Poppins"/>
                <a:sym typeface="Poppins"/>
              </a:rPr>
              <a:t>Allows us to correct distances for multiple substitutions</a:t>
            </a:r>
          </a:p>
          <a:p>
            <a:pPr marL="342900" lvl="0" indent="-342900">
              <a:spcBef>
                <a:spcPts val="1600"/>
              </a:spcBef>
              <a:buSzPts val="2400"/>
              <a:buFont typeface="Arial" panose="020B0604020202020204" pitchFamily="34" charset="0"/>
              <a:buChar char="•"/>
            </a:pPr>
            <a:r>
              <a:rPr lang="en-US" sz="2200" i="1" dirty="0"/>
              <a:t>Parameter:</a:t>
            </a:r>
            <a:r>
              <a:rPr lang="en-US" sz="2200" dirty="0"/>
              <a:t> relative </a:t>
            </a:r>
            <a:r>
              <a:rPr lang="en-US" sz="2200" dirty="0" err="1"/>
              <a:t>frequnecies</a:t>
            </a:r>
            <a:r>
              <a:rPr lang="en-US" sz="2200" dirty="0"/>
              <a:t> of the four nucleotides</a:t>
            </a:r>
          </a:p>
          <a:p>
            <a:pPr marL="342900" lvl="0" indent="-342900">
              <a:spcBef>
                <a:spcPts val="1600"/>
              </a:spcBef>
              <a:buSzPts val="2400"/>
              <a:buFont typeface="Arial" panose="020B0604020202020204" pitchFamily="34" charset="0"/>
              <a:buChar char="•"/>
            </a:pPr>
            <a:r>
              <a:rPr lang="en-US" sz="2200" i="1" dirty="0"/>
              <a:t>Parameter:</a:t>
            </a:r>
            <a:r>
              <a:rPr lang="en-US" sz="2200" dirty="0"/>
              <a:t> relative rates of pairwise substitutions (e.g., rate of A to C mutation)</a:t>
            </a:r>
            <a:endParaRPr lang="en-US" sz="2200"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7"/>
          <p:cNvSpPr/>
          <p:nvPr/>
        </p:nvSpPr>
        <p:spPr>
          <a:xfrm>
            <a:off x="1356752" y="2507271"/>
            <a:ext cx="1879917"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1800"/>
              <a:buFont typeface="Courier New"/>
              <a:buNone/>
            </a:pPr>
            <a:r>
              <a:rPr lang="en-US" sz="2000" b="1" dirty="0">
                <a:solidFill>
                  <a:srgbClr val="00B05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T</a:t>
            </a:r>
            <a:r>
              <a:rPr lang="en-US" sz="2000" b="1" dirty="0">
                <a:solidFill>
                  <a:srgbClr val="7030A0"/>
                </a:solidFill>
                <a:latin typeface="Courier New"/>
                <a:ea typeface="Courier New"/>
                <a:cs typeface="Courier New"/>
                <a:sym typeface="Courier New"/>
              </a:rPr>
              <a:t>C</a:t>
            </a:r>
            <a:r>
              <a:rPr lang="en-US" sz="2000" b="1" dirty="0">
                <a:solidFill>
                  <a:srgbClr val="FFC000"/>
                </a:solidFill>
                <a:latin typeface="Courier New"/>
                <a:ea typeface="Courier New"/>
                <a:cs typeface="Courier New"/>
                <a:sym typeface="Courier New"/>
              </a:rPr>
              <a:t>T</a:t>
            </a:r>
            <a:r>
              <a:rPr lang="en-US" sz="2000" b="1" dirty="0">
                <a:solidFill>
                  <a:schemeClr val="dk1"/>
                </a:solidFill>
                <a:latin typeface="Courier New"/>
                <a:ea typeface="Courier New"/>
                <a:cs typeface="Courier New"/>
                <a:sym typeface="Courier New"/>
              </a:rPr>
              <a:t>C</a:t>
            </a:r>
            <a:r>
              <a:rPr lang="en-US" sz="2000" b="1" dirty="0">
                <a:solidFill>
                  <a:srgbClr val="FF000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GCTC</a:t>
            </a:r>
            <a:endParaRPr sz="20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2000" b="1" dirty="0">
                <a:solidFill>
                  <a:srgbClr val="00B05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TG</a:t>
            </a:r>
            <a:r>
              <a:rPr lang="en-US" sz="2000" b="1" dirty="0">
                <a:solidFill>
                  <a:srgbClr val="FFC000"/>
                </a:solidFill>
                <a:latin typeface="Courier New"/>
                <a:ea typeface="Courier New"/>
                <a:cs typeface="Courier New"/>
                <a:sym typeface="Courier New"/>
              </a:rPr>
              <a:t>T</a:t>
            </a:r>
            <a:r>
              <a:rPr lang="en-US" sz="2000" b="1" dirty="0">
                <a:solidFill>
                  <a:schemeClr val="dk1"/>
                </a:solidFill>
                <a:latin typeface="Courier New"/>
                <a:ea typeface="Courier New"/>
                <a:cs typeface="Courier New"/>
                <a:sym typeface="Courier New"/>
              </a:rPr>
              <a:t>C</a:t>
            </a:r>
            <a:r>
              <a:rPr lang="en-US" sz="2000" b="1" dirty="0">
                <a:solidFill>
                  <a:srgbClr val="FF000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GCTA</a:t>
            </a:r>
            <a:endParaRPr sz="20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2000" b="1" dirty="0">
                <a:solidFill>
                  <a:srgbClr val="00B05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TG</a:t>
            </a:r>
            <a:r>
              <a:rPr lang="en-US" sz="2000" b="1" dirty="0">
                <a:solidFill>
                  <a:srgbClr val="FFC000"/>
                </a:solidFill>
                <a:latin typeface="Courier New"/>
                <a:ea typeface="Courier New"/>
                <a:cs typeface="Courier New"/>
                <a:sym typeface="Courier New"/>
              </a:rPr>
              <a:t>T</a:t>
            </a:r>
            <a:r>
              <a:rPr lang="en-US" sz="2000" b="1" dirty="0">
                <a:solidFill>
                  <a:schemeClr val="dk1"/>
                </a:solidFill>
                <a:latin typeface="Courier New"/>
                <a:ea typeface="Courier New"/>
                <a:cs typeface="Courier New"/>
                <a:sym typeface="Courier New"/>
              </a:rPr>
              <a:t>CAGCTA</a:t>
            </a:r>
            <a:endParaRPr sz="20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2000" b="1" dirty="0">
                <a:solidFill>
                  <a:srgbClr val="00B05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TGCCAGCTA</a:t>
            </a:r>
            <a:endParaRPr sz="20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2000" b="1" dirty="0">
                <a:solidFill>
                  <a:srgbClr val="00B050"/>
                </a:solidFill>
                <a:latin typeface="Courier New"/>
                <a:ea typeface="Courier New"/>
                <a:cs typeface="Courier New"/>
                <a:sym typeface="Courier New"/>
              </a:rPr>
              <a:t>G</a:t>
            </a:r>
            <a:r>
              <a:rPr lang="en-US" sz="2000" b="1" dirty="0">
                <a:solidFill>
                  <a:srgbClr val="0070C0"/>
                </a:solidFill>
                <a:latin typeface="Courier New"/>
                <a:ea typeface="Courier New"/>
                <a:cs typeface="Courier New"/>
                <a:sym typeface="Courier New"/>
              </a:rPr>
              <a:t>G</a:t>
            </a:r>
            <a:r>
              <a:rPr lang="en-US" sz="2000" b="1" dirty="0">
                <a:solidFill>
                  <a:schemeClr val="dk1"/>
                </a:solidFill>
                <a:latin typeface="Courier New"/>
                <a:ea typeface="Courier New"/>
                <a:cs typeface="Courier New"/>
                <a:sym typeface="Courier New"/>
              </a:rPr>
              <a:t>GCCA</a:t>
            </a:r>
            <a:r>
              <a:rPr lang="en-US" sz="2000" b="1" dirty="0">
                <a:solidFill>
                  <a:srgbClr val="0070C0"/>
                </a:solidFill>
                <a:latin typeface="Courier New"/>
                <a:ea typeface="Courier New"/>
                <a:cs typeface="Courier New"/>
                <a:sym typeface="Courier New"/>
              </a:rPr>
              <a:t>T</a:t>
            </a:r>
            <a:r>
              <a:rPr lang="en-US" sz="2000" b="1" dirty="0">
                <a:solidFill>
                  <a:schemeClr val="dk1"/>
                </a:solidFill>
                <a:latin typeface="Courier New"/>
                <a:ea typeface="Courier New"/>
                <a:cs typeface="Courier New"/>
                <a:sym typeface="Courier New"/>
              </a:rPr>
              <a:t>CTA</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800"/>
              <a:buFont typeface="Courier New"/>
              <a:buNone/>
            </a:pPr>
            <a:r>
              <a:rPr lang="en-US" sz="2000" b="1" dirty="0">
                <a:solidFill>
                  <a:schemeClr val="dk1"/>
                </a:solidFill>
                <a:latin typeface="Courier New"/>
                <a:ea typeface="Courier New"/>
                <a:cs typeface="Courier New"/>
                <a:sym typeface="Courier New"/>
              </a:rPr>
              <a:t>ATGCCAGCTA</a:t>
            </a:r>
            <a:endParaRPr sz="2000" b="1" dirty="0">
              <a:solidFill>
                <a:schemeClr val="dk1"/>
              </a:solidFill>
              <a:latin typeface="Courier New"/>
              <a:ea typeface="Courier New"/>
              <a:cs typeface="Courier New"/>
              <a:sym typeface="Courier New"/>
            </a:endParaRPr>
          </a:p>
        </p:txBody>
      </p:sp>
      <p:sp>
        <p:nvSpPr>
          <p:cNvPr id="416" name="Google Shape;416;p27"/>
          <p:cNvSpPr txBox="1"/>
          <p:nvPr/>
        </p:nvSpPr>
        <p:spPr>
          <a:xfrm>
            <a:off x="633692" y="4758271"/>
            <a:ext cx="3223714"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sz="1600" dirty="0">
                <a:latin typeface="Poppins" pitchFamily="2" charset="77"/>
                <a:ea typeface="Poppins"/>
                <a:cs typeface="Poppins" pitchFamily="2" charset="77"/>
                <a:sym typeface="Poppins"/>
              </a:rPr>
              <a:t>Multiple sequence alignment</a:t>
            </a:r>
            <a:endParaRPr sz="1600" dirty="0">
              <a:latin typeface="Poppins" pitchFamily="2" charset="77"/>
              <a:ea typeface="Poppins"/>
              <a:cs typeface="Poppins" pitchFamily="2" charset="77"/>
              <a:sym typeface="Poppins"/>
            </a:endParaRPr>
          </a:p>
        </p:txBody>
      </p:sp>
      <p:sp>
        <p:nvSpPr>
          <p:cNvPr id="418" name="Google Shape;418;p27"/>
          <p:cNvSpPr txBox="1"/>
          <p:nvPr/>
        </p:nvSpPr>
        <p:spPr>
          <a:xfrm>
            <a:off x="4929288" y="4769206"/>
            <a:ext cx="2266869"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sz="1600" dirty="0">
                <a:latin typeface="Poppins" pitchFamily="2" charset="77"/>
                <a:ea typeface="Poppins"/>
                <a:cs typeface="Poppins" pitchFamily="2" charset="77"/>
                <a:sym typeface="Poppins"/>
              </a:rPr>
              <a:t>Substitution</a:t>
            </a:r>
            <a:r>
              <a:rPr lang="en-US" sz="1600" dirty="0">
                <a:latin typeface="Poppins" pitchFamily="2" charset="77"/>
                <a:cs typeface="Poppins" pitchFamily="2" charset="77"/>
                <a:sym typeface="Arial"/>
              </a:rPr>
              <a:t> model</a:t>
            </a:r>
            <a:endParaRPr sz="1600" dirty="0">
              <a:latin typeface="Poppins" pitchFamily="2" charset="77"/>
              <a:ea typeface="Corbel"/>
              <a:cs typeface="Poppins" pitchFamily="2" charset="77"/>
              <a:sym typeface="Corbel"/>
            </a:endParaRPr>
          </a:p>
        </p:txBody>
      </p:sp>
      <p:grpSp>
        <p:nvGrpSpPr>
          <p:cNvPr id="419" name="Google Shape;419;p27"/>
          <p:cNvGrpSpPr/>
          <p:nvPr/>
        </p:nvGrpSpPr>
        <p:grpSpPr>
          <a:xfrm>
            <a:off x="4787346" y="2163700"/>
            <a:ext cx="2408811" cy="2530599"/>
            <a:chOff x="7738390" y="2722850"/>
            <a:chExt cx="2648823" cy="2811589"/>
          </a:xfrm>
        </p:grpSpPr>
        <p:sp>
          <p:nvSpPr>
            <p:cNvPr id="420" name="Google Shape;420;p27"/>
            <p:cNvSpPr txBox="1"/>
            <p:nvPr/>
          </p:nvSpPr>
          <p:spPr>
            <a:xfrm>
              <a:off x="7767385" y="2769459"/>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A</a:t>
              </a:r>
              <a:endParaRPr sz="1800" b="1">
                <a:solidFill>
                  <a:schemeClr val="dk1"/>
                </a:solidFill>
                <a:latin typeface="Courier New"/>
                <a:ea typeface="Courier New"/>
                <a:cs typeface="Courier New"/>
                <a:sym typeface="Courier New"/>
              </a:endParaRPr>
            </a:p>
          </p:txBody>
        </p:sp>
        <p:sp>
          <p:nvSpPr>
            <p:cNvPr id="421" name="Google Shape;421;p27"/>
            <p:cNvSpPr txBox="1"/>
            <p:nvPr/>
          </p:nvSpPr>
          <p:spPr>
            <a:xfrm>
              <a:off x="9924998" y="2722850"/>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
          <p:nvSpPr>
            <p:cNvPr id="422" name="Google Shape;422;p27"/>
            <p:cNvSpPr txBox="1"/>
            <p:nvPr/>
          </p:nvSpPr>
          <p:spPr>
            <a:xfrm>
              <a:off x="7738390" y="4874385"/>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C</a:t>
              </a:r>
              <a:endParaRPr sz="1800" b="1">
                <a:solidFill>
                  <a:schemeClr val="dk1"/>
                </a:solidFill>
                <a:latin typeface="Courier New"/>
                <a:ea typeface="Courier New"/>
                <a:cs typeface="Courier New"/>
                <a:sym typeface="Courier New"/>
              </a:endParaRPr>
            </a:p>
          </p:txBody>
        </p:sp>
        <p:sp>
          <p:nvSpPr>
            <p:cNvPr id="423" name="Google Shape;423;p27"/>
            <p:cNvSpPr txBox="1"/>
            <p:nvPr/>
          </p:nvSpPr>
          <p:spPr>
            <a:xfrm>
              <a:off x="9924998" y="4862339"/>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T</a:t>
              </a:r>
              <a:endParaRPr sz="1800" b="1">
                <a:solidFill>
                  <a:schemeClr val="dk1"/>
                </a:solidFill>
                <a:latin typeface="Courier New"/>
                <a:ea typeface="Courier New"/>
                <a:cs typeface="Courier New"/>
                <a:sym typeface="Courier New"/>
              </a:endParaRPr>
            </a:p>
          </p:txBody>
        </p:sp>
        <p:cxnSp>
          <p:nvCxnSpPr>
            <p:cNvPr id="424" name="Google Shape;424;p27"/>
            <p:cNvCxnSpPr/>
            <p:nvPr/>
          </p:nvCxnSpPr>
          <p:spPr>
            <a:xfrm>
              <a:off x="8080826" y="3370857"/>
              <a:ext cx="1724393" cy="1601324"/>
            </a:xfrm>
            <a:prstGeom prst="straightConnector1">
              <a:avLst/>
            </a:prstGeom>
            <a:noFill/>
            <a:ln w="31750" cap="flat" cmpd="sng">
              <a:solidFill>
                <a:schemeClr val="dk1"/>
              </a:solidFill>
              <a:prstDash val="solid"/>
              <a:miter lim="800000"/>
              <a:headEnd type="none" w="sm" len="sm"/>
              <a:tailEnd type="triangle" w="med" len="med"/>
            </a:ln>
          </p:spPr>
        </p:cxnSp>
        <p:grpSp>
          <p:nvGrpSpPr>
            <p:cNvPr id="425" name="Google Shape;425;p27"/>
            <p:cNvGrpSpPr/>
            <p:nvPr/>
          </p:nvGrpSpPr>
          <p:grpSpPr>
            <a:xfrm>
              <a:off x="8088351" y="3240664"/>
              <a:ext cx="1948901" cy="1794748"/>
              <a:chOff x="8088351" y="3240664"/>
              <a:chExt cx="1948901" cy="1794748"/>
            </a:xfrm>
          </p:grpSpPr>
          <p:cxnSp>
            <p:nvCxnSpPr>
              <p:cNvPr id="426" name="Google Shape;426;p27"/>
              <p:cNvCxnSpPr/>
              <p:nvPr/>
            </p:nvCxnSpPr>
            <p:spPr>
              <a:xfrm rot="10800000" flipH="1">
                <a:off x="8268003" y="3327976"/>
                <a:ext cx="1769249" cy="1707436"/>
              </a:xfrm>
              <a:prstGeom prst="straightConnector1">
                <a:avLst/>
              </a:prstGeom>
              <a:noFill/>
              <a:ln w="31750" cap="flat" cmpd="sng">
                <a:solidFill>
                  <a:schemeClr val="dk1"/>
                </a:solidFill>
                <a:prstDash val="solid"/>
                <a:miter lim="800000"/>
                <a:headEnd type="none" w="sm" len="sm"/>
                <a:tailEnd type="triangle" w="med" len="med"/>
              </a:ln>
            </p:spPr>
          </p:cxnSp>
          <p:cxnSp>
            <p:nvCxnSpPr>
              <p:cNvPr id="427" name="Google Shape;427;p27"/>
              <p:cNvCxnSpPr/>
              <p:nvPr/>
            </p:nvCxnSpPr>
            <p:spPr>
              <a:xfrm flipH="1">
                <a:off x="8088351" y="3240664"/>
                <a:ext cx="1762795" cy="1668285"/>
              </a:xfrm>
              <a:prstGeom prst="straightConnector1">
                <a:avLst/>
              </a:prstGeom>
              <a:noFill/>
              <a:ln w="31750" cap="flat" cmpd="sng">
                <a:solidFill>
                  <a:schemeClr val="dk1"/>
                </a:solidFill>
                <a:prstDash val="solid"/>
                <a:miter lim="800000"/>
                <a:headEnd type="none" w="sm" len="sm"/>
                <a:tailEnd type="triangle" w="med" len="med"/>
              </a:ln>
            </p:spPr>
          </p:cxnSp>
        </p:grpSp>
        <p:cxnSp>
          <p:nvCxnSpPr>
            <p:cNvPr id="428" name="Google Shape;428;p27"/>
            <p:cNvCxnSpPr/>
            <p:nvPr/>
          </p:nvCxnSpPr>
          <p:spPr>
            <a:xfrm rot="10800000">
              <a:off x="8237126" y="3214262"/>
              <a:ext cx="1747745" cy="1584846"/>
            </a:xfrm>
            <a:prstGeom prst="straightConnector1">
              <a:avLst/>
            </a:prstGeom>
            <a:noFill/>
            <a:ln w="31750" cap="flat" cmpd="sng">
              <a:solidFill>
                <a:schemeClr val="dk1"/>
              </a:solidFill>
              <a:prstDash val="solid"/>
              <a:miter lim="800000"/>
              <a:headEnd type="none" w="sm" len="sm"/>
              <a:tailEnd type="triangle" w="med" len="med"/>
            </a:ln>
          </p:spPr>
        </p:cxnSp>
        <p:grpSp>
          <p:nvGrpSpPr>
            <p:cNvPr id="429" name="Google Shape;429;p27"/>
            <p:cNvGrpSpPr/>
            <p:nvPr/>
          </p:nvGrpSpPr>
          <p:grpSpPr>
            <a:xfrm>
              <a:off x="8367171" y="3003693"/>
              <a:ext cx="1472219" cy="141083"/>
              <a:chOff x="8367171" y="3003693"/>
              <a:chExt cx="1472219" cy="141083"/>
            </a:xfrm>
          </p:grpSpPr>
          <p:cxnSp>
            <p:nvCxnSpPr>
              <p:cNvPr id="430" name="Google Shape;430;p27"/>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1" name="Google Shape;431;p27"/>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2" name="Google Shape;432;p27"/>
            <p:cNvGrpSpPr/>
            <p:nvPr/>
          </p:nvGrpSpPr>
          <p:grpSpPr>
            <a:xfrm rot="5400000">
              <a:off x="7132694" y="4086762"/>
              <a:ext cx="1472219" cy="141083"/>
              <a:chOff x="8367170" y="5062831"/>
              <a:chExt cx="1472219" cy="141083"/>
            </a:xfrm>
          </p:grpSpPr>
          <p:cxnSp>
            <p:nvCxnSpPr>
              <p:cNvPr id="433" name="Google Shape;433;p27"/>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4" name="Google Shape;434;p27"/>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5" name="Google Shape;435;p27"/>
            <p:cNvGrpSpPr/>
            <p:nvPr/>
          </p:nvGrpSpPr>
          <p:grpSpPr>
            <a:xfrm rot="5400000">
              <a:off x="9453473" y="3982048"/>
              <a:ext cx="1472219" cy="141083"/>
              <a:chOff x="8367170" y="5062831"/>
              <a:chExt cx="1472219" cy="141083"/>
            </a:xfrm>
          </p:grpSpPr>
          <p:cxnSp>
            <p:nvCxnSpPr>
              <p:cNvPr id="436" name="Google Shape;436;p27"/>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7" name="Google Shape;437;p27"/>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8" name="Google Shape;438;p27"/>
            <p:cNvGrpSpPr/>
            <p:nvPr/>
          </p:nvGrpSpPr>
          <p:grpSpPr>
            <a:xfrm>
              <a:off x="8274457" y="5165605"/>
              <a:ext cx="1472219" cy="141083"/>
              <a:chOff x="8367171" y="3003693"/>
              <a:chExt cx="1472219" cy="141083"/>
            </a:xfrm>
          </p:grpSpPr>
          <p:cxnSp>
            <p:nvCxnSpPr>
              <p:cNvPr id="439" name="Google Shape;439;p27"/>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40" name="Google Shape;440;p27"/>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sp>
        <p:nvSpPr>
          <p:cNvPr id="441" name="Google Shape;441;p27"/>
          <p:cNvSpPr txBox="1"/>
          <p:nvPr/>
        </p:nvSpPr>
        <p:spPr>
          <a:xfrm>
            <a:off x="8283512" y="4758271"/>
            <a:ext cx="3066300"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sz="1600" dirty="0">
                <a:latin typeface="Poppins" pitchFamily="2" charset="77"/>
                <a:ea typeface="Poppins"/>
                <a:cs typeface="Poppins" pitchFamily="2" charset="77"/>
                <a:sym typeface="Poppins"/>
              </a:rPr>
              <a:t>Phylogenetic tree</a:t>
            </a:r>
            <a:endParaRPr sz="1600" dirty="0">
              <a:latin typeface="Poppins" pitchFamily="2" charset="77"/>
              <a:ea typeface="Poppins"/>
              <a:cs typeface="Poppins" pitchFamily="2" charset="77"/>
              <a:sym typeface="Poppins"/>
            </a:endParaRPr>
          </a:p>
        </p:txBody>
      </p:sp>
      <p:pic>
        <p:nvPicPr>
          <p:cNvPr id="442" name="Google Shape;442;p27" descr="A picture containing text, athletic game, ball&#10;&#10;Description automatically generated"/>
          <p:cNvPicPr preferRelativeResize="0"/>
          <p:nvPr/>
        </p:nvPicPr>
        <p:blipFill rotWithShape="1">
          <a:blip r:embed="rId3">
            <a:alphaModFix/>
          </a:blip>
          <a:srcRect t="4471" r="5027" b="5606"/>
          <a:stretch/>
        </p:blipFill>
        <p:spPr>
          <a:xfrm>
            <a:off x="8544727" y="2387220"/>
            <a:ext cx="2108207" cy="1999114"/>
          </a:xfrm>
          <a:prstGeom prst="rect">
            <a:avLst/>
          </a:prstGeom>
          <a:noFill/>
          <a:ln>
            <a:noFill/>
          </a:ln>
        </p:spPr>
      </p:pic>
      <p:sp>
        <p:nvSpPr>
          <p:cNvPr id="443" name="Google Shape;443;p27"/>
          <p:cNvSpPr/>
          <p:nvPr/>
        </p:nvSpPr>
        <p:spPr>
          <a:xfrm>
            <a:off x="7600696" y="3289925"/>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
        <p:nvSpPr>
          <p:cNvPr id="3" name="Title 2">
            <a:extLst>
              <a:ext uri="{FF2B5EF4-FFF2-40B4-BE49-F238E27FC236}">
                <a16:creationId xmlns:a16="http://schemas.microsoft.com/office/drawing/2014/main" id="{78BAD1DF-D411-266E-8CDB-64A4A5B81690}"/>
              </a:ext>
            </a:extLst>
          </p:cNvPr>
          <p:cNvSpPr>
            <a:spLocks noGrp="1"/>
          </p:cNvSpPr>
          <p:nvPr>
            <p:ph type="title"/>
          </p:nvPr>
        </p:nvSpPr>
        <p:spPr/>
        <p:txBody>
          <a:bodyPr/>
          <a:lstStyle/>
          <a:p>
            <a:r>
              <a:rPr lang="en-US" dirty="0"/>
              <a:t>How do we build phylogenetic trees?</a:t>
            </a:r>
          </a:p>
        </p:txBody>
      </p:sp>
      <p:sp>
        <p:nvSpPr>
          <p:cNvPr id="34" name="Google Shape;443;p27">
            <a:extLst>
              <a:ext uri="{FF2B5EF4-FFF2-40B4-BE49-F238E27FC236}">
                <a16:creationId xmlns:a16="http://schemas.microsoft.com/office/drawing/2014/main" id="{F98FE1D3-77D2-EF47-0D43-C78644685CD2}"/>
              </a:ext>
            </a:extLst>
          </p:cNvPr>
          <p:cNvSpPr/>
          <p:nvPr/>
        </p:nvSpPr>
        <p:spPr>
          <a:xfrm>
            <a:off x="3422100" y="3289925"/>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3" name="Title 2">
            <a:extLst>
              <a:ext uri="{FF2B5EF4-FFF2-40B4-BE49-F238E27FC236}">
                <a16:creationId xmlns:a16="http://schemas.microsoft.com/office/drawing/2014/main" id="{D2DD37C8-F3D2-45D3-0D35-1DC4363662CD}"/>
              </a:ext>
            </a:extLst>
          </p:cNvPr>
          <p:cNvSpPr>
            <a:spLocks noGrp="1"/>
          </p:cNvSpPr>
          <p:nvPr>
            <p:ph type="title"/>
          </p:nvPr>
        </p:nvSpPr>
        <p:spPr/>
        <p:txBody>
          <a:bodyPr/>
          <a:lstStyle/>
          <a:p>
            <a:r>
              <a:rPr lang="en-US" dirty="0"/>
              <a:t>There are several methods of building trees</a:t>
            </a:r>
          </a:p>
        </p:txBody>
      </p:sp>
      <p:sp>
        <p:nvSpPr>
          <p:cNvPr id="451" name="Google Shape;451;p59"/>
          <p:cNvSpPr txBox="1">
            <a:spLocks noGrp="1"/>
          </p:cNvSpPr>
          <p:nvPr>
            <p:ph type="body" idx="1"/>
          </p:nvPr>
        </p:nvSpPr>
        <p:spPr>
          <a:xfrm>
            <a:off x="1063256" y="1450051"/>
            <a:ext cx="10286556" cy="47437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SzPts val="3000"/>
              <a:buFont typeface="Arial" panose="020B0604020202020204" pitchFamily="34" charset="0"/>
              <a:buChar char="•"/>
            </a:pPr>
            <a:r>
              <a:rPr lang="en-US" sz="2400" dirty="0"/>
              <a:t>Distance-based neighbor-joining</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t>Parsimony</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b="1" dirty="0">
                <a:solidFill>
                  <a:srgbClr val="C00000"/>
                </a:solidFill>
              </a:rPr>
              <a:t>Maximum likelihood</a:t>
            </a:r>
            <a:endParaRPr sz="2400" b="1"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latin typeface="Poppins"/>
                <a:ea typeface="Poppins"/>
                <a:cs typeface="Poppins"/>
                <a:sym typeface="Poppins"/>
              </a:rPr>
              <a:t>Bayesian</a:t>
            </a: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Poppins"/>
              <a:buNone/>
            </a:pPr>
            <a:r>
              <a:rPr lang="en-US"/>
              <a:t> Outline</a:t>
            </a:r>
            <a:endParaRPr/>
          </a:p>
        </p:txBody>
      </p:sp>
      <p:sp>
        <p:nvSpPr>
          <p:cNvPr id="54" name="Google Shape;54;p56"/>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lvl="0" indent="-457200" algn="l" rtl="0">
              <a:lnSpc>
                <a:spcPct val="100000"/>
              </a:lnSpc>
              <a:spcBef>
                <a:spcPts val="0"/>
              </a:spcBef>
              <a:spcAft>
                <a:spcPts val="600"/>
              </a:spcAft>
              <a:buSzPts val="2800"/>
              <a:buFont typeface="Arial" panose="020B0604020202020204" pitchFamily="34" charset="0"/>
              <a:buChar char="•"/>
            </a:pPr>
            <a:r>
              <a:rPr lang="en-US" sz="2800" dirty="0"/>
              <a:t>Why do we build phylogenies?</a:t>
            </a:r>
            <a:endParaRPr sz="2800" dirty="0"/>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read phylogenies?</a:t>
            </a:r>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build phylogenies?</a:t>
            </a:r>
          </a:p>
          <a:p>
            <a:pPr lvl="0" indent="-457200" algn="l" rtl="0">
              <a:lnSpc>
                <a:spcPct val="100000"/>
              </a:lnSpc>
              <a:spcBef>
                <a:spcPts val="0"/>
              </a:spcBef>
              <a:spcAft>
                <a:spcPts val="600"/>
              </a:spcAft>
              <a:buSzPts val="2800"/>
              <a:buFont typeface="Arial" panose="020B0604020202020204" pitchFamily="34" charset="0"/>
              <a:buChar char="•"/>
            </a:pPr>
            <a:r>
              <a:rPr lang="en-US" sz="2600" b="1" dirty="0"/>
              <a:t>How do we root trees? </a:t>
            </a:r>
          </a:p>
          <a:p>
            <a:pPr indent="-457200">
              <a:lnSpc>
                <a:spcPct val="100000"/>
              </a:lnSpc>
              <a:spcBef>
                <a:spcPts val="0"/>
              </a:spcBef>
              <a:spcAft>
                <a:spcPts val="600"/>
              </a:spcAft>
              <a:buSzPts val="2800"/>
              <a:buFont typeface="Arial" panose="020B0604020202020204" pitchFamily="34" charset="0"/>
              <a:buChar char="•"/>
            </a:pPr>
            <a:r>
              <a:rPr lang="en-US" sz="2600" dirty="0"/>
              <a:t>What is bootstrapping?</a:t>
            </a:r>
          </a:p>
        </p:txBody>
      </p:sp>
    </p:spTree>
    <p:extLst>
      <p:ext uri="{BB962C8B-B14F-4D97-AF65-F5344CB8AC3E}">
        <p14:creationId xmlns:p14="http://schemas.microsoft.com/office/powerpoint/2010/main" val="18285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2645A70-87E9-184A-BDD9-866E65B990B7}"/>
              </a:ext>
            </a:extLst>
          </p:cNvPr>
          <p:cNvSpPr/>
          <p:nvPr/>
        </p:nvSpPr>
        <p:spPr>
          <a:xfrm>
            <a:off x="1281112" y="0"/>
            <a:ext cx="9629775" cy="6858000"/>
          </a:xfrm>
          <a:prstGeom prst="ellipse">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3695E9E-4297-654B-8A2A-E10D1FEF3673}"/>
              </a:ext>
            </a:extLst>
          </p:cNvPr>
          <p:cNvSpPr txBox="1"/>
          <p:nvPr/>
        </p:nvSpPr>
        <p:spPr>
          <a:xfrm>
            <a:off x="4438391" y="493515"/>
            <a:ext cx="3552825" cy="954107"/>
          </a:xfrm>
          <a:prstGeom prst="rect">
            <a:avLst/>
          </a:prstGeom>
          <a:noFill/>
        </p:spPr>
        <p:txBody>
          <a:bodyPr wrap="square" rtlCol="0">
            <a:spAutoFit/>
          </a:bodyPr>
          <a:lstStyle/>
          <a:p>
            <a:r>
              <a:rPr lang="en-US" sz="2800" dirty="0">
                <a:solidFill>
                  <a:schemeClr val="bg1"/>
                </a:solidFill>
              </a:rPr>
              <a:t>CHANGES BETWEEN GENERATIONS</a:t>
            </a:r>
          </a:p>
        </p:txBody>
      </p:sp>
      <p:sp>
        <p:nvSpPr>
          <p:cNvPr id="7" name="Oval 6">
            <a:extLst>
              <a:ext uri="{FF2B5EF4-FFF2-40B4-BE49-F238E27FC236}">
                <a16:creationId xmlns:a16="http://schemas.microsoft.com/office/drawing/2014/main" id="{1E56A011-4DFD-F447-8B89-659BCD61F7AF}"/>
              </a:ext>
            </a:extLst>
          </p:cNvPr>
          <p:cNvSpPr/>
          <p:nvPr/>
        </p:nvSpPr>
        <p:spPr>
          <a:xfrm>
            <a:off x="6862764" y="1584721"/>
            <a:ext cx="2433639" cy="21002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DELETERIOUS</a:t>
            </a:r>
          </a:p>
          <a:p>
            <a:pPr algn="ctr"/>
            <a:r>
              <a:rPr lang="en-US" dirty="0"/>
              <a:t>(negative)</a:t>
            </a:r>
          </a:p>
        </p:txBody>
      </p:sp>
      <p:sp>
        <p:nvSpPr>
          <p:cNvPr id="8" name="Oval 7">
            <a:extLst>
              <a:ext uri="{FF2B5EF4-FFF2-40B4-BE49-F238E27FC236}">
                <a16:creationId xmlns:a16="http://schemas.microsoft.com/office/drawing/2014/main" id="{5CB9160F-A8D8-6F4E-BC96-70997765E495}"/>
              </a:ext>
            </a:extLst>
          </p:cNvPr>
          <p:cNvSpPr/>
          <p:nvPr/>
        </p:nvSpPr>
        <p:spPr>
          <a:xfrm>
            <a:off x="5757502" y="4180767"/>
            <a:ext cx="2386013" cy="2185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a:t>
            </a:r>
          </a:p>
        </p:txBody>
      </p:sp>
      <p:sp>
        <p:nvSpPr>
          <p:cNvPr id="4" name="Oval 3">
            <a:extLst>
              <a:ext uri="{FF2B5EF4-FFF2-40B4-BE49-F238E27FC236}">
                <a16:creationId xmlns:a16="http://schemas.microsoft.com/office/drawing/2014/main" id="{C28D9FBF-D0BD-224B-A2F3-44A3173B7EF1}"/>
              </a:ext>
            </a:extLst>
          </p:cNvPr>
          <p:cNvSpPr/>
          <p:nvPr/>
        </p:nvSpPr>
        <p:spPr>
          <a:xfrm>
            <a:off x="2928938" y="2307431"/>
            <a:ext cx="2286000" cy="22431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ADAPTATIVE</a:t>
            </a:r>
          </a:p>
          <a:p>
            <a:pPr algn="ctr"/>
            <a:r>
              <a:rPr lang="en-US" dirty="0"/>
              <a:t>(positive)</a:t>
            </a:r>
          </a:p>
        </p:txBody>
      </p:sp>
      <p:sp>
        <p:nvSpPr>
          <p:cNvPr id="10" name="TextBox 9">
            <a:extLst>
              <a:ext uri="{FF2B5EF4-FFF2-40B4-BE49-F238E27FC236}">
                <a16:creationId xmlns:a16="http://schemas.microsoft.com/office/drawing/2014/main" id="{ACED45B1-8567-1E43-978B-0ED23A4CE67A}"/>
              </a:ext>
            </a:extLst>
          </p:cNvPr>
          <p:cNvSpPr txBox="1"/>
          <p:nvPr/>
        </p:nvSpPr>
        <p:spPr>
          <a:xfrm>
            <a:off x="3944688" y="2275436"/>
            <a:ext cx="4368417" cy="1815882"/>
          </a:xfrm>
          <a:prstGeom prst="rect">
            <a:avLst/>
          </a:prstGeom>
          <a:solidFill>
            <a:schemeClr val="bg1"/>
          </a:solidFill>
        </p:spPr>
        <p:txBody>
          <a:bodyPr wrap="square" rtlCol="0">
            <a:spAutoFit/>
          </a:bodyPr>
          <a:lstStyle/>
          <a:p>
            <a:pPr algn="ctr"/>
            <a:r>
              <a:rPr lang="en-US" sz="2800" dirty="0"/>
              <a:t>EVOLUTION:</a:t>
            </a:r>
          </a:p>
          <a:p>
            <a:pPr algn="ctr"/>
            <a:endParaRPr lang="en-US" sz="2800" dirty="0"/>
          </a:p>
          <a:p>
            <a:pPr algn="ctr"/>
            <a:r>
              <a:rPr lang="en-US" sz="2800" dirty="0"/>
              <a:t>These changes accumulating over time</a:t>
            </a:r>
          </a:p>
        </p:txBody>
      </p:sp>
    </p:spTree>
    <p:extLst>
      <p:ext uri="{BB962C8B-B14F-4D97-AF65-F5344CB8AC3E}">
        <p14:creationId xmlns:p14="http://schemas.microsoft.com/office/powerpoint/2010/main" val="196087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3" name="Title 2">
            <a:extLst>
              <a:ext uri="{FF2B5EF4-FFF2-40B4-BE49-F238E27FC236}">
                <a16:creationId xmlns:a16="http://schemas.microsoft.com/office/drawing/2014/main" id="{0D068CCE-CFA9-E1B8-9DA2-354624F74153}"/>
              </a:ext>
            </a:extLst>
          </p:cNvPr>
          <p:cNvSpPr>
            <a:spLocks noGrp="1"/>
          </p:cNvSpPr>
          <p:nvPr>
            <p:ph type="title"/>
          </p:nvPr>
        </p:nvSpPr>
        <p:spPr/>
        <p:txBody>
          <a:bodyPr/>
          <a:lstStyle/>
          <a:p>
            <a:r>
              <a:rPr lang="en-US" dirty="0"/>
              <a:t>There are many ways to root a tree</a:t>
            </a:r>
          </a:p>
        </p:txBody>
      </p:sp>
      <p:sp>
        <p:nvSpPr>
          <p:cNvPr id="8" name="Google Shape;451;p59">
            <a:extLst>
              <a:ext uri="{FF2B5EF4-FFF2-40B4-BE49-F238E27FC236}">
                <a16:creationId xmlns:a16="http://schemas.microsoft.com/office/drawing/2014/main" id="{6A431BFE-C04C-D3FB-7128-BFD9A78CCF9B}"/>
              </a:ext>
            </a:extLst>
          </p:cNvPr>
          <p:cNvSpPr txBox="1">
            <a:spLocks noGrp="1"/>
          </p:cNvSpPr>
          <p:nvPr>
            <p:ph type="body" idx="1"/>
          </p:nvPr>
        </p:nvSpPr>
        <p:spPr>
          <a:xfrm>
            <a:off x="1063256" y="1450051"/>
            <a:ext cx="10286556" cy="47437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SzPts val="3000"/>
              <a:buFont typeface="Arial" panose="020B0604020202020204" pitchFamily="34" charset="0"/>
              <a:buChar char="•"/>
            </a:pPr>
            <a:r>
              <a:rPr lang="en-US" sz="2400" dirty="0"/>
              <a:t>Outgroup rooting</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t>Midpoint rooting</a:t>
            </a:r>
            <a:endParaRPr sz="2400" dirty="0"/>
          </a:p>
          <a:p>
            <a:pPr marL="342900" lvl="0" indent="-342900" algn="l" rtl="0">
              <a:lnSpc>
                <a:spcPct val="90000"/>
              </a:lnSpc>
              <a:spcBef>
                <a:spcPts val="1200"/>
              </a:spcBef>
              <a:spcAft>
                <a:spcPts val="0"/>
              </a:spcAft>
              <a:buSzPts val="3000"/>
              <a:buFont typeface="Arial" panose="020B0604020202020204" pitchFamily="34" charset="0"/>
              <a:buChar char="•"/>
            </a:pPr>
            <a:r>
              <a:rPr lang="en-US" sz="2400" dirty="0">
                <a:latin typeface="Poppins"/>
                <a:ea typeface="Poppins"/>
                <a:cs typeface="Poppins"/>
                <a:sym typeface="Poppins"/>
              </a:rPr>
              <a:t>Molecular clock</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1922" y="136466"/>
            <a:ext cx="4460478" cy="685224"/>
          </a:xfrm>
          <a:prstGeom prst="rect">
            <a:avLst/>
          </a:prstGeom>
        </p:spPr>
        <p:txBody>
          <a:bodyPr vert="horz" wrap="square" lIns="0" tIns="8037" rIns="0" bIns="0" rtlCol="0" anchor="ctr">
            <a:spAutoFit/>
          </a:bodyPr>
          <a:lstStyle/>
          <a:p>
            <a:pPr marL="8929">
              <a:lnSpc>
                <a:spcPct val="100000"/>
              </a:lnSpc>
              <a:spcBef>
                <a:spcPts val="63"/>
              </a:spcBef>
            </a:pPr>
            <a:r>
              <a:rPr spc="-14" dirty="0"/>
              <a:t>Rooting</a:t>
            </a:r>
            <a:r>
              <a:rPr spc="-127" dirty="0"/>
              <a:t> </a:t>
            </a:r>
            <a:r>
              <a:rPr spc="-21" dirty="0"/>
              <a:t>a</a:t>
            </a:r>
            <a:r>
              <a:rPr spc="-127" dirty="0"/>
              <a:t> </a:t>
            </a:r>
            <a:r>
              <a:rPr spc="-84" dirty="0"/>
              <a:t>tree</a:t>
            </a:r>
          </a:p>
        </p:txBody>
      </p:sp>
      <p:sp>
        <p:nvSpPr>
          <p:cNvPr id="3" name="object 3"/>
          <p:cNvSpPr txBox="1"/>
          <p:nvPr/>
        </p:nvSpPr>
        <p:spPr>
          <a:xfrm>
            <a:off x="2032992" y="1669852"/>
            <a:ext cx="7944743" cy="2209521"/>
          </a:xfrm>
          <a:prstGeom prst="rect">
            <a:avLst/>
          </a:prstGeom>
        </p:spPr>
        <p:txBody>
          <a:bodyPr vert="horz" wrap="square" lIns="0" tIns="1339" rIns="0" bIns="0" rtlCol="0">
            <a:spAutoFit/>
          </a:bodyPr>
          <a:lstStyle/>
          <a:p>
            <a:pPr marL="8929" marR="56255">
              <a:lnSpc>
                <a:spcPct val="101899"/>
              </a:lnSpc>
              <a:spcBef>
                <a:spcPts val="11"/>
              </a:spcBef>
            </a:pPr>
            <a:r>
              <a:rPr sz="2531" spc="-49" dirty="0">
                <a:solidFill>
                  <a:srgbClr val="5E5E5E"/>
                </a:solidFill>
                <a:latin typeface="Tahoma"/>
                <a:cs typeface="Tahoma"/>
              </a:rPr>
              <a:t>The</a:t>
            </a:r>
            <a:r>
              <a:rPr sz="2531" spc="-88" dirty="0">
                <a:solidFill>
                  <a:srgbClr val="5E5E5E"/>
                </a:solidFill>
                <a:latin typeface="Tahoma"/>
                <a:cs typeface="Tahoma"/>
              </a:rPr>
              <a:t> </a:t>
            </a:r>
            <a:r>
              <a:rPr sz="2531" i="1" spc="-14" dirty="0">
                <a:solidFill>
                  <a:srgbClr val="5E5E5E"/>
                </a:solidFill>
                <a:latin typeface="Arial"/>
                <a:cs typeface="Arial"/>
              </a:rPr>
              <a:t>outgroup</a:t>
            </a:r>
            <a:r>
              <a:rPr sz="2531" i="1" dirty="0">
                <a:solidFill>
                  <a:srgbClr val="5E5E5E"/>
                </a:solidFill>
                <a:latin typeface="Arial"/>
                <a:cs typeface="Arial"/>
              </a:rPr>
              <a:t> </a:t>
            </a:r>
            <a:r>
              <a:rPr sz="2531" spc="-14" dirty="0">
                <a:solidFill>
                  <a:srgbClr val="5E5E5E"/>
                </a:solidFill>
                <a:latin typeface="Tahoma"/>
                <a:cs typeface="Tahoma"/>
              </a:rPr>
              <a:t>is</a:t>
            </a:r>
            <a:r>
              <a:rPr sz="2531" spc="-88" dirty="0">
                <a:solidFill>
                  <a:srgbClr val="5E5E5E"/>
                </a:solidFill>
                <a:latin typeface="Tahoma"/>
                <a:cs typeface="Tahoma"/>
              </a:rPr>
              <a:t> </a:t>
            </a:r>
            <a:r>
              <a:rPr sz="2531" spc="-14" dirty="0">
                <a:solidFill>
                  <a:srgbClr val="5E5E5E"/>
                </a:solidFill>
                <a:latin typeface="Tahoma"/>
                <a:cs typeface="Tahoma"/>
              </a:rPr>
              <a:t>one</a:t>
            </a:r>
            <a:r>
              <a:rPr sz="2531" spc="-88" dirty="0">
                <a:solidFill>
                  <a:srgbClr val="5E5E5E"/>
                </a:solidFill>
                <a:latin typeface="Tahoma"/>
                <a:cs typeface="Tahoma"/>
              </a:rPr>
              <a:t> </a:t>
            </a:r>
            <a:r>
              <a:rPr sz="2531" spc="-42" dirty="0">
                <a:solidFill>
                  <a:srgbClr val="5E5E5E"/>
                </a:solidFill>
                <a:latin typeface="Tahoma"/>
                <a:cs typeface="Tahoma"/>
              </a:rPr>
              <a:t>or</a:t>
            </a:r>
            <a:r>
              <a:rPr sz="2531" spc="-88" dirty="0">
                <a:solidFill>
                  <a:srgbClr val="5E5E5E"/>
                </a:solidFill>
                <a:latin typeface="Tahoma"/>
                <a:cs typeface="Tahoma"/>
              </a:rPr>
              <a:t> </a:t>
            </a:r>
            <a:r>
              <a:rPr sz="2531" spc="-42" dirty="0">
                <a:solidFill>
                  <a:srgbClr val="5E5E5E"/>
                </a:solidFill>
                <a:latin typeface="Tahoma"/>
                <a:cs typeface="Tahoma"/>
              </a:rPr>
              <a:t>more</a:t>
            </a:r>
            <a:r>
              <a:rPr sz="2531" spc="-88" dirty="0">
                <a:solidFill>
                  <a:srgbClr val="5E5E5E"/>
                </a:solidFill>
                <a:latin typeface="Tahoma"/>
                <a:cs typeface="Tahoma"/>
              </a:rPr>
              <a:t> </a:t>
            </a:r>
            <a:r>
              <a:rPr sz="2531" spc="-42" dirty="0">
                <a:solidFill>
                  <a:srgbClr val="5E5E5E"/>
                </a:solidFill>
                <a:latin typeface="Tahoma"/>
                <a:cs typeface="Tahoma"/>
              </a:rPr>
              <a:t>taxa</a:t>
            </a:r>
            <a:r>
              <a:rPr sz="2531" spc="-88" dirty="0">
                <a:solidFill>
                  <a:srgbClr val="5E5E5E"/>
                </a:solidFill>
                <a:latin typeface="Tahoma"/>
                <a:cs typeface="Tahoma"/>
              </a:rPr>
              <a:t> </a:t>
            </a:r>
            <a:r>
              <a:rPr sz="2531" spc="-67" dirty="0">
                <a:solidFill>
                  <a:srgbClr val="5E5E5E"/>
                </a:solidFill>
                <a:latin typeface="Tahoma"/>
                <a:cs typeface="Tahoma"/>
              </a:rPr>
              <a:t>that</a:t>
            </a:r>
            <a:r>
              <a:rPr sz="2531" spc="-88" dirty="0">
                <a:solidFill>
                  <a:srgbClr val="5E5E5E"/>
                </a:solidFill>
                <a:latin typeface="Tahoma"/>
                <a:cs typeface="Tahoma"/>
              </a:rPr>
              <a:t> </a:t>
            </a:r>
            <a:r>
              <a:rPr sz="2531" spc="-67" dirty="0">
                <a:solidFill>
                  <a:srgbClr val="5E5E5E"/>
                </a:solidFill>
                <a:latin typeface="Tahoma"/>
                <a:cs typeface="Tahoma"/>
              </a:rPr>
              <a:t>are</a:t>
            </a:r>
            <a:r>
              <a:rPr sz="2531" spc="-88" dirty="0">
                <a:solidFill>
                  <a:srgbClr val="5E5E5E"/>
                </a:solidFill>
                <a:latin typeface="Tahoma"/>
                <a:cs typeface="Tahoma"/>
              </a:rPr>
              <a:t> </a:t>
            </a:r>
            <a:r>
              <a:rPr sz="2531" spc="-14" dirty="0">
                <a:solidFill>
                  <a:srgbClr val="5E5E5E"/>
                </a:solidFill>
                <a:latin typeface="Tahoma"/>
                <a:cs typeface="Tahoma"/>
              </a:rPr>
              <a:t>known</a:t>
            </a:r>
            <a:r>
              <a:rPr sz="2531" spc="-88" dirty="0">
                <a:solidFill>
                  <a:srgbClr val="5E5E5E"/>
                </a:solidFill>
                <a:latin typeface="Tahoma"/>
                <a:cs typeface="Tahoma"/>
              </a:rPr>
              <a:t> </a:t>
            </a:r>
            <a:r>
              <a:rPr sz="2531" spc="-35" dirty="0">
                <a:solidFill>
                  <a:srgbClr val="5E5E5E"/>
                </a:solidFill>
                <a:latin typeface="Tahoma"/>
                <a:cs typeface="Tahoma"/>
              </a:rPr>
              <a:t>to</a:t>
            </a:r>
            <a:r>
              <a:rPr sz="2531" spc="-88" dirty="0">
                <a:solidFill>
                  <a:srgbClr val="5E5E5E"/>
                </a:solidFill>
                <a:latin typeface="Tahoma"/>
                <a:cs typeface="Tahoma"/>
              </a:rPr>
              <a:t> </a:t>
            </a:r>
            <a:r>
              <a:rPr sz="2531" spc="-46" dirty="0">
                <a:solidFill>
                  <a:srgbClr val="5E5E5E"/>
                </a:solidFill>
                <a:latin typeface="Tahoma"/>
                <a:cs typeface="Tahoma"/>
              </a:rPr>
              <a:t>have </a:t>
            </a:r>
            <a:r>
              <a:rPr sz="2531" spc="-780" dirty="0">
                <a:solidFill>
                  <a:srgbClr val="5E5E5E"/>
                </a:solidFill>
                <a:latin typeface="Tahoma"/>
                <a:cs typeface="Tahoma"/>
              </a:rPr>
              <a:t> </a:t>
            </a:r>
            <a:r>
              <a:rPr sz="2531" spc="-32" dirty="0">
                <a:solidFill>
                  <a:srgbClr val="5E5E5E"/>
                </a:solidFill>
                <a:latin typeface="Tahoma"/>
                <a:cs typeface="Tahoma"/>
              </a:rPr>
              <a:t>diverged</a:t>
            </a:r>
            <a:r>
              <a:rPr sz="2531" spc="-88" dirty="0">
                <a:solidFill>
                  <a:srgbClr val="5E5E5E"/>
                </a:solidFill>
                <a:latin typeface="Tahoma"/>
                <a:cs typeface="Tahoma"/>
              </a:rPr>
              <a:t> </a:t>
            </a:r>
            <a:r>
              <a:rPr sz="2531" spc="-53" dirty="0">
                <a:solidFill>
                  <a:srgbClr val="5E5E5E"/>
                </a:solidFill>
                <a:latin typeface="Tahoma"/>
                <a:cs typeface="Tahoma"/>
              </a:rPr>
              <a:t>prior</a:t>
            </a:r>
            <a:r>
              <a:rPr sz="2531" spc="-88" dirty="0">
                <a:solidFill>
                  <a:srgbClr val="5E5E5E"/>
                </a:solidFill>
                <a:latin typeface="Tahoma"/>
                <a:cs typeface="Tahoma"/>
              </a:rPr>
              <a:t> </a:t>
            </a:r>
            <a:r>
              <a:rPr sz="2531" spc="-35" dirty="0">
                <a:solidFill>
                  <a:srgbClr val="5E5E5E"/>
                </a:solidFill>
                <a:latin typeface="Tahoma"/>
                <a:cs typeface="Tahoma"/>
              </a:rPr>
              <a:t>to</a:t>
            </a:r>
            <a:r>
              <a:rPr sz="2531" spc="-88" dirty="0">
                <a:solidFill>
                  <a:srgbClr val="5E5E5E"/>
                </a:solidFill>
                <a:latin typeface="Tahoma"/>
                <a:cs typeface="Tahoma"/>
              </a:rPr>
              <a:t> </a:t>
            </a:r>
            <a:r>
              <a:rPr sz="2531" spc="-56" dirty="0">
                <a:solidFill>
                  <a:srgbClr val="5E5E5E"/>
                </a:solidFill>
                <a:latin typeface="Tahoma"/>
                <a:cs typeface="Tahoma"/>
              </a:rPr>
              <a:t>the</a:t>
            </a:r>
            <a:r>
              <a:rPr sz="2531" spc="-88" dirty="0">
                <a:solidFill>
                  <a:srgbClr val="5E5E5E"/>
                </a:solidFill>
                <a:latin typeface="Tahoma"/>
                <a:cs typeface="Tahoma"/>
              </a:rPr>
              <a:t> </a:t>
            </a:r>
            <a:r>
              <a:rPr sz="2531" spc="-25" dirty="0">
                <a:solidFill>
                  <a:srgbClr val="5E5E5E"/>
                </a:solidFill>
                <a:latin typeface="Tahoma"/>
                <a:cs typeface="Tahoma"/>
              </a:rPr>
              <a:t>group</a:t>
            </a:r>
            <a:r>
              <a:rPr sz="2531" spc="-88" dirty="0">
                <a:solidFill>
                  <a:srgbClr val="5E5E5E"/>
                </a:solidFill>
                <a:latin typeface="Tahoma"/>
                <a:cs typeface="Tahoma"/>
              </a:rPr>
              <a:t> </a:t>
            </a:r>
            <a:r>
              <a:rPr sz="2531" spc="-25" dirty="0">
                <a:solidFill>
                  <a:srgbClr val="5E5E5E"/>
                </a:solidFill>
                <a:latin typeface="Tahoma"/>
                <a:cs typeface="Tahoma"/>
              </a:rPr>
              <a:t>being</a:t>
            </a:r>
            <a:r>
              <a:rPr sz="2531" spc="-88" dirty="0">
                <a:solidFill>
                  <a:srgbClr val="5E5E5E"/>
                </a:solidFill>
                <a:latin typeface="Tahoma"/>
                <a:cs typeface="Tahoma"/>
              </a:rPr>
              <a:t> </a:t>
            </a:r>
            <a:r>
              <a:rPr sz="2531" spc="-14" dirty="0">
                <a:solidFill>
                  <a:srgbClr val="5E5E5E"/>
                </a:solidFill>
                <a:latin typeface="Tahoma"/>
                <a:cs typeface="Tahoma"/>
              </a:rPr>
              <a:t>studied</a:t>
            </a:r>
            <a:r>
              <a:rPr sz="2531" spc="-88" dirty="0">
                <a:solidFill>
                  <a:srgbClr val="5E5E5E"/>
                </a:solidFill>
                <a:latin typeface="Tahoma"/>
                <a:cs typeface="Tahoma"/>
              </a:rPr>
              <a:t> </a:t>
            </a:r>
            <a:r>
              <a:rPr sz="2531" spc="-134" dirty="0">
                <a:solidFill>
                  <a:srgbClr val="5E5E5E"/>
                </a:solidFill>
                <a:latin typeface="Tahoma"/>
                <a:cs typeface="Tahoma"/>
              </a:rPr>
              <a:t>(the</a:t>
            </a:r>
            <a:r>
              <a:rPr sz="2531" spc="-88" dirty="0">
                <a:solidFill>
                  <a:srgbClr val="5E5E5E"/>
                </a:solidFill>
                <a:latin typeface="Tahoma"/>
                <a:cs typeface="Tahoma"/>
              </a:rPr>
              <a:t> </a:t>
            </a:r>
            <a:r>
              <a:rPr sz="2531" i="1" spc="-74" dirty="0">
                <a:solidFill>
                  <a:srgbClr val="5E5E5E"/>
                </a:solidFill>
                <a:latin typeface="Arial"/>
                <a:cs typeface="Arial"/>
              </a:rPr>
              <a:t>ingroup</a:t>
            </a:r>
            <a:r>
              <a:rPr sz="2531" spc="-74" dirty="0">
                <a:solidFill>
                  <a:srgbClr val="5E5E5E"/>
                </a:solidFill>
                <a:latin typeface="Tahoma"/>
                <a:cs typeface="Tahoma"/>
              </a:rPr>
              <a:t>).</a:t>
            </a:r>
            <a:endParaRPr sz="2531" dirty="0">
              <a:latin typeface="Tahoma"/>
              <a:cs typeface="Tahoma"/>
            </a:endParaRPr>
          </a:p>
          <a:p>
            <a:pPr marL="8929">
              <a:spcBef>
                <a:spcPts val="1041"/>
              </a:spcBef>
            </a:pPr>
            <a:r>
              <a:rPr sz="2531" spc="-28" dirty="0">
                <a:solidFill>
                  <a:srgbClr val="5E5E5E"/>
                </a:solidFill>
                <a:latin typeface="Tahoma"/>
                <a:cs typeface="Tahoma"/>
              </a:rPr>
              <a:t>We</a:t>
            </a:r>
            <a:r>
              <a:rPr sz="2531" spc="-88" dirty="0">
                <a:solidFill>
                  <a:srgbClr val="5E5E5E"/>
                </a:solidFill>
                <a:latin typeface="Tahoma"/>
                <a:cs typeface="Tahoma"/>
              </a:rPr>
              <a:t> </a:t>
            </a:r>
            <a:r>
              <a:rPr sz="2531" spc="25" dirty="0">
                <a:solidFill>
                  <a:srgbClr val="5E5E5E"/>
                </a:solidFill>
                <a:latin typeface="Tahoma"/>
                <a:cs typeface="Tahoma"/>
              </a:rPr>
              <a:t>can</a:t>
            </a:r>
            <a:r>
              <a:rPr sz="2531" spc="-88" dirty="0">
                <a:solidFill>
                  <a:srgbClr val="5E5E5E"/>
                </a:solidFill>
                <a:latin typeface="Tahoma"/>
                <a:cs typeface="Tahoma"/>
              </a:rPr>
              <a:t> </a:t>
            </a:r>
            <a:r>
              <a:rPr sz="2531" spc="-56" dirty="0">
                <a:solidFill>
                  <a:srgbClr val="5E5E5E"/>
                </a:solidFill>
                <a:latin typeface="Tahoma"/>
                <a:cs typeface="Tahoma"/>
              </a:rPr>
              <a:t>rearrange</a:t>
            </a:r>
            <a:r>
              <a:rPr sz="2531" spc="-88" dirty="0">
                <a:solidFill>
                  <a:srgbClr val="5E5E5E"/>
                </a:solidFill>
                <a:latin typeface="Tahoma"/>
                <a:cs typeface="Tahoma"/>
              </a:rPr>
              <a:t> </a:t>
            </a:r>
            <a:r>
              <a:rPr sz="2531" spc="-56" dirty="0">
                <a:solidFill>
                  <a:srgbClr val="5E5E5E"/>
                </a:solidFill>
                <a:latin typeface="Tahoma"/>
                <a:cs typeface="Tahoma"/>
              </a:rPr>
              <a:t>the</a:t>
            </a:r>
            <a:r>
              <a:rPr sz="2531" spc="-88" dirty="0">
                <a:solidFill>
                  <a:srgbClr val="5E5E5E"/>
                </a:solidFill>
                <a:latin typeface="Tahoma"/>
                <a:cs typeface="Tahoma"/>
              </a:rPr>
              <a:t> </a:t>
            </a:r>
            <a:r>
              <a:rPr sz="2531" spc="-74" dirty="0">
                <a:solidFill>
                  <a:srgbClr val="5E5E5E"/>
                </a:solidFill>
                <a:latin typeface="Tahoma"/>
                <a:cs typeface="Tahoma"/>
              </a:rPr>
              <a:t>tree</a:t>
            </a:r>
            <a:r>
              <a:rPr sz="2531" spc="-88" dirty="0">
                <a:solidFill>
                  <a:srgbClr val="5E5E5E"/>
                </a:solidFill>
                <a:latin typeface="Tahoma"/>
                <a:cs typeface="Tahoma"/>
              </a:rPr>
              <a:t> </a:t>
            </a:r>
            <a:r>
              <a:rPr sz="2531" spc="60" dirty="0">
                <a:solidFill>
                  <a:srgbClr val="5E5E5E"/>
                </a:solidFill>
                <a:latin typeface="Tahoma"/>
                <a:cs typeface="Tahoma"/>
              </a:rPr>
              <a:t>so</a:t>
            </a:r>
            <a:r>
              <a:rPr sz="2531" spc="-88" dirty="0">
                <a:solidFill>
                  <a:srgbClr val="5E5E5E"/>
                </a:solidFill>
                <a:latin typeface="Tahoma"/>
                <a:cs typeface="Tahoma"/>
              </a:rPr>
              <a:t> </a:t>
            </a:r>
            <a:r>
              <a:rPr sz="2531" spc="-56" dirty="0">
                <a:solidFill>
                  <a:srgbClr val="5E5E5E"/>
                </a:solidFill>
                <a:latin typeface="Tahoma"/>
                <a:cs typeface="Tahoma"/>
              </a:rPr>
              <a:t>the</a:t>
            </a:r>
            <a:r>
              <a:rPr sz="2531" spc="-88" dirty="0">
                <a:solidFill>
                  <a:srgbClr val="5E5E5E"/>
                </a:solidFill>
                <a:latin typeface="Tahoma"/>
                <a:cs typeface="Tahoma"/>
              </a:rPr>
              <a:t> </a:t>
            </a:r>
            <a:r>
              <a:rPr sz="2531" i="1" spc="-14" dirty="0">
                <a:solidFill>
                  <a:srgbClr val="5E5E5E"/>
                </a:solidFill>
                <a:latin typeface="Arial"/>
                <a:cs typeface="Arial"/>
              </a:rPr>
              <a:t>outgroup</a:t>
            </a:r>
            <a:r>
              <a:rPr sz="2531" i="1" dirty="0">
                <a:solidFill>
                  <a:srgbClr val="5E5E5E"/>
                </a:solidFill>
                <a:latin typeface="Arial"/>
                <a:cs typeface="Arial"/>
              </a:rPr>
              <a:t> </a:t>
            </a:r>
            <a:r>
              <a:rPr sz="2531" spc="-28" dirty="0">
                <a:solidFill>
                  <a:srgbClr val="5E5E5E"/>
                </a:solidFill>
                <a:latin typeface="Tahoma"/>
                <a:cs typeface="Tahoma"/>
              </a:rPr>
              <a:t>diverges</a:t>
            </a:r>
            <a:r>
              <a:rPr sz="2531" spc="-88" dirty="0">
                <a:solidFill>
                  <a:srgbClr val="5E5E5E"/>
                </a:solidFill>
                <a:latin typeface="Tahoma"/>
                <a:cs typeface="Tahoma"/>
              </a:rPr>
              <a:t> </a:t>
            </a:r>
            <a:r>
              <a:rPr sz="2531" spc="-77" dirty="0">
                <a:solidFill>
                  <a:srgbClr val="5E5E5E"/>
                </a:solidFill>
                <a:latin typeface="Tahoma"/>
                <a:cs typeface="Tahoma"/>
              </a:rPr>
              <a:t>first.</a:t>
            </a:r>
            <a:endParaRPr sz="2531" dirty="0">
              <a:latin typeface="Tahoma"/>
              <a:cs typeface="Tahoma"/>
            </a:endParaRPr>
          </a:p>
          <a:p>
            <a:pPr marL="8929" marR="3572">
              <a:lnSpc>
                <a:spcPct val="101899"/>
              </a:lnSpc>
              <a:spcBef>
                <a:spcPts val="984"/>
              </a:spcBef>
            </a:pPr>
            <a:r>
              <a:rPr sz="2531" spc="-49" dirty="0">
                <a:solidFill>
                  <a:srgbClr val="5E5E5E"/>
                </a:solidFill>
                <a:latin typeface="Tahoma"/>
                <a:cs typeface="Tahoma"/>
              </a:rPr>
              <a:t>The</a:t>
            </a:r>
            <a:r>
              <a:rPr sz="2531" spc="-88" dirty="0">
                <a:solidFill>
                  <a:srgbClr val="5E5E5E"/>
                </a:solidFill>
                <a:latin typeface="Tahoma"/>
                <a:cs typeface="Tahoma"/>
              </a:rPr>
              <a:t> </a:t>
            </a:r>
            <a:r>
              <a:rPr sz="2531" spc="-49" dirty="0">
                <a:solidFill>
                  <a:srgbClr val="5E5E5E"/>
                </a:solidFill>
                <a:latin typeface="Tahoma"/>
                <a:cs typeface="Tahoma"/>
              </a:rPr>
              <a:t>root</a:t>
            </a:r>
            <a:r>
              <a:rPr sz="2531" spc="-84" dirty="0">
                <a:solidFill>
                  <a:srgbClr val="5E5E5E"/>
                </a:solidFill>
                <a:latin typeface="Tahoma"/>
                <a:cs typeface="Tahoma"/>
              </a:rPr>
              <a:t> </a:t>
            </a:r>
            <a:r>
              <a:rPr sz="2531" spc="-32" dirty="0">
                <a:solidFill>
                  <a:srgbClr val="5E5E5E"/>
                </a:solidFill>
                <a:latin typeface="Tahoma"/>
                <a:cs typeface="Tahoma"/>
              </a:rPr>
              <a:t>represents</a:t>
            </a:r>
            <a:r>
              <a:rPr sz="2531" spc="-84" dirty="0">
                <a:solidFill>
                  <a:srgbClr val="5E5E5E"/>
                </a:solidFill>
                <a:latin typeface="Tahoma"/>
                <a:cs typeface="Tahoma"/>
              </a:rPr>
              <a:t> </a:t>
            </a:r>
            <a:r>
              <a:rPr sz="2531" spc="-56" dirty="0">
                <a:solidFill>
                  <a:srgbClr val="5E5E5E"/>
                </a:solidFill>
                <a:latin typeface="Tahoma"/>
                <a:cs typeface="Tahoma"/>
              </a:rPr>
              <a:t>the</a:t>
            </a:r>
            <a:r>
              <a:rPr sz="2531" spc="-84" dirty="0">
                <a:solidFill>
                  <a:srgbClr val="5E5E5E"/>
                </a:solidFill>
                <a:latin typeface="Tahoma"/>
                <a:cs typeface="Tahoma"/>
              </a:rPr>
              <a:t> </a:t>
            </a:r>
            <a:r>
              <a:rPr sz="2531" dirty="0">
                <a:solidFill>
                  <a:srgbClr val="5E5E5E"/>
                </a:solidFill>
                <a:latin typeface="Tahoma"/>
                <a:cs typeface="Tahoma"/>
              </a:rPr>
              <a:t>most</a:t>
            </a:r>
            <a:r>
              <a:rPr sz="2531" spc="-84" dirty="0">
                <a:solidFill>
                  <a:srgbClr val="5E5E5E"/>
                </a:solidFill>
                <a:latin typeface="Tahoma"/>
                <a:cs typeface="Tahoma"/>
              </a:rPr>
              <a:t> </a:t>
            </a:r>
            <a:r>
              <a:rPr sz="2531" spc="-35" dirty="0">
                <a:solidFill>
                  <a:srgbClr val="5E5E5E"/>
                </a:solidFill>
                <a:latin typeface="Tahoma"/>
                <a:cs typeface="Tahoma"/>
              </a:rPr>
              <a:t>recent</a:t>
            </a:r>
            <a:r>
              <a:rPr sz="2531" spc="-88" dirty="0">
                <a:solidFill>
                  <a:srgbClr val="5E5E5E"/>
                </a:solidFill>
                <a:latin typeface="Tahoma"/>
                <a:cs typeface="Tahoma"/>
              </a:rPr>
              <a:t> </a:t>
            </a:r>
            <a:r>
              <a:rPr sz="2531" spc="18" dirty="0">
                <a:solidFill>
                  <a:srgbClr val="5E5E5E"/>
                </a:solidFill>
                <a:latin typeface="Tahoma"/>
                <a:cs typeface="Tahoma"/>
              </a:rPr>
              <a:t>common</a:t>
            </a:r>
            <a:r>
              <a:rPr sz="2531" spc="-84" dirty="0">
                <a:solidFill>
                  <a:srgbClr val="5E5E5E"/>
                </a:solidFill>
                <a:latin typeface="Tahoma"/>
                <a:cs typeface="Tahoma"/>
              </a:rPr>
              <a:t> </a:t>
            </a:r>
            <a:r>
              <a:rPr sz="2531" spc="-7" dirty="0">
                <a:solidFill>
                  <a:srgbClr val="5E5E5E"/>
                </a:solidFill>
                <a:latin typeface="Tahoma"/>
                <a:cs typeface="Tahoma"/>
              </a:rPr>
              <a:t>ancestor</a:t>
            </a:r>
            <a:r>
              <a:rPr sz="2531" spc="-84" dirty="0">
                <a:solidFill>
                  <a:srgbClr val="5E5E5E"/>
                </a:solidFill>
                <a:latin typeface="Tahoma"/>
                <a:cs typeface="Tahoma"/>
              </a:rPr>
              <a:t> </a:t>
            </a:r>
            <a:r>
              <a:rPr sz="2531" spc="-60" dirty="0">
                <a:solidFill>
                  <a:srgbClr val="5E5E5E"/>
                </a:solidFill>
                <a:latin typeface="Tahoma"/>
                <a:cs typeface="Tahoma"/>
              </a:rPr>
              <a:t>of </a:t>
            </a:r>
            <a:r>
              <a:rPr sz="2531" spc="-780" dirty="0">
                <a:solidFill>
                  <a:srgbClr val="5E5E5E"/>
                </a:solidFill>
                <a:latin typeface="Tahoma"/>
                <a:cs typeface="Tahoma"/>
              </a:rPr>
              <a:t> </a:t>
            </a:r>
            <a:r>
              <a:rPr sz="2531" spc="-56" dirty="0">
                <a:solidFill>
                  <a:srgbClr val="5E5E5E"/>
                </a:solidFill>
                <a:latin typeface="Tahoma"/>
                <a:cs typeface="Tahoma"/>
              </a:rPr>
              <a:t>the</a:t>
            </a:r>
            <a:r>
              <a:rPr sz="2531" spc="-91" dirty="0">
                <a:solidFill>
                  <a:srgbClr val="5E5E5E"/>
                </a:solidFill>
                <a:latin typeface="Tahoma"/>
                <a:cs typeface="Tahoma"/>
              </a:rPr>
              <a:t> </a:t>
            </a:r>
            <a:r>
              <a:rPr sz="2531" i="1" spc="-35" dirty="0">
                <a:solidFill>
                  <a:srgbClr val="5E5E5E"/>
                </a:solidFill>
                <a:latin typeface="Arial"/>
                <a:cs typeface="Arial"/>
              </a:rPr>
              <a:t>ingroup</a:t>
            </a:r>
            <a:r>
              <a:rPr sz="2531" i="1" dirty="0">
                <a:solidFill>
                  <a:srgbClr val="5E5E5E"/>
                </a:solidFill>
                <a:latin typeface="Arial"/>
                <a:cs typeface="Arial"/>
              </a:rPr>
              <a:t> </a:t>
            </a:r>
            <a:r>
              <a:rPr sz="2531" spc="-7" dirty="0">
                <a:solidFill>
                  <a:srgbClr val="5E5E5E"/>
                </a:solidFill>
                <a:latin typeface="Tahoma"/>
                <a:cs typeface="Tahoma"/>
              </a:rPr>
              <a:t>and</a:t>
            </a:r>
            <a:r>
              <a:rPr sz="2531" spc="-88" dirty="0">
                <a:solidFill>
                  <a:srgbClr val="5E5E5E"/>
                </a:solidFill>
                <a:latin typeface="Tahoma"/>
                <a:cs typeface="Tahoma"/>
              </a:rPr>
              <a:t> </a:t>
            </a:r>
            <a:r>
              <a:rPr sz="2531" i="1" spc="-14" dirty="0">
                <a:solidFill>
                  <a:srgbClr val="5E5E5E"/>
                </a:solidFill>
                <a:latin typeface="Arial"/>
                <a:cs typeface="Arial"/>
              </a:rPr>
              <a:t>outgroup</a:t>
            </a:r>
            <a:r>
              <a:rPr sz="2531" i="1" dirty="0">
                <a:solidFill>
                  <a:srgbClr val="5E5E5E"/>
                </a:solidFill>
                <a:latin typeface="Arial"/>
                <a:cs typeface="Arial"/>
              </a:rPr>
              <a:t> </a:t>
            </a:r>
            <a:r>
              <a:rPr sz="2531" spc="-46" dirty="0">
                <a:solidFill>
                  <a:srgbClr val="5E5E5E"/>
                </a:solidFill>
                <a:latin typeface="Tahoma"/>
                <a:cs typeface="Tahoma"/>
              </a:rPr>
              <a:t>taxa.</a:t>
            </a:r>
            <a:endParaRPr sz="2531" dirty="0">
              <a:latin typeface="Tahoma"/>
              <a:cs typeface="Tahom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73" name="Google Shape;473;p30"/>
          <p:cNvSpPr txBox="1"/>
          <p:nvPr/>
        </p:nvSpPr>
        <p:spPr>
          <a:xfrm>
            <a:off x="596609" y="4415927"/>
            <a:ext cx="29994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dirty="0">
                <a:solidFill>
                  <a:schemeClr val="dk1"/>
                </a:solidFill>
                <a:latin typeface="Courier New"/>
                <a:ea typeface="Courier New"/>
                <a:cs typeface="Courier New"/>
                <a:sym typeface="Courier New"/>
              </a:rPr>
              <a:t>ATGCCAGCTA</a:t>
            </a:r>
            <a:endParaRPr sz="2800" dirty="0">
              <a:solidFill>
                <a:schemeClr val="dk1"/>
              </a:solidFill>
              <a:latin typeface="Courier New"/>
              <a:ea typeface="Courier New"/>
              <a:cs typeface="Courier New"/>
              <a:sym typeface="Courier New"/>
            </a:endParaRPr>
          </a:p>
        </p:txBody>
      </p:sp>
      <p:sp>
        <p:nvSpPr>
          <p:cNvPr id="474" name="Google Shape;474;p30"/>
          <p:cNvSpPr txBox="1"/>
          <p:nvPr/>
        </p:nvSpPr>
        <p:spPr>
          <a:xfrm>
            <a:off x="1083662" y="4111625"/>
            <a:ext cx="1978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Poppins"/>
              <a:buNone/>
            </a:pPr>
            <a:r>
              <a:rPr lang="en-US" sz="2000" dirty="0">
                <a:solidFill>
                  <a:schemeClr val="dk1"/>
                </a:solidFill>
                <a:latin typeface="Poppins"/>
                <a:ea typeface="Poppins"/>
                <a:cs typeface="Poppins"/>
                <a:sym typeface="Poppins"/>
              </a:rPr>
              <a:t>Ancestor</a:t>
            </a:r>
            <a:endParaRPr sz="2000" dirty="0">
              <a:solidFill>
                <a:schemeClr val="dk1"/>
              </a:solidFill>
              <a:latin typeface="Poppins"/>
              <a:ea typeface="Poppins"/>
              <a:cs typeface="Poppins"/>
              <a:sym typeface="Poppins"/>
            </a:endParaRPr>
          </a:p>
        </p:txBody>
      </p:sp>
      <p:sp>
        <p:nvSpPr>
          <p:cNvPr id="3" name="Title 2">
            <a:extLst>
              <a:ext uri="{FF2B5EF4-FFF2-40B4-BE49-F238E27FC236}">
                <a16:creationId xmlns:a16="http://schemas.microsoft.com/office/drawing/2014/main" id="{C444375D-D086-A99D-02BC-CE2744561239}"/>
              </a:ext>
            </a:extLst>
          </p:cNvPr>
          <p:cNvSpPr>
            <a:spLocks noGrp="1"/>
          </p:cNvSpPr>
          <p:nvPr>
            <p:ph type="title"/>
          </p:nvPr>
        </p:nvSpPr>
        <p:spPr/>
        <p:txBody>
          <a:bodyPr/>
          <a:lstStyle/>
          <a:p>
            <a:r>
              <a:rPr lang="en-US" dirty="0"/>
              <a:t>Trees must be </a:t>
            </a:r>
            <a:r>
              <a:rPr lang="en-US" b="1" i="1" dirty="0"/>
              <a:t>rooted</a:t>
            </a:r>
            <a:endParaRPr lang="en-US" dirty="0"/>
          </a:p>
        </p:txBody>
      </p:sp>
      <p:pic>
        <p:nvPicPr>
          <p:cNvPr id="23" name="Google Shape;164;p12" descr="A picture containing text, athletic game, ball&#10;&#10;Description automatically generated">
            <a:extLst>
              <a:ext uri="{FF2B5EF4-FFF2-40B4-BE49-F238E27FC236}">
                <a16:creationId xmlns:a16="http://schemas.microsoft.com/office/drawing/2014/main" id="{28B8511C-3267-2763-18BF-7DF5DAA2EE16}"/>
              </a:ext>
            </a:extLst>
          </p:cNvPr>
          <p:cNvPicPr preferRelativeResize="0"/>
          <p:nvPr/>
        </p:nvPicPr>
        <p:blipFill rotWithShape="1">
          <a:blip r:embed="rId3">
            <a:alphaModFix/>
          </a:blip>
          <a:srcRect t="4471" r="5027" b="5606"/>
          <a:stretch/>
        </p:blipFill>
        <p:spPr>
          <a:xfrm>
            <a:off x="2889408" y="1794119"/>
            <a:ext cx="3661773" cy="3382158"/>
          </a:xfrm>
          <a:prstGeom prst="rect">
            <a:avLst/>
          </a:prstGeom>
          <a:noFill/>
          <a:ln>
            <a:noFill/>
          </a:ln>
        </p:spPr>
      </p:pic>
      <p:sp>
        <p:nvSpPr>
          <p:cNvPr id="24" name="Google Shape;165;p12">
            <a:extLst>
              <a:ext uri="{FF2B5EF4-FFF2-40B4-BE49-F238E27FC236}">
                <a16:creationId xmlns:a16="http://schemas.microsoft.com/office/drawing/2014/main" id="{E679EA77-02CB-5828-161B-18D43C7B3DFC}"/>
              </a:ext>
            </a:extLst>
          </p:cNvPr>
          <p:cNvSpPr txBox="1"/>
          <p:nvPr/>
        </p:nvSpPr>
        <p:spPr>
          <a:xfrm>
            <a:off x="4118970" y="4754344"/>
            <a:ext cx="29993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Courier New"/>
              <a:buNone/>
            </a:pPr>
            <a:r>
              <a:rPr lang="en-US" sz="2800" b="1" dirty="0">
                <a:solidFill>
                  <a:schemeClr val="dk1"/>
                </a:solidFill>
                <a:latin typeface="Courier New"/>
                <a:ea typeface="Courier New"/>
                <a:cs typeface="Courier New"/>
                <a:sym typeface="Courier New"/>
              </a:rPr>
              <a:t>ATGCCAGCTA</a:t>
            </a:r>
            <a:endParaRPr sz="2800" b="1" dirty="0">
              <a:solidFill>
                <a:schemeClr val="dk1"/>
              </a:solidFill>
              <a:latin typeface="Courier New"/>
              <a:ea typeface="Courier New"/>
              <a:cs typeface="Courier New"/>
              <a:sym typeface="Courier New"/>
            </a:endParaRPr>
          </a:p>
        </p:txBody>
      </p:sp>
      <p:sp>
        <p:nvSpPr>
          <p:cNvPr id="25" name="Google Shape;166;p12">
            <a:extLst>
              <a:ext uri="{FF2B5EF4-FFF2-40B4-BE49-F238E27FC236}">
                <a16:creationId xmlns:a16="http://schemas.microsoft.com/office/drawing/2014/main" id="{444C2644-6429-B577-93C0-4969B64AF74B}"/>
              </a:ext>
            </a:extLst>
          </p:cNvPr>
          <p:cNvSpPr txBox="1"/>
          <p:nvPr/>
        </p:nvSpPr>
        <p:spPr>
          <a:xfrm>
            <a:off x="6447717" y="4253110"/>
            <a:ext cx="259982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dirty="0">
                <a:solidFill>
                  <a:srgbClr val="00B050"/>
                </a:solidFill>
                <a:latin typeface="Courier New"/>
                <a:ea typeface="Courier New"/>
                <a:cs typeface="Courier New"/>
                <a:sym typeface="Courier New"/>
              </a:rPr>
              <a:t>G</a:t>
            </a:r>
            <a:r>
              <a:rPr lang="en-US" sz="2800" b="1" dirty="0">
                <a:solidFill>
                  <a:srgbClr val="006FC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GCCA</a:t>
            </a:r>
            <a:r>
              <a:rPr lang="en-US" sz="2800" b="1" dirty="0">
                <a:solidFill>
                  <a:srgbClr val="006FC0"/>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CTA</a:t>
            </a:r>
            <a:endParaRPr sz="2800" b="1" dirty="0">
              <a:solidFill>
                <a:schemeClr val="dk1"/>
              </a:solidFill>
              <a:latin typeface="Courier New"/>
              <a:ea typeface="Courier New"/>
              <a:cs typeface="Courier New"/>
              <a:sym typeface="Courier New"/>
            </a:endParaRPr>
          </a:p>
        </p:txBody>
      </p:sp>
      <p:sp>
        <p:nvSpPr>
          <p:cNvPr id="26" name="Google Shape;167;p12">
            <a:extLst>
              <a:ext uri="{FF2B5EF4-FFF2-40B4-BE49-F238E27FC236}">
                <a16:creationId xmlns:a16="http://schemas.microsoft.com/office/drawing/2014/main" id="{AF7F9A2E-832C-CE03-7CE0-40916148364B}"/>
              </a:ext>
            </a:extLst>
          </p:cNvPr>
          <p:cNvSpPr txBox="1"/>
          <p:nvPr/>
        </p:nvSpPr>
        <p:spPr>
          <a:xfrm>
            <a:off x="5428883" y="3418204"/>
            <a:ext cx="267031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000"/>
              <a:buFont typeface="Courier New"/>
              <a:buNone/>
            </a:pPr>
            <a:r>
              <a:rPr lang="en-US" sz="2800" b="1">
                <a:solidFill>
                  <a:srgbClr val="00B050"/>
                </a:solidFill>
                <a:latin typeface="Courier New"/>
                <a:ea typeface="Courier New"/>
                <a:cs typeface="Courier New"/>
                <a:sym typeface="Courier New"/>
              </a:rPr>
              <a:t>G</a:t>
            </a:r>
            <a:r>
              <a:rPr lang="en-US" sz="2800" b="1">
                <a:solidFill>
                  <a:schemeClr val="dk1"/>
                </a:solidFill>
                <a:latin typeface="Courier New"/>
                <a:ea typeface="Courier New"/>
                <a:cs typeface="Courier New"/>
                <a:sym typeface="Courier New"/>
              </a:rPr>
              <a:t>TGCCAGCTA</a:t>
            </a:r>
            <a:endParaRPr sz="2800" b="1">
              <a:solidFill>
                <a:schemeClr val="dk1"/>
              </a:solidFill>
              <a:latin typeface="Courier New"/>
              <a:ea typeface="Courier New"/>
              <a:cs typeface="Courier New"/>
              <a:sym typeface="Courier New"/>
            </a:endParaRPr>
          </a:p>
        </p:txBody>
      </p:sp>
      <p:sp>
        <p:nvSpPr>
          <p:cNvPr id="27" name="Google Shape;168;p12">
            <a:extLst>
              <a:ext uri="{FF2B5EF4-FFF2-40B4-BE49-F238E27FC236}">
                <a16:creationId xmlns:a16="http://schemas.microsoft.com/office/drawing/2014/main" id="{3BDE1EB0-1539-A307-4FF5-7AC18A2EDC40}"/>
              </a:ext>
            </a:extLst>
          </p:cNvPr>
          <p:cNvSpPr txBox="1"/>
          <p:nvPr/>
        </p:nvSpPr>
        <p:spPr>
          <a:xfrm>
            <a:off x="6130471" y="3086776"/>
            <a:ext cx="2539908"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CAGCTA</a:t>
            </a:r>
            <a:endParaRPr sz="2800" b="1" dirty="0">
              <a:solidFill>
                <a:schemeClr val="dk1"/>
              </a:solidFill>
              <a:latin typeface="Courier New"/>
              <a:ea typeface="Courier New"/>
              <a:cs typeface="Courier New"/>
              <a:sym typeface="Courier New"/>
            </a:endParaRPr>
          </a:p>
        </p:txBody>
      </p:sp>
      <p:sp>
        <p:nvSpPr>
          <p:cNvPr id="28" name="Google Shape;169;p12">
            <a:extLst>
              <a:ext uri="{FF2B5EF4-FFF2-40B4-BE49-F238E27FC236}">
                <a16:creationId xmlns:a16="http://schemas.microsoft.com/office/drawing/2014/main" id="{E138DF77-B09D-3F60-5A96-6970833FF305}"/>
              </a:ext>
            </a:extLst>
          </p:cNvPr>
          <p:cNvSpPr txBox="1"/>
          <p:nvPr/>
        </p:nvSpPr>
        <p:spPr>
          <a:xfrm>
            <a:off x="6447717" y="2438339"/>
            <a:ext cx="3093794"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TG</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GCTA</a:t>
            </a:r>
            <a:endParaRPr sz="2800" b="1" dirty="0">
              <a:solidFill>
                <a:schemeClr val="dk1"/>
              </a:solidFill>
              <a:latin typeface="Courier New"/>
              <a:ea typeface="Courier New"/>
              <a:cs typeface="Courier New"/>
              <a:sym typeface="Courier New"/>
            </a:endParaRPr>
          </a:p>
        </p:txBody>
      </p:sp>
      <p:sp>
        <p:nvSpPr>
          <p:cNvPr id="29" name="Google Shape;170;p12">
            <a:extLst>
              <a:ext uri="{FF2B5EF4-FFF2-40B4-BE49-F238E27FC236}">
                <a16:creationId xmlns:a16="http://schemas.microsoft.com/office/drawing/2014/main" id="{0E2AB41D-AEC1-E37A-AE77-B28EA5EF7960}"/>
              </a:ext>
            </a:extLst>
          </p:cNvPr>
          <p:cNvSpPr txBox="1"/>
          <p:nvPr/>
        </p:nvSpPr>
        <p:spPr>
          <a:xfrm>
            <a:off x="6447717" y="1737506"/>
            <a:ext cx="2901412" cy="523180"/>
          </a:xfrm>
          <a:prstGeom prst="rect">
            <a:avLst/>
          </a:prstGeom>
          <a:noFill/>
          <a:ln>
            <a:noFill/>
          </a:ln>
        </p:spPr>
        <p:txBody>
          <a:bodyPr spcFirstLastPara="1" wrap="square" lIns="91425" tIns="45700" rIns="91425" bIns="45700" anchor="t" anchorCtr="0">
            <a:spAutoFit/>
          </a:bodyPr>
          <a:lstStyle/>
          <a:p>
            <a:pPr lvl="0">
              <a:buClr>
                <a:srgbClr val="00B050"/>
              </a:buClr>
              <a:buSzPts val="2000"/>
            </a:pPr>
            <a:r>
              <a:rPr lang="en-US" sz="2800" b="1" dirty="0">
                <a:solidFill>
                  <a:srgbClr val="00B050"/>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TC</a:t>
            </a:r>
            <a:r>
              <a:rPr lang="en-US" sz="2800" b="1" dirty="0">
                <a:solidFill>
                  <a:srgbClr val="FFC002"/>
                </a:solidFill>
                <a:latin typeface="Courier New"/>
                <a:ea typeface="Courier New"/>
                <a:cs typeface="Courier New"/>
                <a:sym typeface="Courier New"/>
              </a:rPr>
              <a:t>T</a:t>
            </a:r>
            <a:r>
              <a:rPr lang="en-US" sz="2800" b="1" dirty="0">
                <a:solidFill>
                  <a:schemeClr val="dk1"/>
                </a:solidFill>
                <a:latin typeface="Courier New"/>
                <a:ea typeface="Courier New"/>
                <a:cs typeface="Courier New"/>
                <a:sym typeface="Courier New"/>
              </a:rPr>
              <a:t>C</a:t>
            </a:r>
            <a:r>
              <a:rPr lang="en-US" sz="2800" b="1" dirty="0">
                <a:solidFill>
                  <a:srgbClr val="FF0001"/>
                </a:solidFill>
                <a:latin typeface="Courier New"/>
                <a:ea typeface="Courier New"/>
                <a:cs typeface="Courier New"/>
                <a:sym typeface="Courier New"/>
              </a:rPr>
              <a:t>G</a:t>
            </a:r>
            <a:r>
              <a:rPr lang="en-US" sz="2800" b="1" dirty="0">
                <a:solidFill>
                  <a:schemeClr val="dk1"/>
                </a:solidFill>
                <a:latin typeface="Courier New"/>
                <a:ea typeface="Courier New"/>
                <a:cs typeface="Courier New"/>
                <a:sym typeface="Courier New"/>
              </a:rPr>
              <a:t>GCTC</a:t>
            </a:r>
            <a:endParaRPr sz="2800" b="1" dirty="0">
              <a:solidFill>
                <a:schemeClr val="dk1"/>
              </a:solidFill>
              <a:latin typeface="Courier New"/>
              <a:ea typeface="Courier New"/>
              <a:cs typeface="Courier New"/>
              <a:sym typeface="Courier New"/>
            </a:endParaRPr>
          </a:p>
        </p:txBody>
      </p:sp>
      <p:sp>
        <p:nvSpPr>
          <p:cNvPr id="30" name="Google Shape;171;p12">
            <a:extLst>
              <a:ext uri="{FF2B5EF4-FFF2-40B4-BE49-F238E27FC236}">
                <a16:creationId xmlns:a16="http://schemas.microsoft.com/office/drawing/2014/main" id="{A1CD007E-C307-DC1A-DBDF-89989C071C86}"/>
              </a:ext>
            </a:extLst>
          </p:cNvPr>
          <p:cNvSpPr txBox="1"/>
          <p:nvPr/>
        </p:nvSpPr>
        <p:spPr>
          <a:xfrm>
            <a:off x="3693085" y="3649244"/>
            <a:ext cx="84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B050"/>
                </a:solidFill>
                <a:latin typeface="Courier New"/>
                <a:ea typeface="Courier New"/>
                <a:cs typeface="Courier New"/>
                <a:sym typeface="Courier New"/>
              </a:rPr>
              <a:t>G</a:t>
            </a:r>
            <a:endParaRPr sz="1800" b="1" dirty="0">
              <a:solidFill>
                <a:schemeClr val="dk1"/>
              </a:solidFill>
              <a:latin typeface="Courier New"/>
              <a:ea typeface="Courier New"/>
              <a:cs typeface="Courier New"/>
              <a:sym typeface="Courier New"/>
            </a:endParaRPr>
          </a:p>
        </p:txBody>
      </p:sp>
      <p:sp>
        <p:nvSpPr>
          <p:cNvPr id="31" name="Right Arrow 30">
            <a:extLst>
              <a:ext uri="{FF2B5EF4-FFF2-40B4-BE49-F238E27FC236}">
                <a16:creationId xmlns:a16="http://schemas.microsoft.com/office/drawing/2014/main" id="{A69ECEAE-5839-F6B4-C498-B82F41284B17}"/>
              </a:ext>
            </a:extLst>
          </p:cNvPr>
          <p:cNvSpPr/>
          <p:nvPr/>
        </p:nvSpPr>
        <p:spPr>
          <a:xfrm>
            <a:off x="2461274" y="6001530"/>
            <a:ext cx="6473692" cy="127000"/>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2" name="TextBox 31">
            <a:extLst>
              <a:ext uri="{FF2B5EF4-FFF2-40B4-BE49-F238E27FC236}">
                <a16:creationId xmlns:a16="http://schemas.microsoft.com/office/drawing/2014/main" id="{0EF8EC3F-E28C-F459-097C-B892D2D94894}"/>
              </a:ext>
            </a:extLst>
          </p:cNvPr>
          <p:cNvSpPr txBox="1"/>
          <p:nvPr/>
        </p:nvSpPr>
        <p:spPr>
          <a:xfrm>
            <a:off x="2461274" y="5701237"/>
            <a:ext cx="6473692" cy="400110"/>
          </a:xfrm>
          <a:prstGeom prst="rect">
            <a:avLst/>
          </a:prstGeom>
          <a:noFill/>
        </p:spPr>
        <p:txBody>
          <a:bodyPr wrap="square" rtlCol="0">
            <a:spAutoFit/>
          </a:bodyPr>
          <a:lstStyle/>
          <a:p>
            <a:pPr algn="ctr" defTabSz="457200">
              <a:buClrTx/>
              <a:buFontTx/>
              <a:buNone/>
            </a:pPr>
            <a:r>
              <a:rPr lang="en-US" sz="2000" kern="1200" dirty="0">
                <a:solidFill>
                  <a:srgbClr val="4D4D4D"/>
                </a:solidFill>
                <a:latin typeface="Poppins" pitchFamily="2" charset="77"/>
                <a:ea typeface="+mn-ea"/>
                <a:cs typeface="Poppins" pitchFamily="2" charset="77"/>
              </a:rPr>
              <a:t>Genetic distance</a:t>
            </a:r>
          </a:p>
        </p:txBody>
      </p:sp>
      <p:sp>
        <p:nvSpPr>
          <p:cNvPr id="33" name="Google Shape;191;p14">
            <a:extLst>
              <a:ext uri="{FF2B5EF4-FFF2-40B4-BE49-F238E27FC236}">
                <a16:creationId xmlns:a16="http://schemas.microsoft.com/office/drawing/2014/main" id="{A360D084-D993-4403-77F6-E1810176C867}"/>
              </a:ext>
            </a:extLst>
          </p:cNvPr>
          <p:cNvSpPr txBox="1"/>
          <p:nvPr/>
        </p:nvSpPr>
        <p:spPr>
          <a:xfrm>
            <a:off x="4764172" y="2176438"/>
            <a:ext cx="44258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C000"/>
              </a:buClr>
              <a:buSzPts val="3200"/>
              <a:buFont typeface="Courier New"/>
              <a:buNone/>
            </a:pPr>
            <a:r>
              <a:rPr lang="en-US" sz="3200" b="1" dirty="0">
                <a:solidFill>
                  <a:srgbClr val="FFC000"/>
                </a:solidFill>
                <a:latin typeface="Courier New"/>
                <a:ea typeface="Courier New"/>
                <a:cs typeface="Courier New"/>
                <a:sym typeface="Courier New"/>
              </a:rPr>
              <a:t>T</a:t>
            </a:r>
            <a:endParaRPr sz="1800" b="1" dirty="0">
              <a:solidFill>
                <a:schemeClr val="dk1"/>
              </a:solidFill>
              <a:latin typeface="Courier New"/>
              <a:ea typeface="Courier New"/>
              <a:cs typeface="Courier New"/>
              <a:sym typeface="Courier New"/>
            </a:endParaRPr>
          </a:p>
        </p:txBody>
      </p:sp>
      <p:sp>
        <p:nvSpPr>
          <p:cNvPr id="34" name="Google Shape;171;p12">
            <a:extLst>
              <a:ext uri="{FF2B5EF4-FFF2-40B4-BE49-F238E27FC236}">
                <a16:creationId xmlns:a16="http://schemas.microsoft.com/office/drawing/2014/main" id="{860CE827-6091-AE3E-7890-C510A3EA1835}"/>
              </a:ext>
            </a:extLst>
          </p:cNvPr>
          <p:cNvSpPr txBox="1"/>
          <p:nvPr/>
        </p:nvSpPr>
        <p:spPr>
          <a:xfrm>
            <a:off x="4857856" y="4019358"/>
            <a:ext cx="117036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3200"/>
              <a:buFont typeface="Courier New"/>
              <a:buNone/>
            </a:pPr>
            <a:r>
              <a:rPr lang="en-US" sz="3200" b="1" dirty="0">
                <a:solidFill>
                  <a:srgbClr val="006FC0"/>
                </a:solidFill>
                <a:latin typeface="Courier New"/>
                <a:ea typeface="Courier New"/>
                <a:cs typeface="Courier New"/>
                <a:sym typeface="Courier New"/>
              </a:rPr>
              <a:t>G,T</a:t>
            </a:r>
            <a:endParaRPr sz="1800" b="1" dirty="0">
              <a:solidFill>
                <a:srgbClr val="006FC0"/>
              </a:solidFill>
              <a:latin typeface="Courier New"/>
              <a:ea typeface="Courier New"/>
              <a:cs typeface="Courier New"/>
              <a:sym typeface="Courier New"/>
            </a:endParaRPr>
          </a:p>
        </p:txBody>
      </p:sp>
      <p:sp>
        <p:nvSpPr>
          <p:cNvPr id="35" name="Google Shape;212;p15">
            <a:extLst>
              <a:ext uri="{FF2B5EF4-FFF2-40B4-BE49-F238E27FC236}">
                <a16:creationId xmlns:a16="http://schemas.microsoft.com/office/drawing/2014/main" id="{43A25E0E-CA67-275A-44DB-E6DEFFA676B5}"/>
              </a:ext>
            </a:extLst>
          </p:cNvPr>
          <p:cNvSpPr txBox="1"/>
          <p:nvPr/>
        </p:nvSpPr>
        <p:spPr>
          <a:xfrm>
            <a:off x="5291449" y="1836639"/>
            <a:ext cx="442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ourier New"/>
              <a:buNone/>
            </a:pPr>
            <a:r>
              <a:rPr lang="en-US" sz="3200" b="1">
                <a:solidFill>
                  <a:srgbClr val="FF0000"/>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1921" y="136466"/>
            <a:ext cx="4341945" cy="685224"/>
          </a:xfrm>
          <a:prstGeom prst="rect">
            <a:avLst/>
          </a:prstGeom>
        </p:spPr>
        <p:txBody>
          <a:bodyPr vert="horz" wrap="square" lIns="0" tIns="8037" rIns="0" bIns="0" rtlCol="0" anchor="ctr">
            <a:spAutoFit/>
          </a:bodyPr>
          <a:lstStyle/>
          <a:p>
            <a:pPr marL="8929">
              <a:lnSpc>
                <a:spcPct val="100000"/>
              </a:lnSpc>
              <a:spcBef>
                <a:spcPts val="63"/>
              </a:spcBef>
            </a:pPr>
            <a:r>
              <a:rPr spc="-14" dirty="0"/>
              <a:t>Rooting</a:t>
            </a:r>
            <a:r>
              <a:rPr spc="-127" dirty="0"/>
              <a:t> </a:t>
            </a:r>
            <a:r>
              <a:rPr spc="-21" dirty="0"/>
              <a:t>a</a:t>
            </a:r>
            <a:r>
              <a:rPr spc="-127" dirty="0"/>
              <a:t> </a:t>
            </a:r>
            <a:r>
              <a:rPr spc="-84" dirty="0"/>
              <a:t>tree</a:t>
            </a:r>
          </a:p>
        </p:txBody>
      </p:sp>
      <p:grpSp>
        <p:nvGrpSpPr>
          <p:cNvPr id="3" name="object 3"/>
          <p:cNvGrpSpPr/>
          <p:nvPr/>
        </p:nvGrpSpPr>
        <p:grpSpPr>
          <a:xfrm>
            <a:off x="3144032" y="1637468"/>
            <a:ext cx="6986588" cy="4979194"/>
            <a:chOff x="2304046" y="2328844"/>
            <a:chExt cx="9936480" cy="7081520"/>
          </a:xfrm>
        </p:grpSpPr>
        <p:sp>
          <p:nvSpPr>
            <p:cNvPr id="4" name="object 4"/>
            <p:cNvSpPr/>
            <p:nvPr/>
          </p:nvSpPr>
          <p:spPr>
            <a:xfrm>
              <a:off x="9391248" y="7741848"/>
              <a:ext cx="2849245" cy="1668145"/>
            </a:xfrm>
            <a:custGeom>
              <a:avLst/>
              <a:gdLst/>
              <a:ahLst/>
              <a:cxnLst/>
              <a:rect l="l" t="t" r="r" b="b"/>
              <a:pathLst>
                <a:path w="2849245" h="1668145">
                  <a:moveTo>
                    <a:pt x="2511263" y="0"/>
                  </a:moveTo>
                  <a:lnTo>
                    <a:pt x="337454" y="0"/>
                  </a:lnTo>
                  <a:lnTo>
                    <a:pt x="291663" y="3080"/>
                  </a:lnTo>
                  <a:lnTo>
                    <a:pt x="247745" y="12054"/>
                  </a:lnTo>
                  <a:lnTo>
                    <a:pt x="206101" y="26518"/>
                  </a:lnTo>
                  <a:lnTo>
                    <a:pt x="167134" y="46072"/>
                  </a:lnTo>
                  <a:lnTo>
                    <a:pt x="131245" y="70313"/>
                  </a:lnTo>
                  <a:lnTo>
                    <a:pt x="98837" y="98838"/>
                  </a:lnTo>
                  <a:lnTo>
                    <a:pt x="70312" y="131246"/>
                  </a:lnTo>
                  <a:lnTo>
                    <a:pt x="46072" y="167135"/>
                  </a:lnTo>
                  <a:lnTo>
                    <a:pt x="26518" y="206102"/>
                  </a:lnTo>
                  <a:lnTo>
                    <a:pt x="12054" y="247746"/>
                  </a:lnTo>
                  <a:lnTo>
                    <a:pt x="3080" y="291664"/>
                  </a:lnTo>
                  <a:lnTo>
                    <a:pt x="0" y="337455"/>
                  </a:lnTo>
                  <a:lnTo>
                    <a:pt x="0" y="1330475"/>
                  </a:lnTo>
                  <a:lnTo>
                    <a:pt x="3080" y="1376266"/>
                  </a:lnTo>
                  <a:lnTo>
                    <a:pt x="12054" y="1420184"/>
                  </a:lnTo>
                  <a:lnTo>
                    <a:pt x="26518" y="1461828"/>
                  </a:lnTo>
                  <a:lnTo>
                    <a:pt x="46072" y="1500795"/>
                  </a:lnTo>
                  <a:lnTo>
                    <a:pt x="70312" y="1536684"/>
                  </a:lnTo>
                  <a:lnTo>
                    <a:pt x="98837" y="1569092"/>
                  </a:lnTo>
                  <a:lnTo>
                    <a:pt x="131245" y="1597617"/>
                  </a:lnTo>
                  <a:lnTo>
                    <a:pt x="167134" y="1621858"/>
                  </a:lnTo>
                  <a:lnTo>
                    <a:pt x="206101" y="1641411"/>
                  </a:lnTo>
                  <a:lnTo>
                    <a:pt x="247745" y="1655876"/>
                  </a:lnTo>
                  <a:lnTo>
                    <a:pt x="291663" y="1664850"/>
                  </a:lnTo>
                  <a:lnTo>
                    <a:pt x="337454" y="1667930"/>
                  </a:lnTo>
                  <a:lnTo>
                    <a:pt x="2511263" y="1667930"/>
                  </a:lnTo>
                  <a:lnTo>
                    <a:pt x="2557054" y="1664850"/>
                  </a:lnTo>
                  <a:lnTo>
                    <a:pt x="2600972" y="1655876"/>
                  </a:lnTo>
                  <a:lnTo>
                    <a:pt x="2642616" y="1641411"/>
                  </a:lnTo>
                  <a:lnTo>
                    <a:pt x="2681583" y="1621858"/>
                  </a:lnTo>
                  <a:lnTo>
                    <a:pt x="2717472" y="1597617"/>
                  </a:lnTo>
                  <a:lnTo>
                    <a:pt x="2749880" y="1569092"/>
                  </a:lnTo>
                  <a:lnTo>
                    <a:pt x="2778406" y="1536684"/>
                  </a:lnTo>
                  <a:lnTo>
                    <a:pt x="2802646" y="1500795"/>
                  </a:lnTo>
                  <a:lnTo>
                    <a:pt x="2822200" y="1461828"/>
                  </a:lnTo>
                  <a:lnTo>
                    <a:pt x="2836664" y="1420184"/>
                  </a:lnTo>
                  <a:lnTo>
                    <a:pt x="2845638" y="1376266"/>
                  </a:lnTo>
                  <a:lnTo>
                    <a:pt x="2848719" y="1330475"/>
                  </a:lnTo>
                  <a:lnTo>
                    <a:pt x="2848719" y="337455"/>
                  </a:lnTo>
                  <a:lnTo>
                    <a:pt x="2845638" y="291664"/>
                  </a:lnTo>
                  <a:lnTo>
                    <a:pt x="2836664" y="247746"/>
                  </a:lnTo>
                  <a:lnTo>
                    <a:pt x="2822200" y="206102"/>
                  </a:lnTo>
                  <a:lnTo>
                    <a:pt x="2802646" y="167135"/>
                  </a:lnTo>
                  <a:lnTo>
                    <a:pt x="2778406" y="131246"/>
                  </a:lnTo>
                  <a:lnTo>
                    <a:pt x="2749880" y="98838"/>
                  </a:lnTo>
                  <a:lnTo>
                    <a:pt x="2717472" y="70313"/>
                  </a:lnTo>
                  <a:lnTo>
                    <a:pt x="2681583" y="46072"/>
                  </a:lnTo>
                  <a:lnTo>
                    <a:pt x="2642616" y="26518"/>
                  </a:lnTo>
                  <a:lnTo>
                    <a:pt x="2600972" y="12054"/>
                  </a:lnTo>
                  <a:lnTo>
                    <a:pt x="2557054" y="3080"/>
                  </a:lnTo>
                  <a:lnTo>
                    <a:pt x="2511263" y="0"/>
                  </a:lnTo>
                  <a:close/>
                </a:path>
              </a:pathLst>
            </a:custGeom>
            <a:solidFill>
              <a:srgbClr val="E3F2ED"/>
            </a:solidFill>
          </p:spPr>
          <p:txBody>
            <a:bodyPr wrap="square" lIns="0" tIns="0" rIns="0" bIns="0" rtlCol="0"/>
            <a:lstStyle/>
            <a:p>
              <a:endParaRPr sz="1266"/>
            </a:p>
          </p:txBody>
        </p:sp>
        <p:sp>
          <p:nvSpPr>
            <p:cNvPr id="5" name="object 5"/>
            <p:cNvSpPr/>
            <p:nvPr/>
          </p:nvSpPr>
          <p:spPr>
            <a:xfrm>
              <a:off x="9837444" y="8705779"/>
              <a:ext cx="463550" cy="367665"/>
            </a:xfrm>
            <a:custGeom>
              <a:avLst/>
              <a:gdLst/>
              <a:ahLst/>
              <a:cxnLst/>
              <a:rect l="l" t="t" r="r" b="b"/>
              <a:pathLst>
                <a:path w="463550" h="367665">
                  <a:moveTo>
                    <a:pt x="463102" y="367133"/>
                  </a:moveTo>
                  <a:lnTo>
                    <a:pt x="0" y="367133"/>
                  </a:lnTo>
                  <a:lnTo>
                    <a:pt x="0" y="0"/>
                  </a:lnTo>
                </a:path>
              </a:pathLst>
            </a:custGeom>
            <a:ln w="55626">
              <a:solidFill>
                <a:srgbClr val="2D4045"/>
              </a:solidFill>
            </a:ln>
          </p:spPr>
          <p:txBody>
            <a:bodyPr wrap="square" lIns="0" tIns="0" rIns="0" bIns="0" rtlCol="0"/>
            <a:lstStyle/>
            <a:p>
              <a:endParaRPr sz="1266"/>
            </a:p>
          </p:txBody>
        </p:sp>
        <p:sp>
          <p:nvSpPr>
            <p:cNvPr id="6" name="object 6"/>
            <p:cNvSpPr/>
            <p:nvPr/>
          </p:nvSpPr>
          <p:spPr>
            <a:xfrm>
              <a:off x="9837444" y="8338648"/>
              <a:ext cx="535940" cy="367665"/>
            </a:xfrm>
            <a:custGeom>
              <a:avLst/>
              <a:gdLst/>
              <a:ahLst/>
              <a:cxnLst/>
              <a:rect l="l" t="t" r="r" b="b"/>
              <a:pathLst>
                <a:path w="535940" h="367665">
                  <a:moveTo>
                    <a:pt x="535528" y="0"/>
                  </a:moveTo>
                  <a:lnTo>
                    <a:pt x="0" y="0"/>
                  </a:lnTo>
                  <a:lnTo>
                    <a:pt x="0" y="367119"/>
                  </a:lnTo>
                </a:path>
              </a:pathLst>
            </a:custGeom>
            <a:ln w="55626">
              <a:solidFill>
                <a:srgbClr val="2D4045"/>
              </a:solidFill>
            </a:ln>
          </p:spPr>
          <p:txBody>
            <a:bodyPr wrap="square" lIns="0" tIns="0" rIns="0" bIns="0" rtlCol="0"/>
            <a:lstStyle/>
            <a:p>
              <a:endParaRPr sz="1266"/>
            </a:p>
          </p:txBody>
        </p:sp>
        <p:sp>
          <p:nvSpPr>
            <p:cNvPr id="7" name="object 7"/>
            <p:cNvSpPr/>
            <p:nvPr/>
          </p:nvSpPr>
          <p:spPr>
            <a:xfrm>
              <a:off x="5012274" y="7604371"/>
              <a:ext cx="2898140" cy="551180"/>
            </a:xfrm>
            <a:custGeom>
              <a:avLst/>
              <a:gdLst/>
              <a:ahLst/>
              <a:cxnLst/>
              <a:rect l="l" t="t" r="r" b="b"/>
              <a:pathLst>
                <a:path w="2898140" h="551179">
                  <a:moveTo>
                    <a:pt x="2897671" y="0"/>
                  </a:moveTo>
                  <a:lnTo>
                    <a:pt x="0" y="0"/>
                  </a:lnTo>
                  <a:lnTo>
                    <a:pt x="0" y="550714"/>
                  </a:lnTo>
                </a:path>
              </a:pathLst>
            </a:custGeom>
            <a:ln w="55626">
              <a:solidFill>
                <a:srgbClr val="2D4045"/>
              </a:solidFill>
            </a:ln>
          </p:spPr>
          <p:txBody>
            <a:bodyPr wrap="square" lIns="0" tIns="0" rIns="0" bIns="0" rtlCol="0"/>
            <a:lstStyle/>
            <a:p>
              <a:endParaRPr sz="1266"/>
            </a:p>
          </p:txBody>
        </p:sp>
        <p:sp>
          <p:nvSpPr>
            <p:cNvPr id="8" name="object 8"/>
            <p:cNvSpPr/>
            <p:nvPr/>
          </p:nvSpPr>
          <p:spPr>
            <a:xfrm>
              <a:off x="4287793" y="7329028"/>
              <a:ext cx="724535" cy="826135"/>
            </a:xfrm>
            <a:custGeom>
              <a:avLst/>
              <a:gdLst/>
              <a:ahLst/>
              <a:cxnLst/>
              <a:rect l="l" t="t" r="r" b="b"/>
              <a:pathLst>
                <a:path w="724535" h="826134">
                  <a:moveTo>
                    <a:pt x="724476" y="826050"/>
                  </a:moveTo>
                  <a:lnTo>
                    <a:pt x="0" y="826050"/>
                  </a:lnTo>
                  <a:lnTo>
                    <a:pt x="0" y="0"/>
                  </a:lnTo>
                </a:path>
              </a:pathLst>
            </a:custGeom>
            <a:ln w="55626">
              <a:solidFill>
                <a:srgbClr val="2D4045"/>
              </a:solidFill>
            </a:ln>
          </p:spPr>
          <p:txBody>
            <a:bodyPr wrap="square" lIns="0" tIns="0" rIns="0" bIns="0" rtlCol="0"/>
            <a:lstStyle/>
            <a:p>
              <a:endParaRPr sz="1266"/>
            </a:p>
          </p:txBody>
        </p:sp>
        <p:sp>
          <p:nvSpPr>
            <p:cNvPr id="9" name="object 9"/>
            <p:cNvSpPr/>
            <p:nvPr/>
          </p:nvSpPr>
          <p:spPr>
            <a:xfrm>
              <a:off x="5012268" y="8155073"/>
              <a:ext cx="4825365" cy="551180"/>
            </a:xfrm>
            <a:custGeom>
              <a:avLst/>
              <a:gdLst/>
              <a:ahLst/>
              <a:cxnLst/>
              <a:rect l="l" t="t" r="r" b="b"/>
              <a:pathLst>
                <a:path w="4825365" h="551179">
                  <a:moveTo>
                    <a:pt x="4825178" y="550700"/>
                  </a:moveTo>
                  <a:lnTo>
                    <a:pt x="0" y="550700"/>
                  </a:lnTo>
                  <a:lnTo>
                    <a:pt x="0" y="0"/>
                  </a:lnTo>
                </a:path>
              </a:pathLst>
            </a:custGeom>
            <a:ln w="55626">
              <a:solidFill>
                <a:srgbClr val="2D4045"/>
              </a:solidFill>
            </a:ln>
          </p:spPr>
          <p:txBody>
            <a:bodyPr wrap="square" lIns="0" tIns="0" rIns="0" bIns="0" rtlCol="0"/>
            <a:lstStyle/>
            <a:p>
              <a:endParaRPr sz="1266"/>
            </a:p>
          </p:txBody>
        </p:sp>
        <p:sp>
          <p:nvSpPr>
            <p:cNvPr id="10" name="object 10"/>
            <p:cNvSpPr/>
            <p:nvPr/>
          </p:nvSpPr>
          <p:spPr>
            <a:xfrm>
              <a:off x="4432637" y="6135841"/>
              <a:ext cx="3260090" cy="367665"/>
            </a:xfrm>
            <a:custGeom>
              <a:avLst/>
              <a:gdLst/>
              <a:ahLst/>
              <a:cxnLst/>
              <a:rect l="l" t="t" r="r" b="b"/>
              <a:pathLst>
                <a:path w="3260090" h="367665">
                  <a:moveTo>
                    <a:pt x="3259937" y="0"/>
                  </a:moveTo>
                  <a:lnTo>
                    <a:pt x="0" y="0"/>
                  </a:lnTo>
                  <a:lnTo>
                    <a:pt x="0" y="367133"/>
                  </a:lnTo>
                </a:path>
              </a:pathLst>
            </a:custGeom>
            <a:ln w="55626">
              <a:solidFill>
                <a:srgbClr val="2D4045"/>
              </a:solidFill>
            </a:ln>
          </p:spPr>
          <p:txBody>
            <a:bodyPr wrap="square" lIns="0" tIns="0" rIns="0" bIns="0" rtlCol="0"/>
            <a:lstStyle/>
            <a:p>
              <a:endParaRPr sz="1266"/>
            </a:p>
          </p:txBody>
        </p:sp>
        <p:sp>
          <p:nvSpPr>
            <p:cNvPr id="11" name="object 11"/>
            <p:cNvSpPr/>
            <p:nvPr/>
          </p:nvSpPr>
          <p:spPr>
            <a:xfrm>
              <a:off x="4432638" y="6502986"/>
              <a:ext cx="2898140" cy="367665"/>
            </a:xfrm>
            <a:custGeom>
              <a:avLst/>
              <a:gdLst/>
              <a:ahLst/>
              <a:cxnLst/>
              <a:rect l="l" t="t" r="r" b="b"/>
              <a:pathLst>
                <a:path w="2898140" h="367665">
                  <a:moveTo>
                    <a:pt x="2897685" y="367119"/>
                  </a:moveTo>
                  <a:lnTo>
                    <a:pt x="0" y="367119"/>
                  </a:lnTo>
                  <a:lnTo>
                    <a:pt x="0" y="0"/>
                  </a:lnTo>
                </a:path>
              </a:pathLst>
            </a:custGeom>
            <a:ln w="55626">
              <a:solidFill>
                <a:srgbClr val="2D4045"/>
              </a:solidFill>
            </a:ln>
          </p:spPr>
          <p:txBody>
            <a:bodyPr wrap="square" lIns="0" tIns="0" rIns="0" bIns="0" rtlCol="0"/>
            <a:lstStyle/>
            <a:p>
              <a:endParaRPr sz="1266"/>
            </a:p>
          </p:txBody>
        </p:sp>
        <p:sp>
          <p:nvSpPr>
            <p:cNvPr id="12" name="object 12"/>
            <p:cNvSpPr/>
            <p:nvPr/>
          </p:nvSpPr>
          <p:spPr>
            <a:xfrm>
              <a:off x="4287791" y="6502980"/>
              <a:ext cx="145415" cy="826135"/>
            </a:xfrm>
            <a:custGeom>
              <a:avLst/>
              <a:gdLst/>
              <a:ahLst/>
              <a:cxnLst/>
              <a:rect l="l" t="t" r="r" b="b"/>
              <a:pathLst>
                <a:path w="145414" h="826134">
                  <a:moveTo>
                    <a:pt x="144850" y="0"/>
                  </a:moveTo>
                  <a:lnTo>
                    <a:pt x="0" y="0"/>
                  </a:lnTo>
                  <a:lnTo>
                    <a:pt x="0" y="826036"/>
                  </a:lnTo>
                </a:path>
              </a:pathLst>
            </a:custGeom>
            <a:ln w="55626">
              <a:solidFill>
                <a:srgbClr val="2D4045"/>
              </a:solidFill>
            </a:ln>
          </p:spPr>
          <p:txBody>
            <a:bodyPr wrap="square" lIns="0" tIns="0" rIns="0" bIns="0" rtlCol="0"/>
            <a:lstStyle/>
            <a:p>
              <a:endParaRPr sz="1266"/>
            </a:p>
          </p:txBody>
        </p:sp>
        <p:sp>
          <p:nvSpPr>
            <p:cNvPr id="13" name="object 13"/>
            <p:cNvSpPr/>
            <p:nvPr/>
          </p:nvSpPr>
          <p:spPr>
            <a:xfrm>
              <a:off x="2838947" y="6365242"/>
              <a:ext cx="1449070" cy="963930"/>
            </a:xfrm>
            <a:custGeom>
              <a:avLst/>
              <a:gdLst/>
              <a:ahLst/>
              <a:cxnLst/>
              <a:rect l="l" t="t" r="r" b="b"/>
              <a:pathLst>
                <a:path w="1449070" h="963929">
                  <a:moveTo>
                    <a:pt x="1448842" y="963781"/>
                  </a:moveTo>
                  <a:lnTo>
                    <a:pt x="0" y="963781"/>
                  </a:lnTo>
                  <a:lnTo>
                    <a:pt x="0" y="0"/>
                  </a:lnTo>
                </a:path>
              </a:pathLst>
            </a:custGeom>
            <a:ln w="55626">
              <a:solidFill>
                <a:srgbClr val="2D4045"/>
              </a:solidFill>
            </a:ln>
          </p:spPr>
          <p:txBody>
            <a:bodyPr wrap="square" lIns="0" tIns="0" rIns="0" bIns="0" rtlCol="0"/>
            <a:lstStyle/>
            <a:p>
              <a:endParaRPr sz="1266"/>
            </a:p>
          </p:txBody>
        </p:sp>
        <p:sp>
          <p:nvSpPr>
            <p:cNvPr id="14" name="object 14"/>
            <p:cNvSpPr/>
            <p:nvPr/>
          </p:nvSpPr>
          <p:spPr>
            <a:xfrm>
              <a:off x="2331860" y="4082230"/>
              <a:ext cx="290195" cy="1250950"/>
            </a:xfrm>
            <a:custGeom>
              <a:avLst/>
              <a:gdLst/>
              <a:ahLst/>
              <a:cxnLst/>
              <a:rect l="l" t="t" r="r" b="b"/>
              <a:pathLst>
                <a:path w="290194" h="1250950">
                  <a:moveTo>
                    <a:pt x="289701" y="1250479"/>
                  </a:moveTo>
                  <a:lnTo>
                    <a:pt x="0" y="1250479"/>
                  </a:lnTo>
                  <a:lnTo>
                    <a:pt x="0" y="0"/>
                  </a:lnTo>
                </a:path>
              </a:pathLst>
            </a:custGeom>
            <a:ln w="55626">
              <a:solidFill>
                <a:srgbClr val="2D4045"/>
              </a:solidFill>
            </a:ln>
          </p:spPr>
          <p:txBody>
            <a:bodyPr wrap="square" lIns="0" tIns="0" rIns="0" bIns="0" rtlCol="0"/>
            <a:lstStyle/>
            <a:p>
              <a:endParaRPr sz="1266"/>
            </a:p>
          </p:txBody>
        </p:sp>
        <p:sp>
          <p:nvSpPr>
            <p:cNvPr id="15" name="object 15"/>
            <p:cNvSpPr/>
            <p:nvPr/>
          </p:nvSpPr>
          <p:spPr>
            <a:xfrm>
              <a:off x="2621560" y="4300171"/>
              <a:ext cx="741045" cy="1033144"/>
            </a:xfrm>
            <a:custGeom>
              <a:avLst/>
              <a:gdLst/>
              <a:ahLst/>
              <a:cxnLst/>
              <a:rect l="l" t="t" r="r" b="b"/>
              <a:pathLst>
                <a:path w="741045" h="1033145">
                  <a:moveTo>
                    <a:pt x="740608" y="0"/>
                  </a:moveTo>
                  <a:lnTo>
                    <a:pt x="0" y="0"/>
                  </a:lnTo>
                  <a:lnTo>
                    <a:pt x="0" y="1032535"/>
                  </a:lnTo>
                </a:path>
              </a:pathLst>
            </a:custGeom>
            <a:ln w="55626">
              <a:solidFill>
                <a:srgbClr val="2D4045"/>
              </a:solidFill>
            </a:ln>
          </p:spPr>
          <p:txBody>
            <a:bodyPr wrap="square" lIns="0" tIns="0" rIns="0" bIns="0" rtlCol="0"/>
            <a:lstStyle/>
            <a:p>
              <a:endParaRPr sz="1266"/>
            </a:p>
          </p:txBody>
        </p:sp>
        <p:sp>
          <p:nvSpPr>
            <p:cNvPr id="16" name="object 16"/>
            <p:cNvSpPr/>
            <p:nvPr/>
          </p:nvSpPr>
          <p:spPr>
            <a:xfrm>
              <a:off x="2331860" y="2831636"/>
              <a:ext cx="290195" cy="1250950"/>
            </a:xfrm>
            <a:custGeom>
              <a:avLst/>
              <a:gdLst/>
              <a:ahLst/>
              <a:cxnLst/>
              <a:rect l="l" t="t" r="r" b="b"/>
              <a:pathLst>
                <a:path w="290194" h="1250950">
                  <a:moveTo>
                    <a:pt x="289701" y="0"/>
                  </a:moveTo>
                  <a:lnTo>
                    <a:pt x="0" y="0"/>
                  </a:lnTo>
                  <a:lnTo>
                    <a:pt x="0" y="1250590"/>
                  </a:lnTo>
                </a:path>
              </a:pathLst>
            </a:custGeom>
            <a:ln w="55626">
              <a:solidFill>
                <a:srgbClr val="2D4045"/>
              </a:solidFill>
            </a:ln>
          </p:spPr>
          <p:txBody>
            <a:bodyPr wrap="square" lIns="0" tIns="0" rIns="0" bIns="0" rtlCol="0"/>
            <a:lstStyle/>
            <a:p>
              <a:endParaRPr sz="1266"/>
            </a:p>
          </p:txBody>
        </p:sp>
        <p:sp>
          <p:nvSpPr>
            <p:cNvPr id="17" name="object 17"/>
            <p:cNvSpPr/>
            <p:nvPr/>
          </p:nvSpPr>
          <p:spPr>
            <a:xfrm>
              <a:off x="3362168" y="4300170"/>
              <a:ext cx="409575" cy="367665"/>
            </a:xfrm>
            <a:custGeom>
              <a:avLst/>
              <a:gdLst/>
              <a:ahLst/>
              <a:cxnLst/>
              <a:rect l="l" t="t" r="r" b="b"/>
              <a:pathLst>
                <a:path w="409575" h="367664">
                  <a:moveTo>
                    <a:pt x="409075" y="367133"/>
                  </a:moveTo>
                  <a:lnTo>
                    <a:pt x="0" y="367133"/>
                  </a:lnTo>
                  <a:lnTo>
                    <a:pt x="0" y="0"/>
                  </a:lnTo>
                </a:path>
              </a:pathLst>
            </a:custGeom>
            <a:ln w="55626">
              <a:solidFill>
                <a:srgbClr val="2D4045"/>
              </a:solidFill>
            </a:ln>
          </p:spPr>
          <p:txBody>
            <a:bodyPr wrap="square" lIns="0" tIns="0" rIns="0" bIns="0" rtlCol="0"/>
            <a:lstStyle/>
            <a:p>
              <a:endParaRPr sz="1266"/>
            </a:p>
          </p:txBody>
        </p:sp>
        <p:sp>
          <p:nvSpPr>
            <p:cNvPr id="18" name="object 18"/>
            <p:cNvSpPr/>
            <p:nvPr/>
          </p:nvSpPr>
          <p:spPr>
            <a:xfrm>
              <a:off x="3362164" y="3933040"/>
              <a:ext cx="426084" cy="367665"/>
            </a:xfrm>
            <a:custGeom>
              <a:avLst/>
              <a:gdLst/>
              <a:ahLst/>
              <a:cxnLst/>
              <a:rect l="l" t="t" r="r" b="b"/>
              <a:pathLst>
                <a:path w="426085" h="367664">
                  <a:moveTo>
                    <a:pt x="425763" y="0"/>
                  </a:moveTo>
                  <a:lnTo>
                    <a:pt x="0" y="0"/>
                  </a:lnTo>
                  <a:lnTo>
                    <a:pt x="0" y="367133"/>
                  </a:lnTo>
                </a:path>
              </a:pathLst>
            </a:custGeom>
            <a:ln w="55626">
              <a:solidFill>
                <a:srgbClr val="2D4045"/>
              </a:solidFill>
            </a:ln>
          </p:spPr>
          <p:txBody>
            <a:bodyPr wrap="square" lIns="0" tIns="0" rIns="0" bIns="0" rtlCol="0"/>
            <a:lstStyle/>
            <a:p>
              <a:endParaRPr sz="1266"/>
            </a:p>
          </p:txBody>
        </p:sp>
        <p:sp>
          <p:nvSpPr>
            <p:cNvPr id="19" name="object 19"/>
            <p:cNvSpPr/>
            <p:nvPr/>
          </p:nvSpPr>
          <p:spPr>
            <a:xfrm>
              <a:off x="2621557" y="2464503"/>
              <a:ext cx="724535" cy="367665"/>
            </a:xfrm>
            <a:custGeom>
              <a:avLst/>
              <a:gdLst/>
              <a:ahLst/>
              <a:cxnLst/>
              <a:rect l="l" t="t" r="r" b="b"/>
              <a:pathLst>
                <a:path w="724535" h="367664">
                  <a:moveTo>
                    <a:pt x="724476" y="0"/>
                  </a:moveTo>
                  <a:lnTo>
                    <a:pt x="0" y="0"/>
                  </a:lnTo>
                  <a:lnTo>
                    <a:pt x="0" y="367133"/>
                  </a:lnTo>
                </a:path>
              </a:pathLst>
            </a:custGeom>
            <a:ln w="55626">
              <a:solidFill>
                <a:srgbClr val="2D4045"/>
              </a:solidFill>
            </a:ln>
          </p:spPr>
          <p:txBody>
            <a:bodyPr wrap="square" lIns="0" tIns="0" rIns="0" bIns="0" rtlCol="0"/>
            <a:lstStyle/>
            <a:p>
              <a:endParaRPr sz="1266"/>
            </a:p>
          </p:txBody>
        </p:sp>
        <p:sp>
          <p:nvSpPr>
            <p:cNvPr id="20" name="object 20"/>
            <p:cNvSpPr/>
            <p:nvPr/>
          </p:nvSpPr>
          <p:spPr>
            <a:xfrm>
              <a:off x="2621559" y="2831635"/>
              <a:ext cx="869950" cy="367665"/>
            </a:xfrm>
            <a:custGeom>
              <a:avLst/>
              <a:gdLst/>
              <a:ahLst/>
              <a:cxnLst/>
              <a:rect l="l" t="t" r="r" b="b"/>
              <a:pathLst>
                <a:path w="869950" h="367664">
                  <a:moveTo>
                    <a:pt x="869327" y="367133"/>
                  </a:moveTo>
                  <a:lnTo>
                    <a:pt x="0" y="367133"/>
                  </a:lnTo>
                  <a:lnTo>
                    <a:pt x="0" y="0"/>
                  </a:lnTo>
                </a:path>
              </a:pathLst>
            </a:custGeom>
            <a:ln w="55626">
              <a:solidFill>
                <a:srgbClr val="2D4045"/>
              </a:solidFill>
            </a:ln>
          </p:spPr>
          <p:txBody>
            <a:bodyPr wrap="square" lIns="0" tIns="0" rIns="0" bIns="0" rtlCol="0"/>
            <a:lstStyle/>
            <a:p>
              <a:endParaRPr sz="1266"/>
            </a:p>
          </p:txBody>
        </p:sp>
        <p:sp>
          <p:nvSpPr>
            <p:cNvPr id="21" name="object 21"/>
            <p:cNvSpPr/>
            <p:nvPr/>
          </p:nvSpPr>
          <p:spPr>
            <a:xfrm>
              <a:off x="2621560" y="5332709"/>
              <a:ext cx="217804" cy="1033144"/>
            </a:xfrm>
            <a:custGeom>
              <a:avLst/>
              <a:gdLst/>
              <a:ahLst/>
              <a:cxnLst/>
              <a:rect l="l" t="t" r="r" b="b"/>
              <a:pathLst>
                <a:path w="217805" h="1033145">
                  <a:moveTo>
                    <a:pt x="217387" y="1032535"/>
                  </a:moveTo>
                  <a:lnTo>
                    <a:pt x="0" y="1032535"/>
                  </a:lnTo>
                  <a:lnTo>
                    <a:pt x="0" y="0"/>
                  </a:lnTo>
                </a:path>
              </a:pathLst>
            </a:custGeom>
            <a:ln w="55626">
              <a:solidFill>
                <a:srgbClr val="2D4045"/>
              </a:solidFill>
            </a:ln>
          </p:spPr>
          <p:txBody>
            <a:bodyPr wrap="square" lIns="0" tIns="0" rIns="0" bIns="0" rtlCol="0"/>
            <a:lstStyle/>
            <a:p>
              <a:endParaRPr sz="1266"/>
            </a:p>
          </p:txBody>
        </p:sp>
        <p:sp>
          <p:nvSpPr>
            <p:cNvPr id="22" name="object 22"/>
            <p:cNvSpPr/>
            <p:nvPr/>
          </p:nvSpPr>
          <p:spPr>
            <a:xfrm>
              <a:off x="2838942" y="5401575"/>
              <a:ext cx="1521460" cy="963930"/>
            </a:xfrm>
            <a:custGeom>
              <a:avLst/>
              <a:gdLst/>
              <a:ahLst/>
              <a:cxnLst/>
              <a:rect l="l" t="t" r="r" b="b"/>
              <a:pathLst>
                <a:path w="1521460" h="963929">
                  <a:moveTo>
                    <a:pt x="1521268" y="0"/>
                  </a:moveTo>
                  <a:lnTo>
                    <a:pt x="0" y="0"/>
                  </a:lnTo>
                  <a:lnTo>
                    <a:pt x="0" y="963670"/>
                  </a:lnTo>
                </a:path>
              </a:pathLst>
            </a:custGeom>
            <a:ln w="55626">
              <a:solidFill>
                <a:srgbClr val="2D4045"/>
              </a:solidFill>
            </a:ln>
          </p:spPr>
          <p:txBody>
            <a:bodyPr wrap="square" lIns="0" tIns="0" rIns="0" bIns="0" rtlCol="0"/>
            <a:lstStyle/>
            <a:p>
              <a:endParaRPr sz="1266"/>
            </a:p>
          </p:txBody>
        </p:sp>
        <p:sp>
          <p:nvSpPr>
            <p:cNvPr id="23" name="object 23"/>
            <p:cNvSpPr/>
            <p:nvPr/>
          </p:nvSpPr>
          <p:spPr>
            <a:xfrm>
              <a:off x="3217313" y="2335797"/>
              <a:ext cx="257810" cy="257810"/>
            </a:xfrm>
            <a:custGeom>
              <a:avLst/>
              <a:gdLst/>
              <a:ahLst/>
              <a:cxnLst/>
              <a:rect l="l" t="t" r="r" b="b"/>
              <a:pathLst>
                <a:path w="257810" h="257810">
                  <a:moveTo>
                    <a:pt x="128719" y="0"/>
                  </a:moveTo>
                  <a:lnTo>
                    <a:pt x="78621" y="10113"/>
                  </a:lnTo>
                  <a:lnTo>
                    <a:pt x="37705" y="37693"/>
                  </a:lnTo>
                  <a:lnTo>
                    <a:pt x="10117" y="78603"/>
                  </a:lnTo>
                  <a:lnTo>
                    <a:pt x="0" y="128705"/>
                  </a:lnTo>
                  <a:lnTo>
                    <a:pt x="10117" y="178809"/>
                  </a:lnTo>
                  <a:lnTo>
                    <a:pt x="37705" y="219724"/>
                  </a:lnTo>
                  <a:lnTo>
                    <a:pt x="78621" y="247309"/>
                  </a:lnTo>
                  <a:lnTo>
                    <a:pt x="128719" y="257425"/>
                  </a:lnTo>
                  <a:lnTo>
                    <a:pt x="178817" y="247309"/>
                  </a:lnTo>
                  <a:lnTo>
                    <a:pt x="219733" y="219724"/>
                  </a:lnTo>
                  <a:lnTo>
                    <a:pt x="247321" y="178809"/>
                  </a:lnTo>
                  <a:lnTo>
                    <a:pt x="257439" y="128705"/>
                  </a:lnTo>
                  <a:lnTo>
                    <a:pt x="247321" y="78603"/>
                  </a:lnTo>
                  <a:lnTo>
                    <a:pt x="219733" y="37693"/>
                  </a:lnTo>
                  <a:lnTo>
                    <a:pt x="178817" y="10113"/>
                  </a:lnTo>
                  <a:lnTo>
                    <a:pt x="128719" y="0"/>
                  </a:lnTo>
                  <a:close/>
                </a:path>
              </a:pathLst>
            </a:custGeom>
            <a:solidFill>
              <a:srgbClr val="95C11F"/>
            </a:solidFill>
          </p:spPr>
          <p:txBody>
            <a:bodyPr wrap="square" lIns="0" tIns="0" rIns="0" bIns="0" rtlCol="0"/>
            <a:lstStyle/>
            <a:p>
              <a:endParaRPr sz="1266"/>
            </a:p>
          </p:txBody>
        </p:sp>
        <p:sp>
          <p:nvSpPr>
            <p:cNvPr id="24" name="object 24"/>
            <p:cNvSpPr/>
            <p:nvPr/>
          </p:nvSpPr>
          <p:spPr>
            <a:xfrm>
              <a:off x="3217314" y="2335798"/>
              <a:ext cx="257810" cy="257810"/>
            </a:xfrm>
            <a:custGeom>
              <a:avLst/>
              <a:gdLst/>
              <a:ahLst/>
              <a:cxnLst/>
              <a:rect l="l" t="t" r="r" b="b"/>
              <a:pathLst>
                <a:path w="257810" h="257810">
                  <a:moveTo>
                    <a:pt x="257438" y="128705"/>
                  </a:moveTo>
                  <a:lnTo>
                    <a:pt x="247321" y="178809"/>
                  </a:lnTo>
                  <a:lnTo>
                    <a:pt x="219732" y="219723"/>
                  </a:lnTo>
                  <a:lnTo>
                    <a:pt x="178817" y="247309"/>
                  </a:lnTo>
                  <a:lnTo>
                    <a:pt x="128719" y="257424"/>
                  </a:lnTo>
                  <a:lnTo>
                    <a:pt x="78621" y="247309"/>
                  </a:lnTo>
                  <a:lnTo>
                    <a:pt x="37705" y="219723"/>
                  </a:lnTo>
                  <a:lnTo>
                    <a:pt x="10117" y="178809"/>
                  </a:lnTo>
                  <a:lnTo>
                    <a:pt x="0" y="128705"/>
                  </a:lnTo>
                  <a:lnTo>
                    <a:pt x="10117" y="78603"/>
                  </a:lnTo>
                  <a:lnTo>
                    <a:pt x="37705" y="37693"/>
                  </a:lnTo>
                  <a:lnTo>
                    <a:pt x="78621" y="10113"/>
                  </a:lnTo>
                  <a:lnTo>
                    <a:pt x="128719" y="0"/>
                  </a:lnTo>
                  <a:lnTo>
                    <a:pt x="178817" y="10113"/>
                  </a:lnTo>
                  <a:lnTo>
                    <a:pt x="219732" y="37693"/>
                  </a:lnTo>
                  <a:lnTo>
                    <a:pt x="247321" y="78603"/>
                  </a:lnTo>
                  <a:lnTo>
                    <a:pt x="257438" y="128705"/>
                  </a:lnTo>
                  <a:close/>
                </a:path>
              </a:pathLst>
            </a:custGeom>
            <a:ln w="13906">
              <a:solidFill>
                <a:srgbClr val="1D1D1B"/>
              </a:solidFill>
            </a:ln>
          </p:spPr>
          <p:txBody>
            <a:bodyPr wrap="square" lIns="0" tIns="0" rIns="0" bIns="0" rtlCol="0"/>
            <a:lstStyle/>
            <a:p>
              <a:endParaRPr sz="1266"/>
            </a:p>
          </p:txBody>
        </p:sp>
        <p:sp>
          <p:nvSpPr>
            <p:cNvPr id="25" name="object 25"/>
            <p:cNvSpPr/>
            <p:nvPr/>
          </p:nvSpPr>
          <p:spPr>
            <a:xfrm>
              <a:off x="3362164" y="3070063"/>
              <a:ext cx="257810" cy="257810"/>
            </a:xfrm>
            <a:custGeom>
              <a:avLst/>
              <a:gdLst/>
              <a:ahLst/>
              <a:cxnLst/>
              <a:rect l="l" t="t" r="r" b="b"/>
              <a:pathLst>
                <a:path w="257810" h="257810">
                  <a:moveTo>
                    <a:pt x="128719" y="0"/>
                  </a:moveTo>
                  <a:lnTo>
                    <a:pt x="78621" y="10113"/>
                  </a:lnTo>
                  <a:lnTo>
                    <a:pt x="37705" y="37693"/>
                  </a:lnTo>
                  <a:lnTo>
                    <a:pt x="10117" y="78603"/>
                  </a:lnTo>
                  <a:lnTo>
                    <a:pt x="0" y="128705"/>
                  </a:lnTo>
                  <a:lnTo>
                    <a:pt x="10117" y="178809"/>
                  </a:lnTo>
                  <a:lnTo>
                    <a:pt x="37705" y="219724"/>
                  </a:lnTo>
                  <a:lnTo>
                    <a:pt x="78621" y="247309"/>
                  </a:lnTo>
                  <a:lnTo>
                    <a:pt x="128719" y="257425"/>
                  </a:lnTo>
                  <a:lnTo>
                    <a:pt x="178817" y="247309"/>
                  </a:lnTo>
                  <a:lnTo>
                    <a:pt x="219733" y="219724"/>
                  </a:lnTo>
                  <a:lnTo>
                    <a:pt x="247321" y="178809"/>
                  </a:lnTo>
                  <a:lnTo>
                    <a:pt x="257439" y="128705"/>
                  </a:lnTo>
                  <a:lnTo>
                    <a:pt x="247321" y="78603"/>
                  </a:lnTo>
                  <a:lnTo>
                    <a:pt x="219733" y="37693"/>
                  </a:lnTo>
                  <a:lnTo>
                    <a:pt x="178817" y="10113"/>
                  </a:lnTo>
                  <a:lnTo>
                    <a:pt x="128719" y="0"/>
                  </a:lnTo>
                  <a:close/>
                </a:path>
              </a:pathLst>
            </a:custGeom>
            <a:solidFill>
              <a:srgbClr val="95C11F"/>
            </a:solidFill>
          </p:spPr>
          <p:txBody>
            <a:bodyPr wrap="square" lIns="0" tIns="0" rIns="0" bIns="0" rtlCol="0"/>
            <a:lstStyle/>
            <a:p>
              <a:endParaRPr sz="1266"/>
            </a:p>
          </p:txBody>
        </p:sp>
        <p:sp>
          <p:nvSpPr>
            <p:cNvPr id="26" name="object 26"/>
            <p:cNvSpPr/>
            <p:nvPr/>
          </p:nvSpPr>
          <p:spPr>
            <a:xfrm>
              <a:off x="3362165" y="3070063"/>
              <a:ext cx="257810" cy="257810"/>
            </a:xfrm>
            <a:custGeom>
              <a:avLst/>
              <a:gdLst/>
              <a:ahLst/>
              <a:cxnLst/>
              <a:rect l="l" t="t" r="r" b="b"/>
              <a:pathLst>
                <a:path w="257810" h="257810">
                  <a:moveTo>
                    <a:pt x="257438" y="128705"/>
                  </a:moveTo>
                  <a:lnTo>
                    <a:pt x="247321" y="178809"/>
                  </a:lnTo>
                  <a:lnTo>
                    <a:pt x="219732" y="219723"/>
                  </a:lnTo>
                  <a:lnTo>
                    <a:pt x="178817" y="247309"/>
                  </a:lnTo>
                  <a:lnTo>
                    <a:pt x="128719" y="257424"/>
                  </a:lnTo>
                  <a:lnTo>
                    <a:pt x="78621" y="247309"/>
                  </a:lnTo>
                  <a:lnTo>
                    <a:pt x="37705" y="219723"/>
                  </a:lnTo>
                  <a:lnTo>
                    <a:pt x="10117" y="178809"/>
                  </a:lnTo>
                  <a:lnTo>
                    <a:pt x="0" y="128705"/>
                  </a:lnTo>
                  <a:lnTo>
                    <a:pt x="10117" y="78603"/>
                  </a:lnTo>
                  <a:lnTo>
                    <a:pt x="37705" y="37693"/>
                  </a:lnTo>
                  <a:lnTo>
                    <a:pt x="78621" y="10113"/>
                  </a:lnTo>
                  <a:lnTo>
                    <a:pt x="128719" y="0"/>
                  </a:lnTo>
                  <a:lnTo>
                    <a:pt x="178817" y="10113"/>
                  </a:lnTo>
                  <a:lnTo>
                    <a:pt x="219732" y="37693"/>
                  </a:lnTo>
                  <a:lnTo>
                    <a:pt x="247321" y="78603"/>
                  </a:lnTo>
                  <a:lnTo>
                    <a:pt x="257438" y="128705"/>
                  </a:lnTo>
                  <a:close/>
                </a:path>
              </a:pathLst>
            </a:custGeom>
            <a:ln w="13906">
              <a:solidFill>
                <a:srgbClr val="1D1D1B"/>
              </a:solidFill>
            </a:ln>
          </p:spPr>
          <p:txBody>
            <a:bodyPr wrap="square" lIns="0" tIns="0" rIns="0" bIns="0" rtlCol="0"/>
            <a:lstStyle/>
            <a:p>
              <a:endParaRPr sz="1266"/>
            </a:p>
          </p:txBody>
        </p:sp>
        <p:sp>
          <p:nvSpPr>
            <p:cNvPr id="27" name="object 27"/>
            <p:cNvSpPr/>
            <p:nvPr/>
          </p:nvSpPr>
          <p:spPr>
            <a:xfrm>
              <a:off x="3642523" y="4538593"/>
              <a:ext cx="257810" cy="257810"/>
            </a:xfrm>
            <a:custGeom>
              <a:avLst/>
              <a:gdLst/>
              <a:ahLst/>
              <a:cxnLst/>
              <a:rect l="l" t="t" r="r" b="b"/>
              <a:pathLst>
                <a:path w="257810" h="257810">
                  <a:moveTo>
                    <a:pt x="128719" y="0"/>
                  </a:moveTo>
                  <a:lnTo>
                    <a:pt x="78621" y="10113"/>
                  </a:lnTo>
                  <a:lnTo>
                    <a:pt x="37705" y="37693"/>
                  </a:lnTo>
                  <a:lnTo>
                    <a:pt x="10117" y="78603"/>
                  </a:lnTo>
                  <a:lnTo>
                    <a:pt x="0" y="128704"/>
                  </a:lnTo>
                  <a:lnTo>
                    <a:pt x="10117" y="178808"/>
                  </a:lnTo>
                  <a:lnTo>
                    <a:pt x="37705" y="219723"/>
                  </a:lnTo>
                  <a:lnTo>
                    <a:pt x="78621" y="247308"/>
                  </a:lnTo>
                  <a:lnTo>
                    <a:pt x="128719" y="257423"/>
                  </a:lnTo>
                  <a:lnTo>
                    <a:pt x="178817" y="247308"/>
                  </a:lnTo>
                  <a:lnTo>
                    <a:pt x="219733" y="219723"/>
                  </a:lnTo>
                  <a:lnTo>
                    <a:pt x="247321" y="178808"/>
                  </a:lnTo>
                  <a:lnTo>
                    <a:pt x="257439" y="128704"/>
                  </a:lnTo>
                  <a:lnTo>
                    <a:pt x="247321" y="78603"/>
                  </a:lnTo>
                  <a:lnTo>
                    <a:pt x="219733" y="37693"/>
                  </a:lnTo>
                  <a:lnTo>
                    <a:pt x="178817" y="10113"/>
                  </a:lnTo>
                  <a:lnTo>
                    <a:pt x="128719" y="0"/>
                  </a:lnTo>
                  <a:close/>
                </a:path>
              </a:pathLst>
            </a:custGeom>
            <a:solidFill>
              <a:srgbClr val="95C11F"/>
            </a:solidFill>
          </p:spPr>
          <p:txBody>
            <a:bodyPr wrap="square" lIns="0" tIns="0" rIns="0" bIns="0" rtlCol="0"/>
            <a:lstStyle/>
            <a:p>
              <a:endParaRPr sz="1266"/>
            </a:p>
          </p:txBody>
        </p:sp>
        <p:sp>
          <p:nvSpPr>
            <p:cNvPr id="28" name="object 28"/>
            <p:cNvSpPr/>
            <p:nvPr/>
          </p:nvSpPr>
          <p:spPr>
            <a:xfrm>
              <a:off x="3642524" y="4538592"/>
              <a:ext cx="257810" cy="257810"/>
            </a:xfrm>
            <a:custGeom>
              <a:avLst/>
              <a:gdLst/>
              <a:ahLst/>
              <a:cxnLst/>
              <a:rect l="l" t="t" r="r" b="b"/>
              <a:pathLst>
                <a:path w="257810" h="257810">
                  <a:moveTo>
                    <a:pt x="257438" y="128705"/>
                  </a:moveTo>
                  <a:lnTo>
                    <a:pt x="247321" y="178809"/>
                  </a:lnTo>
                  <a:lnTo>
                    <a:pt x="219732" y="219723"/>
                  </a:lnTo>
                  <a:lnTo>
                    <a:pt x="178817" y="247309"/>
                  </a:lnTo>
                  <a:lnTo>
                    <a:pt x="128719" y="257424"/>
                  </a:lnTo>
                  <a:lnTo>
                    <a:pt x="78621" y="247309"/>
                  </a:lnTo>
                  <a:lnTo>
                    <a:pt x="37705" y="219723"/>
                  </a:lnTo>
                  <a:lnTo>
                    <a:pt x="10117" y="178809"/>
                  </a:lnTo>
                  <a:lnTo>
                    <a:pt x="0" y="128705"/>
                  </a:lnTo>
                  <a:lnTo>
                    <a:pt x="10117" y="78603"/>
                  </a:lnTo>
                  <a:lnTo>
                    <a:pt x="37705" y="37693"/>
                  </a:lnTo>
                  <a:lnTo>
                    <a:pt x="78621" y="10113"/>
                  </a:lnTo>
                  <a:lnTo>
                    <a:pt x="128719" y="0"/>
                  </a:lnTo>
                  <a:lnTo>
                    <a:pt x="178817" y="10113"/>
                  </a:lnTo>
                  <a:lnTo>
                    <a:pt x="219732" y="37693"/>
                  </a:lnTo>
                  <a:lnTo>
                    <a:pt x="247321" y="78603"/>
                  </a:lnTo>
                  <a:lnTo>
                    <a:pt x="257438" y="128705"/>
                  </a:lnTo>
                  <a:close/>
                </a:path>
              </a:pathLst>
            </a:custGeom>
            <a:ln w="13906">
              <a:solidFill>
                <a:srgbClr val="1D1D1B"/>
              </a:solidFill>
            </a:ln>
          </p:spPr>
          <p:txBody>
            <a:bodyPr wrap="square" lIns="0" tIns="0" rIns="0" bIns="0" rtlCol="0"/>
            <a:lstStyle/>
            <a:p>
              <a:endParaRPr sz="1266"/>
            </a:p>
          </p:txBody>
        </p:sp>
        <p:sp>
          <p:nvSpPr>
            <p:cNvPr id="29" name="object 29"/>
            <p:cNvSpPr/>
            <p:nvPr/>
          </p:nvSpPr>
          <p:spPr>
            <a:xfrm>
              <a:off x="3659207" y="3804334"/>
              <a:ext cx="257810" cy="257810"/>
            </a:xfrm>
            <a:custGeom>
              <a:avLst/>
              <a:gdLst/>
              <a:ahLst/>
              <a:cxnLst/>
              <a:rect l="l" t="t" r="r" b="b"/>
              <a:pathLst>
                <a:path w="257810" h="257810">
                  <a:moveTo>
                    <a:pt x="128719" y="0"/>
                  </a:moveTo>
                  <a:lnTo>
                    <a:pt x="78621" y="10113"/>
                  </a:lnTo>
                  <a:lnTo>
                    <a:pt x="37705" y="37693"/>
                  </a:lnTo>
                  <a:lnTo>
                    <a:pt x="10117" y="78603"/>
                  </a:lnTo>
                  <a:lnTo>
                    <a:pt x="0" y="128705"/>
                  </a:lnTo>
                  <a:lnTo>
                    <a:pt x="10117" y="178808"/>
                  </a:lnTo>
                  <a:lnTo>
                    <a:pt x="37705" y="219723"/>
                  </a:lnTo>
                  <a:lnTo>
                    <a:pt x="78621" y="247309"/>
                  </a:lnTo>
                  <a:lnTo>
                    <a:pt x="128719" y="257425"/>
                  </a:lnTo>
                  <a:lnTo>
                    <a:pt x="178817" y="247309"/>
                  </a:lnTo>
                  <a:lnTo>
                    <a:pt x="219733" y="219723"/>
                  </a:lnTo>
                  <a:lnTo>
                    <a:pt x="247321" y="178808"/>
                  </a:lnTo>
                  <a:lnTo>
                    <a:pt x="257439" y="128705"/>
                  </a:lnTo>
                  <a:lnTo>
                    <a:pt x="247321" y="78603"/>
                  </a:lnTo>
                  <a:lnTo>
                    <a:pt x="219733" y="37693"/>
                  </a:lnTo>
                  <a:lnTo>
                    <a:pt x="178817" y="10113"/>
                  </a:lnTo>
                  <a:lnTo>
                    <a:pt x="128719" y="0"/>
                  </a:lnTo>
                  <a:close/>
                </a:path>
              </a:pathLst>
            </a:custGeom>
            <a:solidFill>
              <a:srgbClr val="95C11F"/>
            </a:solidFill>
          </p:spPr>
          <p:txBody>
            <a:bodyPr wrap="square" lIns="0" tIns="0" rIns="0" bIns="0" rtlCol="0"/>
            <a:lstStyle/>
            <a:p>
              <a:endParaRPr sz="1266"/>
            </a:p>
          </p:txBody>
        </p:sp>
        <p:sp>
          <p:nvSpPr>
            <p:cNvPr id="30" name="object 30"/>
            <p:cNvSpPr/>
            <p:nvPr/>
          </p:nvSpPr>
          <p:spPr>
            <a:xfrm>
              <a:off x="3659208" y="3804334"/>
              <a:ext cx="257810" cy="257810"/>
            </a:xfrm>
            <a:custGeom>
              <a:avLst/>
              <a:gdLst/>
              <a:ahLst/>
              <a:cxnLst/>
              <a:rect l="l" t="t" r="r" b="b"/>
              <a:pathLst>
                <a:path w="257810" h="257810">
                  <a:moveTo>
                    <a:pt x="257438" y="128705"/>
                  </a:moveTo>
                  <a:lnTo>
                    <a:pt x="247321" y="178809"/>
                  </a:lnTo>
                  <a:lnTo>
                    <a:pt x="219732" y="219723"/>
                  </a:lnTo>
                  <a:lnTo>
                    <a:pt x="178817" y="247309"/>
                  </a:lnTo>
                  <a:lnTo>
                    <a:pt x="128719" y="257424"/>
                  </a:lnTo>
                  <a:lnTo>
                    <a:pt x="78621" y="247309"/>
                  </a:lnTo>
                  <a:lnTo>
                    <a:pt x="37705" y="219723"/>
                  </a:lnTo>
                  <a:lnTo>
                    <a:pt x="10117" y="178809"/>
                  </a:lnTo>
                  <a:lnTo>
                    <a:pt x="0" y="128705"/>
                  </a:lnTo>
                  <a:lnTo>
                    <a:pt x="10117" y="78603"/>
                  </a:lnTo>
                  <a:lnTo>
                    <a:pt x="37705" y="37693"/>
                  </a:lnTo>
                  <a:lnTo>
                    <a:pt x="78621" y="10113"/>
                  </a:lnTo>
                  <a:lnTo>
                    <a:pt x="128719" y="0"/>
                  </a:lnTo>
                  <a:lnTo>
                    <a:pt x="178817" y="10113"/>
                  </a:lnTo>
                  <a:lnTo>
                    <a:pt x="219732" y="37693"/>
                  </a:lnTo>
                  <a:lnTo>
                    <a:pt x="247321" y="78603"/>
                  </a:lnTo>
                  <a:lnTo>
                    <a:pt x="257438" y="128705"/>
                  </a:lnTo>
                  <a:close/>
                </a:path>
              </a:pathLst>
            </a:custGeom>
            <a:ln w="13906">
              <a:solidFill>
                <a:srgbClr val="1D1D1B"/>
              </a:solidFill>
            </a:ln>
          </p:spPr>
          <p:txBody>
            <a:bodyPr wrap="square" lIns="0" tIns="0" rIns="0" bIns="0" rtlCol="0"/>
            <a:lstStyle/>
            <a:p>
              <a:endParaRPr sz="1266"/>
            </a:p>
          </p:txBody>
        </p:sp>
        <p:sp>
          <p:nvSpPr>
            <p:cNvPr id="31" name="object 31"/>
            <p:cNvSpPr/>
            <p:nvPr/>
          </p:nvSpPr>
          <p:spPr>
            <a:xfrm>
              <a:off x="4231488" y="5272864"/>
              <a:ext cx="257810" cy="257810"/>
            </a:xfrm>
            <a:custGeom>
              <a:avLst/>
              <a:gdLst/>
              <a:ahLst/>
              <a:cxnLst/>
              <a:rect l="l" t="t" r="r" b="b"/>
              <a:pathLst>
                <a:path w="257810" h="257810">
                  <a:moveTo>
                    <a:pt x="128719" y="0"/>
                  </a:moveTo>
                  <a:lnTo>
                    <a:pt x="78621" y="10113"/>
                  </a:lnTo>
                  <a:lnTo>
                    <a:pt x="37705" y="37693"/>
                  </a:lnTo>
                  <a:lnTo>
                    <a:pt x="10117" y="78603"/>
                  </a:lnTo>
                  <a:lnTo>
                    <a:pt x="0" y="128705"/>
                  </a:lnTo>
                  <a:lnTo>
                    <a:pt x="10117" y="178809"/>
                  </a:lnTo>
                  <a:lnTo>
                    <a:pt x="37705" y="219724"/>
                  </a:lnTo>
                  <a:lnTo>
                    <a:pt x="78621" y="247309"/>
                  </a:lnTo>
                  <a:lnTo>
                    <a:pt x="128719" y="257425"/>
                  </a:lnTo>
                  <a:lnTo>
                    <a:pt x="178817" y="247309"/>
                  </a:lnTo>
                  <a:lnTo>
                    <a:pt x="219733" y="219724"/>
                  </a:lnTo>
                  <a:lnTo>
                    <a:pt x="247321" y="178809"/>
                  </a:lnTo>
                  <a:lnTo>
                    <a:pt x="257439" y="128705"/>
                  </a:lnTo>
                  <a:lnTo>
                    <a:pt x="247321" y="78603"/>
                  </a:lnTo>
                  <a:lnTo>
                    <a:pt x="219733" y="37693"/>
                  </a:lnTo>
                  <a:lnTo>
                    <a:pt x="178817" y="10113"/>
                  </a:lnTo>
                  <a:lnTo>
                    <a:pt x="128719" y="0"/>
                  </a:lnTo>
                  <a:close/>
                </a:path>
              </a:pathLst>
            </a:custGeom>
            <a:solidFill>
              <a:srgbClr val="95C11F"/>
            </a:solidFill>
          </p:spPr>
          <p:txBody>
            <a:bodyPr wrap="square" lIns="0" tIns="0" rIns="0" bIns="0" rtlCol="0"/>
            <a:lstStyle/>
            <a:p>
              <a:endParaRPr sz="1266"/>
            </a:p>
          </p:txBody>
        </p:sp>
        <p:sp>
          <p:nvSpPr>
            <p:cNvPr id="32" name="object 32"/>
            <p:cNvSpPr/>
            <p:nvPr/>
          </p:nvSpPr>
          <p:spPr>
            <a:xfrm>
              <a:off x="4231489" y="5272864"/>
              <a:ext cx="257810" cy="257810"/>
            </a:xfrm>
            <a:custGeom>
              <a:avLst/>
              <a:gdLst/>
              <a:ahLst/>
              <a:cxnLst/>
              <a:rect l="l" t="t" r="r" b="b"/>
              <a:pathLst>
                <a:path w="257810" h="257810">
                  <a:moveTo>
                    <a:pt x="257438" y="128705"/>
                  </a:moveTo>
                  <a:lnTo>
                    <a:pt x="247321" y="178809"/>
                  </a:lnTo>
                  <a:lnTo>
                    <a:pt x="219732" y="219723"/>
                  </a:lnTo>
                  <a:lnTo>
                    <a:pt x="178817" y="247309"/>
                  </a:lnTo>
                  <a:lnTo>
                    <a:pt x="128719" y="257424"/>
                  </a:lnTo>
                  <a:lnTo>
                    <a:pt x="78621" y="247309"/>
                  </a:lnTo>
                  <a:lnTo>
                    <a:pt x="37705" y="219723"/>
                  </a:lnTo>
                  <a:lnTo>
                    <a:pt x="10117" y="178809"/>
                  </a:lnTo>
                  <a:lnTo>
                    <a:pt x="0" y="128705"/>
                  </a:lnTo>
                  <a:lnTo>
                    <a:pt x="10117" y="78603"/>
                  </a:lnTo>
                  <a:lnTo>
                    <a:pt x="37705" y="37693"/>
                  </a:lnTo>
                  <a:lnTo>
                    <a:pt x="78621" y="10113"/>
                  </a:lnTo>
                  <a:lnTo>
                    <a:pt x="128719" y="0"/>
                  </a:lnTo>
                  <a:lnTo>
                    <a:pt x="178817" y="10113"/>
                  </a:lnTo>
                  <a:lnTo>
                    <a:pt x="219732" y="37693"/>
                  </a:lnTo>
                  <a:lnTo>
                    <a:pt x="247321" y="78603"/>
                  </a:lnTo>
                  <a:lnTo>
                    <a:pt x="257438" y="128705"/>
                  </a:lnTo>
                  <a:close/>
                </a:path>
              </a:pathLst>
            </a:custGeom>
            <a:ln w="13906">
              <a:solidFill>
                <a:srgbClr val="1D1D1B"/>
              </a:solidFill>
            </a:ln>
          </p:spPr>
          <p:txBody>
            <a:bodyPr wrap="square" lIns="0" tIns="0" rIns="0" bIns="0" rtlCol="0"/>
            <a:lstStyle/>
            <a:p>
              <a:endParaRPr sz="1266"/>
            </a:p>
          </p:txBody>
        </p:sp>
        <p:sp>
          <p:nvSpPr>
            <p:cNvPr id="33" name="object 33"/>
            <p:cNvSpPr/>
            <p:nvPr/>
          </p:nvSpPr>
          <p:spPr>
            <a:xfrm>
              <a:off x="7563853" y="6007121"/>
              <a:ext cx="257810" cy="257810"/>
            </a:xfrm>
            <a:custGeom>
              <a:avLst/>
              <a:gdLst/>
              <a:ahLst/>
              <a:cxnLst/>
              <a:rect l="l" t="t" r="r" b="b"/>
              <a:pathLst>
                <a:path w="257809" h="257810">
                  <a:moveTo>
                    <a:pt x="128719" y="0"/>
                  </a:moveTo>
                  <a:lnTo>
                    <a:pt x="78621" y="10115"/>
                  </a:lnTo>
                  <a:lnTo>
                    <a:pt x="37705" y="37700"/>
                  </a:lnTo>
                  <a:lnTo>
                    <a:pt x="10117" y="78615"/>
                  </a:lnTo>
                  <a:lnTo>
                    <a:pt x="0" y="128719"/>
                  </a:lnTo>
                  <a:lnTo>
                    <a:pt x="10117" y="178816"/>
                  </a:lnTo>
                  <a:lnTo>
                    <a:pt x="37705" y="219732"/>
                  </a:lnTo>
                  <a:lnTo>
                    <a:pt x="78621" y="247320"/>
                  </a:lnTo>
                  <a:lnTo>
                    <a:pt x="128719" y="257437"/>
                  </a:lnTo>
                  <a:lnTo>
                    <a:pt x="178817" y="247320"/>
                  </a:lnTo>
                  <a:lnTo>
                    <a:pt x="219733" y="219732"/>
                  </a:lnTo>
                  <a:lnTo>
                    <a:pt x="247321" y="178816"/>
                  </a:lnTo>
                  <a:lnTo>
                    <a:pt x="257439" y="128719"/>
                  </a:lnTo>
                  <a:lnTo>
                    <a:pt x="247321" y="78615"/>
                  </a:lnTo>
                  <a:lnTo>
                    <a:pt x="219733" y="37700"/>
                  </a:lnTo>
                  <a:lnTo>
                    <a:pt x="178817" y="10115"/>
                  </a:lnTo>
                  <a:lnTo>
                    <a:pt x="128719" y="0"/>
                  </a:lnTo>
                  <a:close/>
                </a:path>
              </a:pathLst>
            </a:custGeom>
            <a:solidFill>
              <a:srgbClr val="95C11F"/>
            </a:solidFill>
          </p:spPr>
          <p:txBody>
            <a:bodyPr wrap="square" lIns="0" tIns="0" rIns="0" bIns="0" rtlCol="0"/>
            <a:lstStyle/>
            <a:p>
              <a:endParaRPr sz="1266"/>
            </a:p>
          </p:txBody>
        </p:sp>
        <p:sp>
          <p:nvSpPr>
            <p:cNvPr id="34" name="object 34"/>
            <p:cNvSpPr/>
            <p:nvPr/>
          </p:nvSpPr>
          <p:spPr>
            <a:xfrm>
              <a:off x="7563853" y="6007121"/>
              <a:ext cx="257810" cy="257810"/>
            </a:xfrm>
            <a:custGeom>
              <a:avLst/>
              <a:gdLst/>
              <a:ahLst/>
              <a:cxnLst/>
              <a:rect l="l" t="t" r="r" b="b"/>
              <a:pathLst>
                <a:path w="257809" h="257810">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13906">
              <a:solidFill>
                <a:srgbClr val="1D1D1B"/>
              </a:solidFill>
            </a:ln>
          </p:spPr>
          <p:txBody>
            <a:bodyPr wrap="square" lIns="0" tIns="0" rIns="0" bIns="0" rtlCol="0"/>
            <a:lstStyle/>
            <a:p>
              <a:endParaRPr sz="1266"/>
            </a:p>
          </p:txBody>
        </p:sp>
        <p:sp>
          <p:nvSpPr>
            <p:cNvPr id="35" name="object 35"/>
            <p:cNvSpPr/>
            <p:nvPr/>
          </p:nvSpPr>
          <p:spPr>
            <a:xfrm>
              <a:off x="7201603" y="6741387"/>
              <a:ext cx="257810" cy="257810"/>
            </a:xfrm>
            <a:custGeom>
              <a:avLst/>
              <a:gdLst/>
              <a:ahLst/>
              <a:cxnLst/>
              <a:rect l="l" t="t" r="r" b="b"/>
              <a:pathLst>
                <a:path w="257809" h="257809">
                  <a:moveTo>
                    <a:pt x="128719" y="0"/>
                  </a:moveTo>
                  <a:lnTo>
                    <a:pt x="78621" y="10115"/>
                  </a:lnTo>
                  <a:lnTo>
                    <a:pt x="37705" y="37700"/>
                  </a:lnTo>
                  <a:lnTo>
                    <a:pt x="10117" y="78615"/>
                  </a:lnTo>
                  <a:lnTo>
                    <a:pt x="0" y="128719"/>
                  </a:lnTo>
                  <a:lnTo>
                    <a:pt x="10117" y="178817"/>
                  </a:lnTo>
                  <a:lnTo>
                    <a:pt x="37705" y="219733"/>
                  </a:lnTo>
                  <a:lnTo>
                    <a:pt x="78621" y="247321"/>
                  </a:lnTo>
                  <a:lnTo>
                    <a:pt x="128719" y="257439"/>
                  </a:lnTo>
                  <a:lnTo>
                    <a:pt x="178817" y="247321"/>
                  </a:lnTo>
                  <a:lnTo>
                    <a:pt x="219733" y="219733"/>
                  </a:lnTo>
                  <a:lnTo>
                    <a:pt x="247321" y="178817"/>
                  </a:lnTo>
                  <a:lnTo>
                    <a:pt x="257439" y="128719"/>
                  </a:lnTo>
                  <a:lnTo>
                    <a:pt x="247321" y="78615"/>
                  </a:lnTo>
                  <a:lnTo>
                    <a:pt x="219733" y="37700"/>
                  </a:lnTo>
                  <a:lnTo>
                    <a:pt x="178817" y="10115"/>
                  </a:lnTo>
                  <a:lnTo>
                    <a:pt x="128719" y="0"/>
                  </a:lnTo>
                  <a:close/>
                </a:path>
              </a:pathLst>
            </a:custGeom>
            <a:solidFill>
              <a:srgbClr val="95C11F"/>
            </a:solidFill>
          </p:spPr>
          <p:txBody>
            <a:bodyPr wrap="square" lIns="0" tIns="0" rIns="0" bIns="0" rtlCol="0"/>
            <a:lstStyle/>
            <a:p>
              <a:endParaRPr sz="1266"/>
            </a:p>
          </p:txBody>
        </p:sp>
        <p:sp>
          <p:nvSpPr>
            <p:cNvPr id="36" name="object 36"/>
            <p:cNvSpPr/>
            <p:nvPr/>
          </p:nvSpPr>
          <p:spPr>
            <a:xfrm>
              <a:off x="7201604" y="6741387"/>
              <a:ext cx="257810" cy="257810"/>
            </a:xfrm>
            <a:custGeom>
              <a:avLst/>
              <a:gdLst/>
              <a:ahLst/>
              <a:cxnLst/>
              <a:rect l="l" t="t" r="r" b="b"/>
              <a:pathLst>
                <a:path w="257809"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13906">
              <a:solidFill>
                <a:srgbClr val="1D1D1B"/>
              </a:solidFill>
            </a:ln>
          </p:spPr>
          <p:txBody>
            <a:bodyPr wrap="square" lIns="0" tIns="0" rIns="0" bIns="0" rtlCol="0"/>
            <a:lstStyle/>
            <a:p>
              <a:endParaRPr sz="1266"/>
            </a:p>
          </p:txBody>
        </p:sp>
        <p:sp>
          <p:nvSpPr>
            <p:cNvPr id="37" name="object 37"/>
            <p:cNvSpPr/>
            <p:nvPr/>
          </p:nvSpPr>
          <p:spPr>
            <a:xfrm>
              <a:off x="7781225" y="7475651"/>
              <a:ext cx="257810" cy="257810"/>
            </a:xfrm>
            <a:custGeom>
              <a:avLst/>
              <a:gdLst/>
              <a:ahLst/>
              <a:cxnLst/>
              <a:rect l="l" t="t" r="r" b="b"/>
              <a:pathLst>
                <a:path w="257809" h="257809">
                  <a:moveTo>
                    <a:pt x="128719" y="0"/>
                  </a:moveTo>
                  <a:lnTo>
                    <a:pt x="78621" y="10115"/>
                  </a:lnTo>
                  <a:lnTo>
                    <a:pt x="37705" y="37700"/>
                  </a:lnTo>
                  <a:lnTo>
                    <a:pt x="10117" y="78615"/>
                  </a:lnTo>
                  <a:lnTo>
                    <a:pt x="0" y="128719"/>
                  </a:lnTo>
                  <a:lnTo>
                    <a:pt x="10117" y="178817"/>
                  </a:lnTo>
                  <a:lnTo>
                    <a:pt x="37705" y="219733"/>
                  </a:lnTo>
                  <a:lnTo>
                    <a:pt x="78621" y="247321"/>
                  </a:lnTo>
                  <a:lnTo>
                    <a:pt x="128719" y="257439"/>
                  </a:lnTo>
                  <a:lnTo>
                    <a:pt x="178817" y="247321"/>
                  </a:lnTo>
                  <a:lnTo>
                    <a:pt x="219733" y="219733"/>
                  </a:lnTo>
                  <a:lnTo>
                    <a:pt x="247321" y="178817"/>
                  </a:lnTo>
                  <a:lnTo>
                    <a:pt x="257439" y="128719"/>
                  </a:lnTo>
                  <a:lnTo>
                    <a:pt x="247321" y="78615"/>
                  </a:lnTo>
                  <a:lnTo>
                    <a:pt x="219733" y="37700"/>
                  </a:lnTo>
                  <a:lnTo>
                    <a:pt x="178817" y="10115"/>
                  </a:lnTo>
                  <a:lnTo>
                    <a:pt x="128719" y="0"/>
                  </a:lnTo>
                  <a:close/>
                </a:path>
              </a:pathLst>
            </a:custGeom>
            <a:solidFill>
              <a:srgbClr val="95C11F"/>
            </a:solidFill>
          </p:spPr>
          <p:txBody>
            <a:bodyPr wrap="square" lIns="0" tIns="0" rIns="0" bIns="0" rtlCol="0"/>
            <a:lstStyle/>
            <a:p>
              <a:endParaRPr sz="1266"/>
            </a:p>
          </p:txBody>
        </p:sp>
        <p:sp>
          <p:nvSpPr>
            <p:cNvPr id="38" name="object 38"/>
            <p:cNvSpPr/>
            <p:nvPr/>
          </p:nvSpPr>
          <p:spPr>
            <a:xfrm>
              <a:off x="7781225" y="7475652"/>
              <a:ext cx="257810" cy="257810"/>
            </a:xfrm>
            <a:custGeom>
              <a:avLst/>
              <a:gdLst/>
              <a:ahLst/>
              <a:cxnLst/>
              <a:rect l="l" t="t" r="r" b="b"/>
              <a:pathLst>
                <a:path w="257809"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13906">
              <a:solidFill>
                <a:srgbClr val="1D1D1B"/>
              </a:solidFill>
            </a:ln>
          </p:spPr>
          <p:txBody>
            <a:bodyPr wrap="square" lIns="0" tIns="0" rIns="0" bIns="0" rtlCol="0"/>
            <a:lstStyle/>
            <a:p>
              <a:endParaRPr sz="1266"/>
            </a:p>
          </p:txBody>
        </p:sp>
        <p:sp>
          <p:nvSpPr>
            <p:cNvPr id="39" name="object 39"/>
            <p:cNvSpPr/>
            <p:nvPr/>
          </p:nvSpPr>
          <p:spPr>
            <a:xfrm>
              <a:off x="10244251" y="8209928"/>
              <a:ext cx="257810" cy="257810"/>
            </a:xfrm>
            <a:custGeom>
              <a:avLst/>
              <a:gdLst/>
              <a:ahLst/>
              <a:cxnLst/>
              <a:rect l="l" t="t" r="r" b="b"/>
              <a:pathLst>
                <a:path w="257809" h="257809">
                  <a:moveTo>
                    <a:pt x="128719" y="0"/>
                  </a:moveTo>
                  <a:lnTo>
                    <a:pt x="78621" y="10115"/>
                  </a:lnTo>
                  <a:lnTo>
                    <a:pt x="37705" y="37700"/>
                  </a:lnTo>
                  <a:lnTo>
                    <a:pt x="10117" y="78615"/>
                  </a:lnTo>
                  <a:lnTo>
                    <a:pt x="0" y="128719"/>
                  </a:lnTo>
                  <a:lnTo>
                    <a:pt x="10117" y="178817"/>
                  </a:lnTo>
                  <a:lnTo>
                    <a:pt x="37705" y="219733"/>
                  </a:lnTo>
                  <a:lnTo>
                    <a:pt x="78621" y="247321"/>
                  </a:lnTo>
                  <a:lnTo>
                    <a:pt x="128719" y="257439"/>
                  </a:lnTo>
                  <a:lnTo>
                    <a:pt x="178817" y="247321"/>
                  </a:lnTo>
                  <a:lnTo>
                    <a:pt x="219733" y="219733"/>
                  </a:lnTo>
                  <a:lnTo>
                    <a:pt x="247321" y="178817"/>
                  </a:lnTo>
                  <a:lnTo>
                    <a:pt x="257439" y="128719"/>
                  </a:lnTo>
                  <a:lnTo>
                    <a:pt x="247321" y="78615"/>
                  </a:lnTo>
                  <a:lnTo>
                    <a:pt x="219733" y="37700"/>
                  </a:lnTo>
                  <a:lnTo>
                    <a:pt x="178817" y="10115"/>
                  </a:lnTo>
                  <a:lnTo>
                    <a:pt x="128719" y="0"/>
                  </a:lnTo>
                  <a:close/>
                </a:path>
              </a:pathLst>
            </a:custGeom>
            <a:solidFill>
              <a:srgbClr val="95C11F"/>
            </a:solidFill>
          </p:spPr>
          <p:txBody>
            <a:bodyPr wrap="square" lIns="0" tIns="0" rIns="0" bIns="0" rtlCol="0"/>
            <a:lstStyle/>
            <a:p>
              <a:endParaRPr sz="1266"/>
            </a:p>
          </p:txBody>
        </p:sp>
        <p:sp>
          <p:nvSpPr>
            <p:cNvPr id="40" name="object 40"/>
            <p:cNvSpPr/>
            <p:nvPr/>
          </p:nvSpPr>
          <p:spPr>
            <a:xfrm>
              <a:off x="10244252" y="8209929"/>
              <a:ext cx="257810" cy="257810"/>
            </a:xfrm>
            <a:custGeom>
              <a:avLst/>
              <a:gdLst/>
              <a:ahLst/>
              <a:cxnLst/>
              <a:rect l="l" t="t" r="r" b="b"/>
              <a:pathLst>
                <a:path w="257809"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13906">
              <a:solidFill>
                <a:srgbClr val="1D1D1B"/>
              </a:solidFill>
            </a:ln>
          </p:spPr>
          <p:txBody>
            <a:bodyPr wrap="square" lIns="0" tIns="0" rIns="0" bIns="0" rtlCol="0"/>
            <a:lstStyle/>
            <a:p>
              <a:endParaRPr sz="1266"/>
            </a:p>
          </p:txBody>
        </p:sp>
        <p:sp>
          <p:nvSpPr>
            <p:cNvPr id="41" name="object 41"/>
            <p:cNvSpPr/>
            <p:nvPr/>
          </p:nvSpPr>
          <p:spPr>
            <a:xfrm>
              <a:off x="10171826" y="8944193"/>
              <a:ext cx="257810" cy="257810"/>
            </a:xfrm>
            <a:custGeom>
              <a:avLst/>
              <a:gdLst/>
              <a:ahLst/>
              <a:cxnLst/>
              <a:rect l="l" t="t" r="r" b="b"/>
              <a:pathLst>
                <a:path w="257809" h="257809">
                  <a:moveTo>
                    <a:pt x="128719" y="0"/>
                  </a:moveTo>
                  <a:lnTo>
                    <a:pt x="78621" y="10115"/>
                  </a:lnTo>
                  <a:lnTo>
                    <a:pt x="37705" y="37700"/>
                  </a:lnTo>
                  <a:lnTo>
                    <a:pt x="10117" y="78615"/>
                  </a:lnTo>
                  <a:lnTo>
                    <a:pt x="0" y="128719"/>
                  </a:lnTo>
                  <a:lnTo>
                    <a:pt x="10117" y="178817"/>
                  </a:lnTo>
                  <a:lnTo>
                    <a:pt x="37705" y="219732"/>
                  </a:lnTo>
                  <a:lnTo>
                    <a:pt x="78621" y="247321"/>
                  </a:lnTo>
                  <a:lnTo>
                    <a:pt x="128719" y="257438"/>
                  </a:lnTo>
                  <a:lnTo>
                    <a:pt x="178817" y="247321"/>
                  </a:lnTo>
                  <a:lnTo>
                    <a:pt x="219733" y="219732"/>
                  </a:lnTo>
                  <a:lnTo>
                    <a:pt x="247321" y="178817"/>
                  </a:lnTo>
                  <a:lnTo>
                    <a:pt x="257439" y="128719"/>
                  </a:lnTo>
                  <a:lnTo>
                    <a:pt x="247321" y="78615"/>
                  </a:lnTo>
                  <a:lnTo>
                    <a:pt x="219733" y="37700"/>
                  </a:lnTo>
                  <a:lnTo>
                    <a:pt x="178817" y="10115"/>
                  </a:lnTo>
                  <a:lnTo>
                    <a:pt x="128719" y="0"/>
                  </a:lnTo>
                  <a:close/>
                </a:path>
              </a:pathLst>
            </a:custGeom>
            <a:solidFill>
              <a:srgbClr val="95C11F"/>
            </a:solidFill>
          </p:spPr>
          <p:txBody>
            <a:bodyPr wrap="square" lIns="0" tIns="0" rIns="0" bIns="0" rtlCol="0"/>
            <a:lstStyle/>
            <a:p>
              <a:endParaRPr sz="1266"/>
            </a:p>
          </p:txBody>
        </p:sp>
        <p:sp>
          <p:nvSpPr>
            <p:cNvPr id="42" name="object 42"/>
            <p:cNvSpPr/>
            <p:nvPr/>
          </p:nvSpPr>
          <p:spPr>
            <a:xfrm>
              <a:off x="10171827" y="8944193"/>
              <a:ext cx="257810" cy="257810"/>
            </a:xfrm>
            <a:custGeom>
              <a:avLst/>
              <a:gdLst/>
              <a:ahLst/>
              <a:cxnLst/>
              <a:rect l="l" t="t" r="r" b="b"/>
              <a:pathLst>
                <a:path w="257809"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13906">
              <a:solidFill>
                <a:srgbClr val="1D1D1B"/>
              </a:solidFill>
            </a:ln>
          </p:spPr>
          <p:txBody>
            <a:bodyPr wrap="square" lIns="0" tIns="0" rIns="0" bIns="0" rtlCol="0"/>
            <a:lstStyle/>
            <a:p>
              <a:endParaRPr sz="1266"/>
            </a:p>
          </p:txBody>
        </p:sp>
        <p:sp>
          <p:nvSpPr>
            <p:cNvPr id="43" name="object 43"/>
            <p:cNvSpPr/>
            <p:nvPr/>
          </p:nvSpPr>
          <p:spPr>
            <a:xfrm>
              <a:off x="4303920" y="6374260"/>
              <a:ext cx="257810" cy="257810"/>
            </a:xfrm>
            <a:custGeom>
              <a:avLst/>
              <a:gdLst/>
              <a:ahLst/>
              <a:cxnLst/>
              <a:rect l="l" t="t" r="r" b="b"/>
              <a:pathLst>
                <a:path w="257810" h="257809">
                  <a:moveTo>
                    <a:pt x="128719" y="0"/>
                  </a:moveTo>
                  <a:lnTo>
                    <a:pt x="78621" y="10115"/>
                  </a:lnTo>
                  <a:lnTo>
                    <a:pt x="37705" y="37700"/>
                  </a:lnTo>
                  <a:lnTo>
                    <a:pt x="10117" y="78615"/>
                  </a:lnTo>
                  <a:lnTo>
                    <a:pt x="0" y="128719"/>
                  </a:lnTo>
                  <a:lnTo>
                    <a:pt x="10117" y="178816"/>
                  </a:lnTo>
                  <a:lnTo>
                    <a:pt x="37705" y="219732"/>
                  </a:lnTo>
                  <a:lnTo>
                    <a:pt x="78621" y="247320"/>
                  </a:lnTo>
                  <a:lnTo>
                    <a:pt x="128719" y="257437"/>
                  </a:lnTo>
                  <a:lnTo>
                    <a:pt x="178817" y="247320"/>
                  </a:lnTo>
                  <a:lnTo>
                    <a:pt x="219733" y="219732"/>
                  </a:lnTo>
                  <a:lnTo>
                    <a:pt x="247321" y="178816"/>
                  </a:lnTo>
                  <a:lnTo>
                    <a:pt x="257439" y="128719"/>
                  </a:lnTo>
                  <a:lnTo>
                    <a:pt x="247321" y="78615"/>
                  </a:lnTo>
                  <a:lnTo>
                    <a:pt x="219733" y="37700"/>
                  </a:lnTo>
                  <a:lnTo>
                    <a:pt x="178817" y="10115"/>
                  </a:lnTo>
                  <a:lnTo>
                    <a:pt x="128719" y="0"/>
                  </a:lnTo>
                  <a:close/>
                </a:path>
              </a:pathLst>
            </a:custGeom>
            <a:solidFill>
              <a:srgbClr val="1D71B8"/>
            </a:solidFill>
          </p:spPr>
          <p:txBody>
            <a:bodyPr wrap="square" lIns="0" tIns="0" rIns="0" bIns="0" rtlCol="0"/>
            <a:lstStyle/>
            <a:p>
              <a:endParaRPr sz="1266"/>
            </a:p>
          </p:txBody>
        </p:sp>
        <p:sp>
          <p:nvSpPr>
            <p:cNvPr id="44" name="object 44"/>
            <p:cNvSpPr/>
            <p:nvPr/>
          </p:nvSpPr>
          <p:spPr>
            <a:xfrm>
              <a:off x="4303921" y="6374261"/>
              <a:ext cx="257810" cy="257810"/>
            </a:xfrm>
            <a:custGeom>
              <a:avLst/>
              <a:gdLst/>
              <a:ahLst/>
              <a:cxnLst/>
              <a:rect l="l" t="t" r="r" b="b"/>
              <a:pathLst>
                <a:path w="257810"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sp>
          <p:nvSpPr>
            <p:cNvPr id="45" name="object 45"/>
            <p:cNvSpPr/>
            <p:nvPr/>
          </p:nvSpPr>
          <p:spPr>
            <a:xfrm>
              <a:off x="4159070" y="7200304"/>
              <a:ext cx="257810" cy="257810"/>
            </a:xfrm>
            <a:custGeom>
              <a:avLst/>
              <a:gdLst/>
              <a:ahLst/>
              <a:cxnLst/>
              <a:rect l="l" t="t" r="r" b="b"/>
              <a:pathLst>
                <a:path w="257810" h="257809">
                  <a:moveTo>
                    <a:pt x="128718" y="0"/>
                  </a:moveTo>
                  <a:lnTo>
                    <a:pt x="78621" y="10115"/>
                  </a:lnTo>
                  <a:lnTo>
                    <a:pt x="37705" y="37700"/>
                  </a:lnTo>
                  <a:lnTo>
                    <a:pt x="10117" y="78615"/>
                  </a:lnTo>
                  <a:lnTo>
                    <a:pt x="0" y="128719"/>
                  </a:lnTo>
                  <a:lnTo>
                    <a:pt x="10117" y="178817"/>
                  </a:lnTo>
                  <a:lnTo>
                    <a:pt x="37705" y="219733"/>
                  </a:lnTo>
                  <a:lnTo>
                    <a:pt x="78621" y="247321"/>
                  </a:lnTo>
                  <a:lnTo>
                    <a:pt x="128718" y="257439"/>
                  </a:lnTo>
                  <a:lnTo>
                    <a:pt x="178816" y="247321"/>
                  </a:lnTo>
                  <a:lnTo>
                    <a:pt x="219731" y="219733"/>
                  </a:lnTo>
                  <a:lnTo>
                    <a:pt x="247320" y="178817"/>
                  </a:lnTo>
                  <a:lnTo>
                    <a:pt x="257437" y="128719"/>
                  </a:lnTo>
                  <a:lnTo>
                    <a:pt x="247320" y="78615"/>
                  </a:lnTo>
                  <a:lnTo>
                    <a:pt x="219731" y="37700"/>
                  </a:lnTo>
                  <a:lnTo>
                    <a:pt x="178816" y="10115"/>
                  </a:lnTo>
                  <a:lnTo>
                    <a:pt x="128718" y="0"/>
                  </a:lnTo>
                  <a:close/>
                </a:path>
              </a:pathLst>
            </a:custGeom>
            <a:solidFill>
              <a:srgbClr val="1D71B8"/>
            </a:solidFill>
          </p:spPr>
          <p:txBody>
            <a:bodyPr wrap="square" lIns="0" tIns="0" rIns="0" bIns="0" rtlCol="0"/>
            <a:lstStyle/>
            <a:p>
              <a:endParaRPr sz="1266"/>
            </a:p>
          </p:txBody>
        </p:sp>
        <p:sp>
          <p:nvSpPr>
            <p:cNvPr id="46" name="object 46"/>
            <p:cNvSpPr/>
            <p:nvPr/>
          </p:nvSpPr>
          <p:spPr>
            <a:xfrm>
              <a:off x="4159070" y="7200304"/>
              <a:ext cx="257810" cy="257810"/>
            </a:xfrm>
            <a:custGeom>
              <a:avLst/>
              <a:gdLst/>
              <a:ahLst/>
              <a:cxnLst/>
              <a:rect l="l" t="t" r="r" b="b"/>
              <a:pathLst>
                <a:path w="257810"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sp>
          <p:nvSpPr>
            <p:cNvPr id="47" name="object 47"/>
            <p:cNvSpPr/>
            <p:nvPr/>
          </p:nvSpPr>
          <p:spPr>
            <a:xfrm>
              <a:off x="9708726" y="8577054"/>
              <a:ext cx="257810" cy="257810"/>
            </a:xfrm>
            <a:custGeom>
              <a:avLst/>
              <a:gdLst/>
              <a:ahLst/>
              <a:cxnLst/>
              <a:rect l="l" t="t" r="r" b="b"/>
              <a:pathLst>
                <a:path w="257809" h="257809">
                  <a:moveTo>
                    <a:pt x="128718" y="0"/>
                  </a:moveTo>
                  <a:lnTo>
                    <a:pt x="78621" y="10115"/>
                  </a:lnTo>
                  <a:lnTo>
                    <a:pt x="37705" y="37700"/>
                  </a:lnTo>
                  <a:lnTo>
                    <a:pt x="10117" y="78615"/>
                  </a:lnTo>
                  <a:lnTo>
                    <a:pt x="0" y="128719"/>
                  </a:lnTo>
                  <a:lnTo>
                    <a:pt x="10117" y="178817"/>
                  </a:lnTo>
                  <a:lnTo>
                    <a:pt x="37705" y="219732"/>
                  </a:lnTo>
                  <a:lnTo>
                    <a:pt x="78621" y="247321"/>
                  </a:lnTo>
                  <a:lnTo>
                    <a:pt x="128718" y="257438"/>
                  </a:lnTo>
                  <a:lnTo>
                    <a:pt x="178816" y="247321"/>
                  </a:lnTo>
                  <a:lnTo>
                    <a:pt x="219731" y="219732"/>
                  </a:lnTo>
                  <a:lnTo>
                    <a:pt x="247320" y="178817"/>
                  </a:lnTo>
                  <a:lnTo>
                    <a:pt x="257437" y="128719"/>
                  </a:lnTo>
                  <a:lnTo>
                    <a:pt x="247320" y="78615"/>
                  </a:lnTo>
                  <a:lnTo>
                    <a:pt x="219731" y="37700"/>
                  </a:lnTo>
                  <a:lnTo>
                    <a:pt x="178816" y="10115"/>
                  </a:lnTo>
                  <a:lnTo>
                    <a:pt x="128718" y="0"/>
                  </a:lnTo>
                  <a:close/>
                </a:path>
              </a:pathLst>
            </a:custGeom>
            <a:solidFill>
              <a:srgbClr val="1D71B8"/>
            </a:solidFill>
          </p:spPr>
          <p:txBody>
            <a:bodyPr wrap="square" lIns="0" tIns="0" rIns="0" bIns="0" rtlCol="0"/>
            <a:lstStyle/>
            <a:p>
              <a:endParaRPr sz="1266"/>
            </a:p>
          </p:txBody>
        </p:sp>
        <p:sp>
          <p:nvSpPr>
            <p:cNvPr id="48" name="object 48"/>
            <p:cNvSpPr/>
            <p:nvPr/>
          </p:nvSpPr>
          <p:spPr>
            <a:xfrm>
              <a:off x="9708726" y="8577054"/>
              <a:ext cx="257810" cy="257810"/>
            </a:xfrm>
            <a:custGeom>
              <a:avLst/>
              <a:gdLst/>
              <a:ahLst/>
              <a:cxnLst/>
              <a:rect l="l" t="t" r="r" b="b"/>
              <a:pathLst>
                <a:path w="257809" h="257809">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sp>
          <p:nvSpPr>
            <p:cNvPr id="49" name="object 49"/>
            <p:cNvSpPr/>
            <p:nvPr/>
          </p:nvSpPr>
          <p:spPr>
            <a:xfrm>
              <a:off x="2492841" y="5203990"/>
              <a:ext cx="257810" cy="257810"/>
            </a:xfrm>
            <a:custGeom>
              <a:avLst/>
              <a:gdLst/>
              <a:ahLst/>
              <a:cxnLst/>
              <a:rect l="l" t="t" r="r" b="b"/>
              <a:pathLst>
                <a:path w="257810" h="257810">
                  <a:moveTo>
                    <a:pt x="128719" y="0"/>
                  </a:moveTo>
                  <a:lnTo>
                    <a:pt x="78621" y="10115"/>
                  </a:lnTo>
                  <a:lnTo>
                    <a:pt x="37705" y="37700"/>
                  </a:lnTo>
                  <a:lnTo>
                    <a:pt x="10117" y="78615"/>
                  </a:lnTo>
                  <a:lnTo>
                    <a:pt x="0" y="128719"/>
                  </a:lnTo>
                  <a:lnTo>
                    <a:pt x="10117" y="178816"/>
                  </a:lnTo>
                  <a:lnTo>
                    <a:pt x="37705" y="219732"/>
                  </a:lnTo>
                  <a:lnTo>
                    <a:pt x="78621" y="247320"/>
                  </a:lnTo>
                  <a:lnTo>
                    <a:pt x="128719" y="257437"/>
                  </a:lnTo>
                  <a:lnTo>
                    <a:pt x="178816" y="247320"/>
                  </a:lnTo>
                  <a:lnTo>
                    <a:pt x="219732" y="219732"/>
                  </a:lnTo>
                  <a:lnTo>
                    <a:pt x="247320" y="178816"/>
                  </a:lnTo>
                  <a:lnTo>
                    <a:pt x="257437" y="128719"/>
                  </a:lnTo>
                  <a:lnTo>
                    <a:pt x="247320" y="78615"/>
                  </a:lnTo>
                  <a:lnTo>
                    <a:pt x="219732" y="37700"/>
                  </a:lnTo>
                  <a:lnTo>
                    <a:pt x="178816" y="10115"/>
                  </a:lnTo>
                  <a:lnTo>
                    <a:pt x="128719" y="0"/>
                  </a:lnTo>
                  <a:close/>
                </a:path>
              </a:pathLst>
            </a:custGeom>
            <a:solidFill>
              <a:srgbClr val="1D71B8"/>
            </a:solidFill>
          </p:spPr>
          <p:txBody>
            <a:bodyPr wrap="square" lIns="0" tIns="0" rIns="0" bIns="0" rtlCol="0"/>
            <a:lstStyle/>
            <a:p>
              <a:endParaRPr sz="1266"/>
            </a:p>
          </p:txBody>
        </p:sp>
        <p:sp>
          <p:nvSpPr>
            <p:cNvPr id="50" name="object 50"/>
            <p:cNvSpPr/>
            <p:nvPr/>
          </p:nvSpPr>
          <p:spPr>
            <a:xfrm>
              <a:off x="2492840" y="5203990"/>
              <a:ext cx="257810" cy="257810"/>
            </a:xfrm>
            <a:custGeom>
              <a:avLst/>
              <a:gdLst/>
              <a:ahLst/>
              <a:cxnLst/>
              <a:rect l="l" t="t" r="r" b="b"/>
              <a:pathLst>
                <a:path w="257810" h="257810">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sp>
          <p:nvSpPr>
            <p:cNvPr id="51" name="object 51"/>
            <p:cNvSpPr/>
            <p:nvPr/>
          </p:nvSpPr>
          <p:spPr>
            <a:xfrm>
              <a:off x="2710225" y="6236525"/>
              <a:ext cx="257810" cy="257810"/>
            </a:xfrm>
            <a:custGeom>
              <a:avLst/>
              <a:gdLst/>
              <a:ahLst/>
              <a:cxnLst/>
              <a:rect l="l" t="t" r="r" b="b"/>
              <a:pathLst>
                <a:path w="257810" h="257810">
                  <a:moveTo>
                    <a:pt x="128719" y="0"/>
                  </a:moveTo>
                  <a:lnTo>
                    <a:pt x="78621" y="10115"/>
                  </a:lnTo>
                  <a:lnTo>
                    <a:pt x="37705" y="37700"/>
                  </a:lnTo>
                  <a:lnTo>
                    <a:pt x="10117" y="78615"/>
                  </a:lnTo>
                  <a:lnTo>
                    <a:pt x="0" y="128719"/>
                  </a:lnTo>
                  <a:lnTo>
                    <a:pt x="10117" y="178817"/>
                  </a:lnTo>
                  <a:lnTo>
                    <a:pt x="37705" y="219733"/>
                  </a:lnTo>
                  <a:lnTo>
                    <a:pt x="78621" y="247321"/>
                  </a:lnTo>
                  <a:lnTo>
                    <a:pt x="128719" y="257439"/>
                  </a:lnTo>
                  <a:lnTo>
                    <a:pt x="178817" y="247321"/>
                  </a:lnTo>
                  <a:lnTo>
                    <a:pt x="219733" y="219733"/>
                  </a:lnTo>
                  <a:lnTo>
                    <a:pt x="247321" y="178817"/>
                  </a:lnTo>
                  <a:lnTo>
                    <a:pt x="257439" y="128719"/>
                  </a:lnTo>
                  <a:lnTo>
                    <a:pt x="247321" y="78615"/>
                  </a:lnTo>
                  <a:lnTo>
                    <a:pt x="219733" y="37700"/>
                  </a:lnTo>
                  <a:lnTo>
                    <a:pt x="178817" y="10115"/>
                  </a:lnTo>
                  <a:lnTo>
                    <a:pt x="128719" y="0"/>
                  </a:lnTo>
                  <a:close/>
                </a:path>
              </a:pathLst>
            </a:custGeom>
            <a:solidFill>
              <a:srgbClr val="1D71B8"/>
            </a:solidFill>
          </p:spPr>
          <p:txBody>
            <a:bodyPr wrap="square" lIns="0" tIns="0" rIns="0" bIns="0" rtlCol="0"/>
            <a:lstStyle/>
            <a:p>
              <a:endParaRPr sz="1266"/>
            </a:p>
          </p:txBody>
        </p:sp>
        <p:sp>
          <p:nvSpPr>
            <p:cNvPr id="52" name="object 52"/>
            <p:cNvSpPr/>
            <p:nvPr/>
          </p:nvSpPr>
          <p:spPr>
            <a:xfrm>
              <a:off x="2710226" y="6236525"/>
              <a:ext cx="257810" cy="257810"/>
            </a:xfrm>
            <a:custGeom>
              <a:avLst/>
              <a:gdLst/>
              <a:ahLst/>
              <a:cxnLst/>
              <a:rect l="l" t="t" r="r" b="b"/>
              <a:pathLst>
                <a:path w="257810" h="257810">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sp>
          <p:nvSpPr>
            <p:cNvPr id="53" name="object 53"/>
            <p:cNvSpPr/>
            <p:nvPr/>
          </p:nvSpPr>
          <p:spPr>
            <a:xfrm>
              <a:off x="3233447" y="4171453"/>
              <a:ext cx="257810" cy="257810"/>
            </a:xfrm>
            <a:custGeom>
              <a:avLst/>
              <a:gdLst/>
              <a:ahLst/>
              <a:cxnLst/>
              <a:rect l="l" t="t" r="r" b="b"/>
              <a:pathLst>
                <a:path w="257810" h="257810">
                  <a:moveTo>
                    <a:pt x="128719" y="0"/>
                  </a:moveTo>
                  <a:lnTo>
                    <a:pt x="78621" y="10115"/>
                  </a:lnTo>
                  <a:lnTo>
                    <a:pt x="37705" y="37700"/>
                  </a:lnTo>
                  <a:lnTo>
                    <a:pt x="10117" y="78615"/>
                  </a:lnTo>
                  <a:lnTo>
                    <a:pt x="0" y="128718"/>
                  </a:lnTo>
                  <a:lnTo>
                    <a:pt x="10117" y="178816"/>
                  </a:lnTo>
                  <a:lnTo>
                    <a:pt x="37705" y="219731"/>
                  </a:lnTo>
                  <a:lnTo>
                    <a:pt x="78621" y="247320"/>
                  </a:lnTo>
                  <a:lnTo>
                    <a:pt x="128719" y="257437"/>
                  </a:lnTo>
                  <a:lnTo>
                    <a:pt x="178817" y="247320"/>
                  </a:lnTo>
                  <a:lnTo>
                    <a:pt x="219733" y="219731"/>
                  </a:lnTo>
                  <a:lnTo>
                    <a:pt x="247321" y="178816"/>
                  </a:lnTo>
                  <a:lnTo>
                    <a:pt x="257439" y="128718"/>
                  </a:lnTo>
                  <a:lnTo>
                    <a:pt x="247321" y="78615"/>
                  </a:lnTo>
                  <a:lnTo>
                    <a:pt x="219733" y="37700"/>
                  </a:lnTo>
                  <a:lnTo>
                    <a:pt x="178817" y="10115"/>
                  </a:lnTo>
                  <a:lnTo>
                    <a:pt x="128719" y="0"/>
                  </a:lnTo>
                  <a:close/>
                </a:path>
              </a:pathLst>
            </a:custGeom>
            <a:solidFill>
              <a:srgbClr val="1D71B8"/>
            </a:solidFill>
          </p:spPr>
          <p:txBody>
            <a:bodyPr wrap="square" lIns="0" tIns="0" rIns="0" bIns="0" rtlCol="0"/>
            <a:lstStyle/>
            <a:p>
              <a:endParaRPr sz="1266"/>
            </a:p>
          </p:txBody>
        </p:sp>
        <p:sp>
          <p:nvSpPr>
            <p:cNvPr id="54" name="object 54"/>
            <p:cNvSpPr/>
            <p:nvPr/>
          </p:nvSpPr>
          <p:spPr>
            <a:xfrm>
              <a:off x="3233448" y="4171452"/>
              <a:ext cx="257810" cy="257810"/>
            </a:xfrm>
            <a:custGeom>
              <a:avLst/>
              <a:gdLst/>
              <a:ahLst/>
              <a:cxnLst/>
              <a:rect l="l" t="t" r="r" b="b"/>
              <a:pathLst>
                <a:path w="257810" h="257810">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sp>
          <p:nvSpPr>
            <p:cNvPr id="55" name="object 55"/>
            <p:cNvSpPr/>
            <p:nvPr/>
          </p:nvSpPr>
          <p:spPr>
            <a:xfrm>
              <a:off x="2492841" y="2702916"/>
              <a:ext cx="257810" cy="257810"/>
            </a:xfrm>
            <a:custGeom>
              <a:avLst/>
              <a:gdLst/>
              <a:ahLst/>
              <a:cxnLst/>
              <a:rect l="l" t="t" r="r" b="b"/>
              <a:pathLst>
                <a:path w="257810" h="257810">
                  <a:moveTo>
                    <a:pt x="128719" y="0"/>
                  </a:moveTo>
                  <a:lnTo>
                    <a:pt x="78621" y="10115"/>
                  </a:lnTo>
                  <a:lnTo>
                    <a:pt x="37705" y="37700"/>
                  </a:lnTo>
                  <a:lnTo>
                    <a:pt x="10117" y="78615"/>
                  </a:lnTo>
                  <a:lnTo>
                    <a:pt x="0" y="128719"/>
                  </a:lnTo>
                  <a:lnTo>
                    <a:pt x="10117" y="178816"/>
                  </a:lnTo>
                  <a:lnTo>
                    <a:pt x="37705" y="219732"/>
                  </a:lnTo>
                  <a:lnTo>
                    <a:pt x="78621" y="247320"/>
                  </a:lnTo>
                  <a:lnTo>
                    <a:pt x="128719" y="257437"/>
                  </a:lnTo>
                  <a:lnTo>
                    <a:pt x="178816" y="247320"/>
                  </a:lnTo>
                  <a:lnTo>
                    <a:pt x="219732" y="219732"/>
                  </a:lnTo>
                  <a:lnTo>
                    <a:pt x="247320" y="178816"/>
                  </a:lnTo>
                  <a:lnTo>
                    <a:pt x="257437" y="128719"/>
                  </a:lnTo>
                  <a:lnTo>
                    <a:pt x="247320" y="78615"/>
                  </a:lnTo>
                  <a:lnTo>
                    <a:pt x="219732" y="37700"/>
                  </a:lnTo>
                  <a:lnTo>
                    <a:pt x="178816" y="10115"/>
                  </a:lnTo>
                  <a:lnTo>
                    <a:pt x="128719" y="0"/>
                  </a:lnTo>
                  <a:close/>
                </a:path>
              </a:pathLst>
            </a:custGeom>
            <a:solidFill>
              <a:srgbClr val="1D71B8"/>
            </a:solidFill>
          </p:spPr>
          <p:txBody>
            <a:bodyPr wrap="square" lIns="0" tIns="0" rIns="0" bIns="0" rtlCol="0"/>
            <a:lstStyle/>
            <a:p>
              <a:endParaRPr sz="1266"/>
            </a:p>
          </p:txBody>
        </p:sp>
        <p:sp>
          <p:nvSpPr>
            <p:cNvPr id="56" name="object 56"/>
            <p:cNvSpPr/>
            <p:nvPr/>
          </p:nvSpPr>
          <p:spPr>
            <a:xfrm>
              <a:off x="2492840" y="2702917"/>
              <a:ext cx="257810" cy="257810"/>
            </a:xfrm>
            <a:custGeom>
              <a:avLst/>
              <a:gdLst/>
              <a:ahLst/>
              <a:cxnLst/>
              <a:rect l="l" t="t" r="r" b="b"/>
              <a:pathLst>
                <a:path w="257810" h="257810">
                  <a:moveTo>
                    <a:pt x="257438" y="128719"/>
                  </a:moveTo>
                  <a:lnTo>
                    <a:pt x="247321" y="178817"/>
                  </a:lnTo>
                  <a:lnTo>
                    <a:pt x="219732" y="219732"/>
                  </a:lnTo>
                  <a:lnTo>
                    <a:pt x="178817" y="247321"/>
                  </a:lnTo>
                  <a:lnTo>
                    <a:pt x="128719" y="257438"/>
                  </a:lnTo>
                  <a:lnTo>
                    <a:pt x="78621" y="247321"/>
                  </a:lnTo>
                  <a:lnTo>
                    <a:pt x="37705" y="219732"/>
                  </a:lnTo>
                  <a:lnTo>
                    <a:pt x="10117" y="178817"/>
                  </a:lnTo>
                  <a:lnTo>
                    <a:pt x="0" y="128719"/>
                  </a:lnTo>
                  <a:lnTo>
                    <a:pt x="10117" y="78615"/>
                  </a:lnTo>
                  <a:lnTo>
                    <a:pt x="37705" y="37700"/>
                  </a:lnTo>
                  <a:lnTo>
                    <a:pt x="78621" y="10115"/>
                  </a:lnTo>
                  <a:lnTo>
                    <a:pt x="128719" y="0"/>
                  </a:lnTo>
                  <a:lnTo>
                    <a:pt x="178817" y="10115"/>
                  </a:lnTo>
                  <a:lnTo>
                    <a:pt x="219732" y="37700"/>
                  </a:lnTo>
                  <a:lnTo>
                    <a:pt x="247321" y="78615"/>
                  </a:lnTo>
                  <a:lnTo>
                    <a:pt x="257438" y="128719"/>
                  </a:lnTo>
                  <a:close/>
                </a:path>
              </a:pathLst>
            </a:custGeom>
            <a:ln w="27813">
              <a:solidFill>
                <a:srgbClr val="FFFFFF"/>
              </a:solidFill>
            </a:ln>
          </p:spPr>
          <p:txBody>
            <a:bodyPr wrap="square" lIns="0" tIns="0" rIns="0" bIns="0" rtlCol="0"/>
            <a:lstStyle/>
            <a:p>
              <a:endParaRPr sz="1266"/>
            </a:p>
          </p:txBody>
        </p:sp>
      </p:grpSp>
      <p:sp>
        <p:nvSpPr>
          <p:cNvPr id="57" name="object 57"/>
          <p:cNvSpPr txBox="1"/>
          <p:nvPr/>
        </p:nvSpPr>
        <p:spPr>
          <a:xfrm>
            <a:off x="4033243" y="1343025"/>
            <a:ext cx="1098798" cy="2626144"/>
          </a:xfrm>
          <a:prstGeom prst="rect">
            <a:avLst/>
          </a:prstGeom>
        </p:spPr>
        <p:txBody>
          <a:bodyPr vert="horz" wrap="square" lIns="0" tIns="8930" rIns="0" bIns="0" rtlCol="0">
            <a:spAutoFit/>
          </a:bodyPr>
          <a:lstStyle/>
          <a:p>
            <a:pPr marL="116082" marR="541566" indent="-107152">
              <a:lnSpc>
                <a:spcPct val="151000"/>
              </a:lnSpc>
              <a:spcBef>
                <a:spcPts val="70"/>
              </a:spcBef>
            </a:pPr>
            <a:r>
              <a:rPr sz="2250" spc="-7" dirty="0">
                <a:solidFill>
                  <a:srgbClr val="344347"/>
                </a:solidFill>
                <a:latin typeface="Calibri"/>
                <a:cs typeface="Calibri"/>
              </a:rPr>
              <a:t>wolf </a:t>
            </a:r>
            <a:r>
              <a:rPr sz="2250" spc="-499" dirty="0">
                <a:solidFill>
                  <a:srgbClr val="344347"/>
                </a:solidFill>
                <a:latin typeface="Calibri"/>
                <a:cs typeface="Calibri"/>
              </a:rPr>
              <a:t> </a:t>
            </a:r>
            <a:r>
              <a:rPr sz="2250" dirty="0">
                <a:solidFill>
                  <a:srgbClr val="344347"/>
                </a:solidFill>
                <a:latin typeface="Calibri"/>
                <a:cs typeface="Calibri"/>
              </a:rPr>
              <a:t>dog</a:t>
            </a:r>
            <a:endParaRPr sz="2250">
              <a:latin typeface="Calibri"/>
              <a:cs typeface="Calibri"/>
            </a:endParaRPr>
          </a:p>
          <a:p>
            <a:pPr marL="312528" marR="112510" indent="8929">
              <a:lnSpc>
                <a:spcPct val="151000"/>
              </a:lnSpc>
            </a:pPr>
            <a:r>
              <a:rPr sz="2250" spc="-25" dirty="0">
                <a:solidFill>
                  <a:srgbClr val="344347"/>
                </a:solidFill>
                <a:latin typeface="Calibri"/>
                <a:cs typeface="Calibri"/>
              </a:rPr>
              <a:t>otter </a:t>
            </a:r>
            <a:r>
              <a:rPr sz="2250" spc="-21" dirty="0">
                <a:solidFill>
                  <a:srgbClr val="344347"/>
                </a:solidFill>
                <a:latin typeface="Calibri"/>
                <a:cs typeface="Calibri"/>
              </a:rPr>
              <a:t> </a:t>
            </a:r>
            <a:r>
              <a:rPr sz="2250" dirty="0">
                <a:solidFill>
                  <a:srgbClr val="344347"/>
                </a:solidFill>
                <a:latin typeface="Calibri"/>
                <a:cs typeface="Calibri"/>
              </a:rPr>
              <a:t>s</a:t>
            </a:r>
            <a:r>
              <a:rPr sz="2250" spc="-32" dirty="0">
                <a:solidFill>
                  <a:srgbClr val="344347"/>
                </a:solidFill>
                <a:latin typeface="Calibri"/>
                <a:cs typeface="Calibri"/>
              </a:rPr>
              <a:t>k</a:t>
            </a:r>
            <a:r>
              <a:rPr sz="2250" spc="-4" dirty="0">
                <a:solidFill>
                  <a:srgbClr val="344347"/>
                </a:solidFill>
                <a:latin typeface="Calibri"/>
                <a:cs typeface="Calibri"/>
              </a:rPr>
              <a:t>unk</a:t>
            </a:r>
            <a:endParaRPr sz="2250">
              <a:latin typeface="Calibri"/>
              <a:cs typeface="Calibri"/>
            </a:endParaRPr>
          </a:p>
          <a:p>
            <a:pPr marL="741138">
              <a:spcBef>
                <a:spcPts val="1378"/>
              </a:spcBef>
            </a:pPr>
            <a:r>
              <a:rPr sz="2250" spc="-21" dirty="0">
                <a:solidFill>
                  <a:srgbClr val="344347"/>
                </a:solidFill>
                <a:latin typeface="Calibri"/>
                <a:cs typeface="Calibri"/>
              </a:rPr>
              <a:t>ca</a:t>
            </a:r>
            <a:r>
              <a:rPr sz="2250" dirty="0">
                <a:solidFill>
                  <a:srgbClr val="344347"/>
                </a:solidFill>
                <a:latin typeface="Calibri"/>
                <a:cs typeface="Calibri"/>
              </a:rPr>
              <a:t>t</a:t>
            </a:r>
            <a:endParaRPr sz="2250">
              <a:latin typeface="Calibri"/>
              <a:cs typeface="Calibri"/>
            </a:endParaRPr>
          </a:p>
        </p:txBody>
      </p:sp>
      <p:sp>
        <p:nvSpPr>
          <p:cNvPr id="58" name="object 58"/>
          <p:cNvSpPr txBox="1"/>
          <p:nvPr/>
        </p:nvSpPr>
        <p:spPr>
          <a:xfrm>
            <a:off x="6837165" y="3932634"/>
            <a:ext cx="3094583" cy="2619219"/>
          </a:xfrm>
          <a:prstGeom prst="rect">
            <a:avLst/>
          </a:prstGeom>
        </p:spPr>
        <p:txBody>
          <a:bodyPr vert="horz" wrap="square" lIns="0" tIns="8930" rIns="0" bIns="0" rtlCol="0">
            <a:spAutoFit/>
          </a:bodyPr>
          <a:lstStyle/>
          <a:p>
            <a:pPr marL="8929" marR="1281811" indent="258952">
              <a:lnSpc>
                <a:spcPct val="151000"/>
              </a:lnSpc>
              <a:spcBef>
                <a:spcPts val="70"/>
              </a:spcBef>
            </a:pPr>
            <a:r>
              <a:rPr sz="2250" spc="-4" dirty="0">
                <a:solidFill>
                  <a:srgbClr val="344347"/>
                </a:solidFill>
                <a:latin typeface="Calibri"/>
                <a:cs typeface="Calibri"/>
              </a:rPr>
              <a:t>elephant </a:t>
            </a:r>
            <a:r>
              <a:rPr sz="2250" dirty="0">
                <a:solidFill>
                  <a:srgbClr val="344347"/>
                </a:solidFill>
                <a:latin typeface="Calibri"/>
                <a:cs typeface="Calibri"/>
              </a:rPr>
              <a:t> </a:t>
            </a:r>
            <a:r>
              <a:rPr sz="2250" spc="-4" dirty="0">
                <a:solidFill>
                  <a:srgbClr val="344347"/>
                </a:solidFill>
                <a:latin typeface="Calibri"/>
                <a:cs typeface="Calibri"/>
              </a:rPr>
              <a:t>elephant</a:t>
            </a:r>
            <a:r>
              <a:rPr sz="2250" spc="-56" dirty="0">
                <a:solidFill>
                  <a:srgbClr val="344347"/>
                </a:solidFill>
                <a:latin typeface="Calibri"/>
                <a:cs typeface="Calibri"/>
              </a:rPr>
              <a:t> </a:t>
            </a:r>
            <a:r>
              <a:rPr sz="2250" spc="-11" dirty="0">
                <a:solidFill>
                  <a:srgbClr val="344347"/>
                </a:solidFill>
                <a:latin typeface="Calibri"/>
                <a:cs typeface="Calibri"/>
              </a:rPr>
              <a:t>shrew</a:t>
            </a:r>
            <a:endParaRPr sz="2250">
              <a:latin typeface="Calibri"/>
              <a:cs typeface="Calibri"/>
            </a:endParaRPr>
          </a:p>
          <a:p>
            <a:pPr marL="428610">
              <a:lnSpc>
                <a:spcPts val="2440"/>
              </a:lnSpc>
              <a:spcBef>
                <a:spcPts val="1378"/>
              </a:spcBef>
            </a:pPr>
            <a:r>
              <a:rPr sz="2250" dirty="0">
                <a:solidFill>
                  <a:srgbClr val="344347"/>
                </a:solidFill>
                <a:latin typeface="Calibri"/>
                <a:cs typeface="Calibri"/>
              </a:rPr>
              <a:t>possum</a:t>
            </a:r>
            <a:endParaRPr sz="2250">
              <a:latin typeface="Calibri"/>
              <a:cs typeface="Calibri"/>
            </a:endParaRPr>
          </a:p>
          <a:p>
            <a:pPr marL="1446558">
              <a:lnSpc>
                <a:spcPts val="1702"/>
              </a:lnSpc>
            </a:pPr>
            <a:r>
              <a:rPr sz="1687" spc="-7" dirty="0">
                <a:solidFill>
                  <a:srgbClr val="344347"/>
                </a:solidFill>
                <a:latin typeface="Calibri"/>
                <a:cs typeface="Calibri"/>
              </a:rPr>
              <a:t>outgroup</a:t>
            </a:r>
            <a:endParaRPr sz="1687">
              <a:latin typeface="Calibri"/>
              <a:cs typeface="Calibri"/>
            </a:endParaRPr>
          </a:p>
          <a:p>
            <a:pPr marL="2151978">
              <a:lnSpc>
                <a:spcPts val="2637"/>
              </a:lnSpc>
            </a:pPr>
            <a:r>
              <a:rPr sz="2250" dirty="0">
                <a:solidFill>
                  <a:srgbClr val="344347"/>
                </a:solidFill>
                <a:latin typeface="Calibri"/>
                <a:cs typeface="Calibri"/>
              </a:rPr>
              <a:t>echidna</a:t>
            </a:r>
            <a:endParaRPr sz="2250">
              <a:latin typeface="Calibri"/>
              <a:cs typeface="Calibri"/>
            </a:endParaRPr>
          </a:p>
          <a:p>
            <a:pPr marL="2098402">
              <a:spcBef>
                <a:spcPts val="1378"/>
              </a:spcBef>
            </a:pPr>
            <a:r>
              <a:rPr sz="2250" dirty="0">
                <a:solidFill>
                  <a:srgbClr val="344347"/>
                </a:solidFill>
                <a:latin typeface="Calibri"/>
                <a:cs typeface="Calibri"/>
              </a:rPr>
              <a:t>pl</a:t>
            </a:r>
            <a:r>
              <a:rPr sz="2250" spc="-21" dirty="0">
                <a:solidFill>
                  <a:srgbClr val="344347"/>
                </a:solidFill>
                <a:latin typeface="Calibri"/>
                <a:cs typeface="Calibri"/>
              </a:rPr>
              <a:t>a</a:t>
            </a:r>
            <a:r>
              <a:rPr sz="2250" dirty="0">
                <a:solidFill>
                  <a:srgbClr val="344347"/>
                </a:solidFill>
                <a:latin typeface="Calibri"/>
                <a:cs typeface="Calibri"/>
              </a:rPr>
              <a:t>t</a:t>
            </a:r>
            <a:r>
              <a:rPr sz="2250" spc="-4" dirty="0">
                <a:solidFill>
                  <a:srgbClr val="344347"/>
                </a:solidFill>
                <a:latin typeface="Calibri"/>
                <a:cs typeface="Calibri"/>
              </a:rPr>
              <a:t>y</a:t>
            </a:r>
            <a:r>
              <a:rPr sz="2250" dirty="0">
                <a:solidFill>
                  <a:srgbClr val="344347"/>
                </a:solidFill>
                <a:latin typeface="Calibri"/>
                <a:cs typeface="Calibri"/>
              </a:rPr>
              <a:t>pus</a:t>
            </a:r>
            <a:endParaRPr sz="225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46667" y="5225278"/>
            <a:ext cx="2003375" cy="1172914"/>
          </a:xfrm>
          <a:custGeom>
            <a:avLst/>
            <a:gdLst/>
            <a:ahLst/>
            <a:cxnLst/>
            <a:rect l="l" t="t" r="r" b="b"/>
            <a:pathLst>
              <a:path w="2849245" h="1668145">
                <a:moveTo>
                  <a:pt x="2511264" y="0"/>
                </a:moveTo>
                <a:lnTo>
                  <a:pt x="337455" y="0"/>
                </a:lnTo>
                <a:lnTo>
                  <a:pt x="291664" y="3080"/>
                </a:lnTo>
                <a:lnTo>
                  <a:pt x="247746" y="12054"/>
                </a:lnTo>
                <a:lnTo>
                  <a:pt x="206102" y="26518"/>
                </a:lnTo>
                <a:lnTo>
                  <a:pt x="167135" y="46072"/>
                </a:lnTo>
                <a:lnTo>
                  <a:pt x="131246" y="70313"/>
                </a:lnTo>
                <a:lnTo>
                  <a:pt x="98838" y="98838"/>
                </a:lnTo>
                <a:lnTo>
                  <a:pt x="70313" y="131246"/>
                </a:lnTo>
                <a:lnTo>
                  <a:pt x="46072" y="167135"/>
                </a:lnTo>
                <a:lnTo>
                  <a:pt x="26518" y="206102"/>
                </a:lnTo>
                <a:lnTo>
                  <a:pt x="12054" y="247746"/>
                </a:lnTo>
                <a:lnTo>
                  <a:pt x="3080" y="291664"/>
                </a:lnTo>
                <a:lnTo>
                  <a:pt x="0" y="337455"/>
                </a:lnTo>
                <a:lnTo>
                  <a:pt x="0" y="1330475"/>
                </a:lnTo>
                <a:lnTo>
                  <a:pt x="3080" y="1376266"/>
                </a:lnTo>
                <a:lnTo>
                  <a:pt x="12054" y="1420184"/>
                </a:lnTo>
                <a:lnTo>
                  <a:pt x="26518" y="1461828"/>
                </a:lnTo>
                <a:lnTo>
                  <a:pt x="46072" y="1500795"/>
                </a:lnTo>
                <a:lnTo>
                  <a:pt x="70313" y="1536684"/>
                </a:lnTo>
                <a:lnTo>
                  <a:pt x="98838" y="1569092"/>
                </a:lnTo>
                <a:lnTo>
                  <a:pt x="131246" y="1597617"/>
                </a:lnTo>
                <a:lnTo>
                  <a:pt x="167135" y="1621858"/>
                </a:lnTo>
                <a:lnTo>
                  <a:pt x="206102" y="1641411"/>
                </a:lnTo>
                <a:lnTo>
                  <a:pt x="247746" y="1655876"/>
                </a:lnTo>
                <a:lnTo>
                  <a:pt x="291664" y="1664850"/>
                </a:lnTo>
                <a:lnTo>
                  <a:pt x="337455" y="1667930"/>
                </a:lnTo>
                <a:lnTo>
                  <a:pt x="2511264" y="1667930"/>
                </a:lnTo>
                <a:lnTo>
                  <a:pt x="2557055" y="1664850"/>
                </a:lnTo>
                <a:lnTo>
                  <a:pt x="2600973" y="1655876"/>
                </a:lnTo>
                <a:lnTo>
                  <a:pt x="2642617" y="1641411"/>
                </a:lnTo>
                <a:lnTo>
                  <a:pt x="2681584" y="1621858"/>
                </a:lnTo>
                <a:lnTo>
                  <a:pt x="2717473" y="1597617"/>
                </a:lnTo>
                <a:lnTo>
                  <a:pt x="2749881" y="1569092"/>
                </a:lnTo>
                <a:lnTo>
                  <a:pt x="2778406" y="1536684"/>
                </a:lnTo>
                <a:lnTo>
                  <a:pt x="2802646" y="1500795"/>
                </a:lnTo>
                <a:lnTo>
                  <a:pt x="2822200" y="1461828"/>
                </a:lnTo>
                <a:lnTo>
                  <a:pt x="2836665" y="1420184"/>
                </a:lnTo>
                <a:lnTo>
                  <a:pt x="2845638" y="1376266"/>
                </a:lnTo>
                <a:lnTo>
                  <a:pt x="2848719" y="1330475"/>
                </a:lnTo>
                <a:lnTo>
                  <a:pt x="2848719" y="337455"/>
                </a:lnTo>
                <a:lnTo>
                  <a:pt x="2845638" y="291664"/>
                </a:lnTo>
                <a:lnTo>
                  <a:pt x="2836665" y="247746"/>
                </a:lnTo>
                <a:lnTo>
                  <a:pt x="2822200" y="206102"/>
                </a:lnTo>
                <a:lnTo>
                  <a:pt x="2802646" y="167135"/>
                </a:lnTo>
                <a:lnTo>
                  <a:pt x="2778406" y="131246"/>
                </a:lnTo>
                <a:lnTo>
                  <a:pt x="2749881" y="98838"/>
                </a:lnTo>
                <a:lnTo>
                  <a:pt x="2717473" y="70313"/>
                </a:lnTo>
                <a:lnTo>
                  <a:pt x="2681584" y="46072"/>
                </a:lnTo>
                <a:lnTo>
                  <a:pt x="2642617" y="26518"/>
                </a:lnTo>
                <a:lnTo>
                  <a:pt x="2600973" y="12054"/>
                </a:lnTo>
                <a:lnTo>
                  <a:pt x="2557055" y="3080"/>
                </a:lnTo>
                <a:lnTo>
                  <a:pt x="2511264" y="0"/>
                </a:lnTo>
                <a:close/>
              </a:path>
            </a:pathLst>
          </a:custGeom>
          <a:solidFill>
            <a:srgbClr val="E3F2ED"/>
          </a:solidFill>
        </p:spPr>
        <p:txBody>
          <a:bodyPr wrap="square" lIns="0" tIns="0" rIns="0" bIns="0" rtlCol="0"/>
          <a:lstStyle/>
          <a:p>
            <a:endParaRPr sz="1266"/>
          </a:p>
        </p:txBody>
      </p:sp>
      <p:sp>
        <p:nvSpPr>
          <p:cNvPr id="3" name="object 3"/>
          <p:cNvSpPr txBox="1"/>
          <p:nvPr/>
        </p:nvSpPr>
        <p:spPr>
          <a:xfrm>
            <a:off x="7998024" y="5197079"/>
            <a:ext cx="825550" cy="268640"/>
          </a:xfrm>
          <a:prstGeom prst="rect">
            <a:avLst/>
          </a:prstGeom>
        </p:spPr>
        <p:txBody>
          <a:bodyPr vert="horz" wrap="square" lIns="0" tIns="8930" rIns="0" bIns="0" rtlCol="0">
            <a:spAutoFit/>
          </a:bodyPr>
          <a:lstStyle/>
          <a:p>
            <a:pPr marL="8929">
              <a:spcBef>
                <a:spcPts val="70"/>
              </a:spcBef>
            </a:pPr>
            <a:r>
              <a:rPr sz="1687" spc="-7" dirty="0">
                <a:solidFill>
                  <a:srgbClr val="344347"/>
                </a:solidFill>
                <a:latin typeface="Calibri"/>
                <a:cs typeface="Calibri"/>
              </a:rPr>
              <a:t>outgroup</a:t>
            </a:r>
            <a:endParaRPr sz="1687">
              <a:latin typeface="Calibri"/>
              <a:cs typeface="Calibri"/>
            </a:endParaRPr>
          </a:p>
        </p:txBody>
      </p:sp>
      <p:sp>
        <p:nvSpPr>
          <p:cNvPr id="4" name="object 4"/>
          <p:cNvSpPr txBox="1"/>
          <p:nvPr/>
        </p:nvSpPr>
        <p:spPr>
          <a:xfrm>
            <a:off x="1934766" y="3911204"/>
            <a:ext cx="1279624" cy="268640"/>
          </a:xfrm>
          <a:prstGeom prst="rect">
            <a:avLst/>
          </a:prstGeom>
        </p:spPr>
        <p:txBody>
          <a:bodyPr vert="horz" wrap="square" lIns="0" tIns="8930" rIns="0" bIns="0" rtlCol="0">
            <a:spAutoFit/>
          </a:bodyPr>
          <a:lstStyle/>
          <a:p>
            <a:pPr marL="8929">
              <a:spcBef>
                <a:spcPts val="70"/>
              </a:spcBef>
            </a:pPr>
            <a:r>
              <a:rPr sz="1687" spc="-7" dirty="0">
                <a:solidFill>
                  <a:srgbClr val="344347"/>
                </a:solidFill>
                <a:latin typeface="Calibri"/>
                <a:cs typeface="Calibri"/>
              </a:rPr>
              <a:t>Ingroup</a:t>
            </a:r>
            <a:r>
              <a:rPr sz="1687" spc="-35" dirty="0">
                <a:solidFill>
                  <a:srgbClr val="344347"/>
                </a:solidFill>
                <a:latin typeface="Calibri"/>
                <a:cs typeface="Calibri"/>
              </a:rPr>
              <a:t> </a:t>
            </a:r>
            <a:r>
              <a:rPr sz="1687" spc="-7" dirty="0">
                <a:solidFill>
                  <a:srgbClr val="344347"/>
                </a:solidFill>
                <a:latin typeface="Calibri"/>
                <a:cs typeface="Calibri"/>
              </a:rPr>
              <a:t>MRCA</a:t>
            </a:r>
            <a:endParaRPr sz="1687">
              <a:latin typeface="Calibri"/>
              <a:cs typeface="Calibri"/>
            </a:endParaRPr>
          </a:p>
        </p:txBody>
      </p:sp>
      <p:grpSp>
        <p:nvGrpSpPr>
          <p:cNvPr id="5" name="object 5"/>
          <p:cNvGrpSpPr/>
          <p:nvPr/>
        </p:nvGrpSpPr>
        <p:grpSpPr>
          <a:xfrm>
            <a:off x="2427614" y="2126264"/>
            <a:ext cx="6177558" cy="3869680"/>
            <a:chOff x="1285140" y="3024019"/>
            <a:chExt cx="8785860" cy="5503545"/>
          </a:xfrm>
        </p:grpSpPr>
        <p:sp>
          <p:nvSpPr>
            <p:cNvPr id="6" name="object 6"/>
            <p:cNvSpPr/>
            <p:nvPr/>
          </p:nvSpPr>
          <p:spPr>
            <a:xfrm>
              <a:off x="1371736" y="7303256"/>
              <a:ext cx="8031480" cy="886460"/>
            </a:xfrm>
            <a:custGeom>
              <a:avLst/>
              <a:gdLst/>
              <a:ahLst/>
              <a:cxnLst/>
              <a:rect l="l" t="t" r="r" b="b"/>
              <a:pathLst>
                <a:path w="8031480" h="886459">
                  <a:moveTo>
                    <a:pt x="8031449" y="886379"/>
                  </a:moveTo>
                  <a:lnTo>
                    <a:pt x="0" y="886379"/>
                  </a:lnTo>
                  <a:lnTo>
                    <a:pt x="0" y="0"/>
                  </a:lnTo>
                </a:path>
              </a:pathLst>
            </a:custGeom>
            <a:ln w="71023">
              <a:solidFill>
                <a:srgbClr val="2D4045"/>
              </a:solidFill>
            </a:ln>
          </p:spPr>
          <p:txBody>
            <a:bodyPr wrap="square" lIns="0" tIns="0" rIns="0" bIns="0" rtlCol="0"/>
            <a:lstStyle/>
            <a:p>
              <a:endParaRPr sz="1266"/>
            </a:p>
          </p:txBody>
        </p:sp>
        <p:sp>
          <p:nvSpPr>
            <p:cNvPr id="7" name="object 7"/>
            <p:cNvSpPr/>
            <p:nvPr/>
          </p:nvSpPr>
          <p:spPr>
            <a:xfrm>
              <a:off x="1371733" y="6416753"/>
              <a:ext cx="1444625" cy="887094"/>
            </a:xfrm>
            <a:custGeom>
              <a:avLst/>
              <a:gdLst/>
              <a:ahLst/>
              <a:cxnLst/>
              <a:rect l="l" t="t" r="r" b="b"/>
              <a:pathLst>
                <a:path w="1444625" h="887095">
                  <a:moveTo>
                    <a:pt x="1444002" y="0"/>
                  </a:moveTo>
                  <a:lnTo>
                    <a:pt x="0" y="0"/>
                  </a:lnTo>
                  <a:lnTo>
                    <a:pt x="0" y="886492"/>
                  </a:lnTo>
                </a:path>
              </a:pathLst>
            </a:custGeom>
            <a:ln w="71023">
              <a:solidFill>
                <a:srgbClr val="2D4045"/>
              </a:solidFill>
            </a:ln>
          </p:spPr>
          <p:txBody>
            <a:bodyPr wrap="square" lIns="0" tIns="0" rIns="0" bIns="0" rtlCol="0"/>
            <a:lstStyle/>
            <a:p>
              <a:endParaRPr sz="1266"/>
            </a:p>
          </p:txBody>
        </p:sp>
        <p:sp>
          <p:nvSpPr>
            <p:cNvPr id="8" name="object 8"/>
            <p:cNvSpPr/>
            <p:nvPr/>
          </p:nvSpPr>
          <p:spPr>
            <a:xfrm>
              <a:off x="2815739" y="5549125"/>
              <a:ext cx="2268855" cy="868044"/>
            </a:xfrm>
            <a:custGeom>
              <a:avLst/>
              <a:gdLst/>
              <a:ahLst/>
              <a:cxnLst/>
              <a:rect l="l" t="t" r="r" b="b"/>
              <a:pathLst>
                <a:path w="2268854" h="868045">
                  <a:moveTo>
                    <a:pt x="2268477" y="0"/>
                  </a:moveTo>
                  <a:lnTo>
                    <a:pt x="0" y="0"/>
                  </a:lnTo>
                  <a:lnTo>
                    <a:pt x="0" y="867629"/>
                  </a:lnTo>
                </a:path>
              </a:pathLst>
            </a:custGeom>
            <a:ln w="71023">
              <a:solidFill>
                <a:srgbClr val="2D4045"/>
              </a:solidFill>
            </a:ln>
          </p:spPr>
          <p:txBody>
            <a:bodyPr wrap="square" lIns="0" tIns="0" rIns="0" bIns="0" rtlCol="0"/>
            <a:lstStyle/>
            <a:p>
              <a:endParaRPr sz="1266"/>
            </a:p>
          </p:txBody>
        </p:sp>
        <p:sp>
          <p:nvSpPr>
            <p:cNvPr id="9" name="object 9"/>
            <p:cNvSpPr/>
            <p:nvPr/>
          </p:nvSpPr>
          <p:spPr>
            <a:xfrm>
              <a:off x="5084215" y="4719335"/>
              <a:ext cx="1478280" cy="829944"/>
            </a:xfrm>
            <a:custGeom>
              <a:avLst/>
              <a:gdLst/>
              <a:ahLst/>
              <a:cxnLst/>
              <a:rect l="l" t="t" r="r" b="b"/>
              <a:pathLst>
                <a:path w="1478279" h="829945">
                  <a:moveTo>
                    <a:pt x="1478009" y="0"/>
                  </a:moveTo>
                  <a:lnTo>
                    <a:pt x="0" y="0"/>
                  </a:lnTo>
                  <a:lnTo>
                    <a:pt x="0" y="829787"/>
                  </a:lnTo>
                </a:path>
              </a:pathLst>
            </a:custGeom>
            <a:ln w="71023">
              <a:solidFill>
                <a:srgbClr val="2D4045"/>
              </a:solidFill>
            </a:ln>
          </p:spPr>
          <p:txBody>
            <a:bodyPr wrap="square" lIns="0" tIns="0" rIns="0" bIns="0" rtlCol="0"/>
            <a:lstStyle/>
            <a:p>
              <a:endParaRPr sz="1266"/>
            </a:p>
          </p:txBody>
        </p:sp>
        <p:sp>
          <p:nvSpPr>
            <p:cNvPr id="10" name="object 10"/>
            <p:cNvSpPr/>
            <p:nvPr/>
          </p:nvSpPr>
          <p:spPr>
            <a:xfrm>
              <a:off x="9403184" y="8189637"/>
              <a:ext cx="632460" cy="302260"/>
            </a:xfrm>
            <a:custGeom>
              <a:avLst/>
              <a:gdLst/>
              <a:ahLst/>
              <a:cxnLst/>
              <a:rect l="l" t="t" r="r" b="b"/>
              <a:pathLst>
                <a:path w="632459" h="302259">
                  <a:moveTo>
                    <a:pt x="632113" y="301809"/>
                  </a:moveTo>
                  <a:lnTo>
                    <a:pt x="0" y="301809"/>
                  </a:lnTo>
                  <a:lnTo>
                    <a:pt x="0" y="0"/>
                  </a:lnTo>
                </a:path>
              </a:pathLst>
            </a:custGeom>
            <a:ln w="71023">
              <a:solidFill>
                <a:srgbClr val="2D4045"/>
              </a:solidFill>
            </a:ln>
          </p:spPr>
          <p:txBody>
            <a:bodyPr wrap="square" lIns="0" tIns="0" rIns="0" bIns="0" rtlCol="0"/>
            <a:lstStyle/>
            <a:p>
              <a:endParaRPr sz="1266"/>
            </a:p>
          </p:txBody>
        </p:sp>
        <p:sp>
          <p:nvSpPr>
            <p:cNvPr id="11" name="object 11"/>
            <p:cNvSpPr/>
            <p:nvPr/>
          </p:nvSpPr>
          <p:spPr>
            <a:xfrm>
              <a:off x="5908805" y="6379023"/>
              <a:ext cx="4126865" cy="302260"/>
            </a:xfrm>
            <a:custGeom>
              <a:avLst/>
              <a:gdLst/>
              <a:ahLst/>
              <a:cxnLst/>
              <a:rect l="l" t="t" r="r" b="b"/>
              <a:pathLst>
                <a:path w="4126865" h="302259">
                  <a:moveTo>
                    <a:pt x="4126493" y="301823"/>
                  </a:moveTo>
                  <a:lnTo>
                    <a:pt x="0" y="301823"/>
                  </a:lnTo>
                  <a:lnTo>
                    <a:pt x="0" y="0"/>
                  </a:lnTo>
                </a:path>
              </a:pathLst>
            </a:custGeom>
            <a:ln w="71023">
              <a:solidFill>
                <a:srgbClr val="2D4045"/>
              </a:solidFill>
            </a:ln>
          </p:spPr>
          <p:txBody>
            <a:bodyPr wrap="square" lIns="0" tIns="0" rIns="0" bIns="0" rtlCol="0"/>
            <a:lstStyle/>
            <a:p>
              <a:endParaRPr sz="1266"/>
            </a:p>
          </p:txBody>
        </p:sp>
        <p:sp>
          <p:nvSpPr>
            <p:cNvPr id="12" name="object 12"/>
            <p:cNvSpPr/>
            <p:nvPr/>
          </p:nvSpPr>
          <p:spPr>
            <a:xfrm>
              <a:off x="5084216" y="5549122"/>
              <a:ext cx="824865" cy="829944"/>
            </a:xfrm>
            <a:custGeom>
              <a:avLst/>
              <a:gdLst/>
              <a:ahLst/>
              <a:cxnLst/>
              <a:rect l="l" t="t" r="r" b="b"/>
              <a:pathLst>
                <a:path w="824864" h="829945">
                  <a:moveTo>
                    <a:pt x="824588" y="829901"/>
                  </a:moveTo>
                  <a:lnTo>
                    <a:pt x="0" y="829901"/>
                  </a:lnTo>
                  <a:lnTo>
                    <a:pt x="0" y="0"/>
                  </a:lnTo>
                </a:path>
              </a:pathLst>
            </a:custGeom>
            <a:ln w="71023">
              <a:solidFill>
                <a:srgbClr val="2D4045"/>
              </a:solidFill>
            </a:ln>
          </p:spPr>
          <p:txBody>
            <a:bodyPr wrap="square" lIns="0" tIns="0" rIns="0" bIns="0" rtlCol="0"/>
            <a:lstStyle/>
            <a:p>
              <a:endParaRPr sz="1266"/>
            </a:p>
          </p:txBody>
        </p:sp>
        <p:sp>
          <p:nvSpPr>
            <p:cNvPr id="13" name="object 13"/>
            <p:cNvSpPr/>
            <p:nvPr/>
          </p:nvSpPr>
          <p:spPr>
            <a:xfrm>
              <a:off x="9403184" y="7887909"/>
              <a:ext cx="632460" cy="302260"/>
            </a:xfrm>
            <a:custGeom>
              <a:avLst/>
              <a:gdLst/>
              <a:ahLst/>
              <a:cxnLst/>
              <a:rect l="l" t="t" r="r" b="b"/>
              <a:pathLst>
                <a:path w="632459" h="302259">
                  <a:moveTo>
                    <a:pt x="632113" y="0"/>
                  </a:moveTo>
                  <a:lnTo>
                    <a:pt x="0" y="0"/>
                  </a:lnTo>
                  <a:lnTo>
                    <a:pt x="0" y="301724"/>
                  </a:lnTo>
                </a:path>
              </a:pathLst>
            </a:custGeom>
            <a:ln w="71023">
              <a:solidFill>
                <a:srgbClr val="2D4045"/>
              </a:solidFill>
            </a:ln>
          </p:spPr>
          <p:txBody>
            <a:bodyPr wrap="square" lIns="0" tIns="0" rIns="0" bIns="0" rtlCol="0"/>
            <a:lstStyle/>
            <a:p>
              <a:endParaRPr sz="1266"/>
            </a:p>
          </p:txBody>
        </p:sp>
        <p:sp>
          <p:nvSpPr>
            <p:cNvPr id="14" name="object 14"/>
            <p:cNvSpPr/>
            <p:nvPr/>
          </p:nvSpPr>
          <p:spPr>
            <a:xfrm>
              <a:off x="5908805" y="6077310"/>
              <a:ext cx="4126865" cy="302260"/>
            </a:xfrm>
            <a:custGeom>
              <a:avLst/>
              <a:gdLst/>
              <a:ahLst/>
              <a:cxnLst/>
              <a:rect l="l" t="t" r="r" b="b"/>
              <a:pathLst>
                <a:path w="4126865" h="302260">
                  <a:moveTo>
                    <a:pt x="4126493" y="0"/>
                  </a:moveTo>
                  <a:lnTo>
                    <a:pt x="0" y="0"/>
                  </a:lnTo>
                  <a:lnTo>
                    <a:pt x="0" y="301709"/>
                  </a:lnTo>
                </a:path>
              </a:pathLst>
            </a:custGeom>
            <a:ln w="71023">
              <a:solidFill>
                <a:srgbClr val="2D4045"/>
              </a:solidFill>
            </a:ln>
          </p:spPr>
          <p:txBody>
            <a:bodyPr wrap="square" lIns="0" tIns="0" rIns="0" bIns="0" rtlCol="0"/>
            <a:lstStyle/>
            <a:p>
              <a:endParaRPr sz="1266"/>
            </a:p>
          </p:txBody>
        </p:sp>
        <p:sp>
          <p:nvSpPr>
            <p:cNvPr id="15" name="object 15"/>
            <p:cNvSpPr/>
            <p:nvPr/>
          </p:nvSpPr>
          <p:spPr>
            <a:xfrm>
              <a:off x="9175908" y="3059531"/>
              <a:ext cx="859790" cy="302260"/>
            </a:xfrm>
            <a:custGeom>
              <a:avLst/>
              <a:gdLst/>
              <a:ahLst/>
              <a:cxnLst/>
              <a:rect l="l" t="t" r="r" b="b"/>
              <a:pathLst>
                <a:path w="859790" h="302260">
                  <a:moveTo>
                    <a:pt x="859390" y="0"/>
                  </a:moveTo>
                  <a:lnTo>
                    <a:pt x="0" y="0"/>
                  </a:lnTo>
                  <a:lnTo>
                    <a:pt x="0" y="301823"/>
                  </a:lnTo>
                </a:path>
              </a:pathLst>
            </a:custGeom>
            <a:ln w="71023">
              <a:solidFill>
                <a:srgbClr val="2D4045"/>
              </a:solidFill>
            </a:ln>
          </p:spPr>
          <p:txBody>
            <a:bodyPr wrap="square" lIns="0" tIns="0" rIns="0" bIns="0" rtlCol="0"/>
            <a:lstStyle/>
            <a:p>
              <a:endParaRPr sz="1266"/>
            </a:p>
          </p:txBody>
        </p:sp>
        <p:sp>
          <p:nvSpPr>
            <p:cNvPr id="16" name="object 16"/>
            <p:cNvSpPr/>
            <p:nvPr/>
          </p:nvSpPr>
          <p:spPr>
            <a:xfrm>
              <a:off x="8025320" y="4266600"/>
              <a:ext cx="2010410" cy="302260"/>
            </a:xfrm>
            <a:custGeom>
              <a:avLst/>
              <a:gdLst/>
              <a:ahLst/>
              <a:cxnLst/>
              <a:rect l="l" t="t" r="r" b="b"/>
              <a:pathLst>
                <a:path w="2010409" h="302260">
                  <a:moveTo>
                    <a:pt x="2009978" y="0"/>
                  </a:moveTo>
                  <a:lnTo>
                    <a:pt x="0" y="0"/>
                  </a:lnTo>
                  <a:lnTo>
                    <a:pt x="0" y="301823"/>
                  </a:lnTo>
                </a:path>
              </a:pathLst>
            </a:custGeom>
            <a:ln w="71023">
              <a:solidFill>
                <a:srgbClr val="2D4045"/>
              </a:solidFill>
            </a:ln>
          </p:spPr>
          <p:txBody>
            <a:bodyPr wrap="square" lIns="0" tIns="0" rIns="0" bIns="0" rtlCol="0"/>
            <a:lstStyle/>
            <a:p>
              <a:endParaRPr sz="1266"/>
            </a:p>
          </p:txBody>
        </p:sp>
        <p:sp>
          <p:nvSpPr>
            <p:cNvPr id="17" name="object 17"/>
            <p:cNvSpPr/>
            <p:nvPr/>
          </p:nvSpPr>
          <p:spPr>
            <a:xfrm>
              <a:off x="7147405" y="3964890"/>
              <a:ext cx="878205" cy="603885"/>
            </a:xfrm>
            <a:custGeom>
              <a:avLst/>
              <a:gdLst/>
              <a:ahLst/>
              <a:cxnLst/>
              <a:rect l="l" t="t" r="r" b="b"/>
              <a:pathLst>
                <a:path w="878204" h="603885">
                  <a:moveTo>
                    <a:pt x="877913" y="603533"/>
                  </a:moveTo>
                  <a:lnTo>
                    <a:pt x="0" y="603533"/>
                  </a:lnTo>
                  <a:lnTo>
                    <a:pt x="0" y="0"/>
                  </a:lnTo>
                </a:path>
              </a:pathLst>
            </a:custGeom>
            <a:ln w="71023">
              <a:solidFill>
                <a:srgbClr val="2D4045"/>
              </a:solidFill>
            </a:ln>
          </p:spPr>
          <p:txBody>
            <a:bodyPr wrap="square" lIns="0" tIns="0" rIns="0" bIns="0" rtlCol="0"/>
            <a:lstStyle/>
            <a:p>
              <a:endParaRPr sz="1266"/>
            </a:p>
          </p:txBody>
        </p:sp>
        <p:sp>
          <p:nvSpPr>
            <p:cNvPr id="18" name="object 18"/>
            <p:cNvSpPr/>
            <p:nvPr/>
          </p:nvSpPr>
          <p:spPr>
            <a:xfrm>
              <a:off x="8025320" y="4568427"/>
              <a:ext cx="2010410" cy="302260"/>
            </a:xfrm>
            <a:custGeom>
              <a:avLst/>
              <a:gdLst/>
              <a:ahLst/>
              <a:cxnLst/>
              <a:rect l="l" t="t" r="r" b="b"/>
              <a:pathLst>
                <a:path w="2010409" h="302260">
                  <a:moveTo>
                    <a:pt x="2009978" y="301709"/>
                  </a:moveTo>
                  <a:lnTo>
                    <a:pt x="0" y="301709"/>
                  </a:lnTo>
                  <a:lnTo>
                    <a:pt x="0" y="0"/>
                  </a:lnTo>
                </a:path>
              </a:pathLst>
            </a:custGeom>
            <a:ln w="71023">
              <a:solidFill>
                <a:srgbClr val="2D4045"/>
              </a:solidFill>
            </a:ln>
          </p:spPr>
          <p:txBody>
            <a:bodyPr wrap="square" lIns="0" tIns="0" rIns="0" bIns="0" rtlCol="0"/>
            <a:lstStyle/>
            <a:p>
              <a:endParaRPr sz="1266"/>
            </a:p>
          </p:txBody>
        </p:sp>
        <p:sp>
          <p:nvSpPr>
            <p:cNvPr id="19" name="object 19"/>
            <p:cNvSpPr/>
            <p:nvPr/>
          </p:nvSpPr>
          <p:spPr>
            <a:xfrm>
              <a:off x="7147406" y="3361354"/>
              <a:ext cx="2028825" cy="603885"/>
            </a:xfrm>
            <a:custGeom>
              <a:avLst/>
              <a:gdLst/>
              <a:ahLst/>
              <a:cxnLst/>
              <a:rect l="l" t="t" r="r" b="b"/>
              <a:pathLst>
                <a:path w="2028825" h="603885">
                  <a:moveTo>
                    <a:pt x="2028501" y="0"/>
                  </a:moveTo>
                  <a:lnTo>
                    <a:pt x="0" y="0"/>
                  </a:lnTo>
                  <a:lnTo>
                    <a:pt x="0" y="603533"/>
                  </a:lnTo>
                </a:path>
              </a:pathLst>
            </a:custGeom>
            <a:ln w="71023">
              <a:solidFill>
                <a:srgbClr val="2D4045"/>
              </a:solidFill>
            </a:ln>
          </p:spPr>
          <p:txBody>
            <a:bodyPr wrap="square" lIns="0" tIns="0" rIns="0" bIns="0" rtlCol="0"/>
            <a:lstStyle/>
            <a:p>
              <a:endParaRPr sz="1266"/>
            </a:p>
          </p:txBody>
        </p:sp>
        <p:sp>
          <p:nvSpPr>
            <p:cNvPr id="20" name="object 20"/>
            <p:cNvSpPr/>
            <p:nvPr/>
          </p:nvSpPr>
          <p:spPr>
            <a:xfrm>
              <a:off x="6562225" y="4719335"/>
              <a:ext cx="3473450" cy="754380"/>
            </a:xfrm>
            <a:custGeom>
              <a:avLst/>
              <a:gdLst/>
              <a:ahLst/>
              <a:cxnLst/>
              <a:rect l="l" t="t" r="r" b="b"/>
              <a:pathLst>
                <a:path w="3473450" h="754379">
                  <a:moveTo>
                    <a:pt x="3473072" y="754331"/>
                  </a:moveTo>
                  <a:lnTo>
                    <a:pt x="0" y="754331"/>
                  </a:lnTo>
                  <a:lnTo>
                    <a:pt x="0" y="0"/>
                  </a:lnTo>
                </a:path>
              </a:pathLst>
            </a:custGeom>
            <a:ln w="71023">
              <a:solidFill>
                <a:srgbClr val="2D4045"/>
              </a:solidFill>
            </a:ln>
          </p:spPr>
          <p:txBody>
            <a:bodyPr wrap="square" lIns="0" tIns="0" rIns="0" bIns="0" rtlCol="0"/>
            <a:lstStyle/>
            <a:p>
              <a:endParaRPr sz="1266"/>
            </a:p>
          </p:txBody>
        </p:sp>
        <p:sp>
          <p:nvSpPr>
            <p:cNvPr id="21" name="object 21"/>
            <p:cNvSpPr/>
            <p:nvPr/>
          </p:nvSpPr>
          <p:spPr>
            <a:xfrm>
              <a:off x="2815738" y="6416755"/>
              <a:ext cx="7219950" cy="868044"/>
            </a:xfrm>
            <a:custGeom>
              <a:avLst/>
              <a:gdLst/>
              <a:ahLst/>
              <a:cxnLst/>
              <a:rect l="l" t="t" r="r" b="b"/>
              <a:pathLst>
                <a:path w="7219950" h="868045">
                  <a:moveTo>
                    <a:pt x="7219559" y="867629"/>
                  </a:moveTo>
                  <a:lnTo>
                    <a:pt x="0" y="867629"/>
                  </a:lnTo>
                  <a:lnTo>
                    <a:pt x="0" y="0"/>
                  </a:lnTo>
                </a:path>
              </a:pathLst>
            </a:custGeom>
            <a:ln w="71023">
              <a:solidFill>
                <a:srgbClr val="2D4045"/>
              </a:solidFill>
            </a:ln>
          </p:spPr>
          <p:txBody>
            <a:bodyPr wrap="square" lIns="0" tIns="0" rIns="0" bIns="0" rtlCol="0"/>
            <a:lstStyle/>
            <a:p>
              <a:endParaRPr sz="1266"/>
            </a:p>
          </p:txBody>
        </p:sp>
        <p:sp>
          <p:nvSpPr>
            <p:cNvPr id="22" name="object 22"/>
            <p:cNvSpPr/>
            <p:nvPr/>
          </p:nvSpPr>
          <p:spPr>
            <a:xfrm>
              <a:off x="1285140" y="7303250"/>
              <a:ext cx="86995" cy="0"/>
            </a:xfrm>
            <a:custGeom>
              <a:avLst/>
              <a:gdLst/>
              <a:ahLst/>
              <a:cxnLst/>
              <a:rect l="l" t="t" r="r" b="b"/>
              <a:pathLst>
                <a:path w="86994">
                  <a:moveTo>
                    <a:pt x="0" y="0"/>
                  </a:moveTo>
                  <a:lnTo>
                    <a:pt x="86592" y="0"/>
                  </a:lnTo>
                </a:path>
              </a:pathLst>
            </a:custGeom>
            <a:ln w="71023">
              <a:solidFill>
                <a:srgbClr val="2D4045"/>
              </a:solidFill>
            </a:ln>
          </p:spPr>
          <p:txBody>
            <a:bodyPr wrap="square" lIns="0" tIns="0" rIns="0" bIns="0" rtlCol="0"/>
            <a:lstStyle/>
            <a:p>
              <a:endParaRPr sz="1266"/>
            </a:p>
          </p:txBody>
        </p:sp>
        <p:sp>
          <p:nvSpPr>
            <p:cNvPr id="23" name="object 23"/>
            <p:cNvSpPr/>
            <p:nvPr/>
          </p:nvSpPr>
          <p:spPr>
            <a:xfrm>
              <a:off x="6562229" y="3964885"/>
              <a:ext cx="585470" cy="755015"/>
            </a:xfrm>
            <a:custGeom>
              <a:avLst/>
              <a:gdLst/>
              <a:ahLst/>
              <a:cxnLst/>
              <a:rect l="l" t="t" r="r" b="b"/>
              <a:pathLst>
                <a:path w="585470" h="755014">
                  <a:moveTo>
                    <a:pt x="585180" y="0"/>
                  </a:moveTo>
                  <a:lnTo>
                    <a:pt x="0" y="0"/>
                  </a:lnTo>
                  <a:lnTo>
                    <a:pt x="0" y="754445"/>
                  </a:lnTo>
                </a:path>
              </a:pathLst>
            </a:custGeom>
            <a:ln w="71023">
              <a:solidFill>
                <a:srgbClr val="2D4045"/>
              </a:solidFill>
            </a:ln>
          </p:spPr>
          <p:txBody>
            <a:bodyPr wrap="square" lIns="0" tIns="0" rIns="0" bIns="0" rtlCol="0"/>
            <a:lstStyle/>
            <a:p>
              <a:endParaRPr sz="1266"/>
            </a:p>
          </p:txBody>
        </p:sp>
        <p:sp>
          <p:nvSpPr>
            <p:cNvPr id="24" name="object 24"/>
            <p:cNvSpPr/>
            <p:nvPr/>
          </p:nvSpPr>
          <p:spPr>
            <a:xfrm>
              <a:off x="9175908" y="3361352"/>
              <a:ext cx="859790" cy="302260"/>
            </a:xfrm>
            <a:custGeom>
              <a:avLst/>
              <a:gdLst/>
              <a:ahLst/>
              <a:cxnLst/>
              <a:rect l="l" t="t" r="r" b="b"/>
              <a:pathLst>
                <a:path w="859790" h="302260">
                  <a:moveTo>
                    <a:pt x="859390" y="301709"/>
                  </a:moveTo>
                  <a:lnTo>
                    <a:pt x="0" y="301709"/>
                  </a:lnTo>
                  <a:lnTo>
                    <a:pt x="0" y="0"/>
                  </a:lnTo>
                </a:path>
              </a:pathLst>
            </a:custGeom>
            <a:ln w="71023">
              <a:solidFill>
                <a:srgbClr val="2D4045"/>
              </a:solidFill>
            </a:ln>
          </p:spPr>
          <p:txBody>
            <a:bodyPr wrap="square" lIns="0" tIns="0" rIns="0" bIns="0" rtlCol="0"/>
            <a:lstStyle/>
            <a:p>
              <a:endParaRPr sz="1266"/>
            </a:p>
          </p:txBody>
        </p:sp>
        <p:sp>
          <p:nvSpPr>
            <p:cNvPr id="25" name="object 25"/>
            <p:cNvSpPr/>
            <p:nvPr/>
          </p:nvSpPr>
          <p:spPr>
            <a:xfrm>
              <a:off x="2611400" y="6202321"/>
              <a:ext cx="410209" cy="410209"/>
            </a:xfrm>
            <a:custGeom>
              <a:avLst/>
              <a:gdLst/>
              <a:ahLst/>
              <a:cxnLst/>
              <a:rect l="l" t="t" r="r" b="b"/>
              <a:pathLst>
                <a:path w="410210" h="410209">
                  <a:moveTo>
                    <a:pt x="227457" y="0"/>
                  </a:moveTo>
                  <a:lnTo>
                    <a:pt x="182316" y="0"/>
                  </a:lnTo>
                  <a:lnTo>
                    <a:pt x="138049" y="9856"/>
                  </a:lnTo>
                  <a:lnTo>
                    <a:pt x="96407" y="29569"/>
                  </a:lnTo>
                  <a:lnTo>
                    <a:pt x="59139" y="59139"/>
                  </a:lnTo>
                  <a:lnTo>
                    <a:pt x="29569" y="96407"/>
                  </a:lnTo>
                  <a:lnTo>
                    <a:pt x="9856" y="138049"/>
                  </a:lnTo>
                  <a:lnTo>
                    <a:pt x="0" y="182316"/>
                  </a:lnTo>
                  <a:lnTo>
                    <a:pt x="0" y="227458"/>
                  </a:lnTo>
                  <a:lnTo>
                    <a:pt x="9856" y="271725"/>
                  </a:lnTo>
                  <a:lnTo>
                    <a:pt x="29569" y="313367"/>
                  </a:lnTo>
                  <a:lnTo>
                    <a:pt x="59139" y="350636"/>
                  </a:lnTo>
                  <a:lnTo>
                    <a:pt x="96407" y="380205"/>
                  </a:lnTo>
                  <a:lnTo>
                    <a:pt x="138049" y="399917"/>
                  </a:lnTo>
                  <a:lnTo>
                    <a:pt x="182316" y="409774"/>
                  </a:lnTo>
                  <a:lnTo>
                    <a:pt x="227457" y="409774"/>
                  </a:lnTo>
                  <a:lnTo>
                    <a:pt x="271724" y="399917"/>
                  </a:lnTo>
                  <a:lnTo>
                    <a:pt x="313366" y="380205"/>
                  </a:lnTo>
                  <a:lnTo>
                    <a:pt x="350634" y="350636"/>
                  </a:lnTo>
                  <a:lnTo>
                    <a:pt x="380204" y="313367"/>
                  </a:lnTo>
                  <a:lnTo>
                    <a:pt x="399917" y="271725"/>
                  </a:lnTo>
                  <a:lnTo>
                    <a:pt x="409774" y="227458"/>
                  </a:lnTo>
                  <a:lnTo>
                    <a:pt x="409774" y="182316"/>
                  </a:lnTo>
                  <a:lnTo>
                    <a:pt x="399917" y="138049"/>
                  </a:lnTo>
                  <a:lnTo>
                    <a:pt x="380204" y="96407"/>
                  </a:lnTo>
                  <a:lnTo>
                    <a:pt x="350634" y="59139"/>
                  </a:lnTo>
                  <a:lnTo>
                    <a:pt x="313366" y="29569"/>
                  </a:lnTo>
                  <a:lnTo>
                    <a:pt x="271724" y="9856"/>
                  </a:lnTo>
                  <a:lnTo>
                    <a:pt x="227457" y="0"/>
                  </a:lnTo>
                  <a:close/>
                </a:path>
              </a:pathLst>
            </a:custGeom>
            <a:solidFill>
              <a:srgbClr val="577A85"/>
            </a:solidFill>
          </p:spPr>
          <p:txBody>
            <a:bodyPr wrap="square" lIns="0" tIns="0" rIns="0" bIns="0" rtlCol="0"/>
            <a:lstStyle/>
            <a:p>
              <a:endParaRPr sz="1266"/>
            </a:p>
          </p:txBody>
        </p:sp>
        <p:sp>
          <p:nvSpPr>
            <p:cNvPr id="26" name="object 26"/>
            <p:cNvSpPr/>
            <p:nvPr/>
          </p:nvSpPr>
          <p:spPr>
            <a:xfrm>
              <a:off x="2611399" y="6202321"/>
              <a:ext cx="410209" cy="410209"/>
            </a:xfrm>
            <a:custGeom>
              <a:avLst/>
              <a:gdLst/>
              <a:ahLst/>
              <a:cxnLst/>
              <a:rect l="l" t="t" r="r" b="b"/>
              <a:pathLst>
                <a:path w="410210" h="410209">
                  <a:moveTo>
                    <a:pt x="350635" y="59138"/>
                  </a:moveTo>
                  <a:lnTo>
                    <a:pt x="380204" y="96406"/>
                  </a:lnTo>
                  <a:lnTo>
                    <a:pt x="399917" y="138049"/>
                  </a:lnTo>
                  <a:lnTo>
                    <a:pt x="409774" y="182316"/>
                  </a:lnTo>
                  <a:lnTo>
                    <a:pt x="409774" y="227458"/>
                  </a:lnTo>
                  <a:lnTo>
                    <a:pt x="399917" y="271725"/>
                  </a:lnTo>
                  <a:lnTo>
                    <a:pt x="380204" y="313367"/>
                  </a:lnTo>
                  <a:lnTo>
                    <a:pt x="350635" y="350635"/>
                  </a:lnTo>
                  <a:lnTo>
                    <a:pt x="313367" y="380204"/>
                  </a:lnTo>
                  <a:lnTo>
                    <a:pt x="271725" y="399917"/>
                  </a:lnTo>
                  <a:lnTo>
                    <a:pt x="227458" y="409774"/>
                  </a:lnTo>
                  <a:lnTo>
                    <a:pt x="182316" y="409774"/>
                  </a:lnTo>
                  <a:lnTo>
                    <a:pt x="138049" y="399917"/>
                  </a:lnTo>
                  <a:lnTo>
                    <a:pt x="96406" y="380204"/>
                  </a:lnTo>
                  <a:lnTo>
                    <a:pt x="59138" y="350635"/>
                  </a:lnTo>
                  <a:lnTo>
                    <a:pt x="29569" y="313367"/>
                  </a:lnTo>
                  <a:lnTo>
                    <a:pt x="9856" y="271725"/>
                  </a:lnTo>
                  <a:lnTo>
                    <a:pt x="0" y="227458"/>
                  </a:lnTo>
                  <a:lnTo>
                    <a:pt x="0" y="182316"/>
                  </a:lnTo>
                  <a:lnTo>
                    <a:pt x="9856" y="138049"/>
                  </a:lnTo>
                  <a:lnTo>
                    <a:pt x="29569" y="96406"/>
                  </a:lnTo>
                  <a:lnTo>
                    <a:pt x="59138" y="59138"/>
                  </a:lnTo>
                  <a:lnTo>
                    <a:pt x="96406" y="29569"/>
                  </a:lnTo>
                  <a:lnTo>
                    <a:pt x="138049" y="9856"/>
                  </a:lnTo>
                  <a:lnTo>
                    <a:pt x="182316" y="0"/>
                  </a:lnTo>
                  <a:lnTo>
                    <a:pt x="227458" y="0"/>
                  </a:lnTo>
                  <a:lnTo>
                    <a:pt x="271725" y="9856"/>
                  </a:lnTo>
                  <a:lnTo>
                    <a:pt x="313367" y="29569"/>
                  </a:lnTo>
                  <a:lnTo>
                    <a:pt x="350635" y="59138"/>
                  </a:lnTo>
                  <a:close/>
                </a:path>
              </a:pathLst>
            </a:custGeom>
            <a:ln w="25400">
              <a:solidFill>
                <a:srgbClr val="2E4045"/>
              </a:solidFill>
            </a:ln>
          </p:spPr>
          <p:txBody>
            <a:bodyPr wrap="square" lIns="0" tIns="0" rIns="0" bIns="0" rtlCol="0"/>
            <a:lstStyle/>
            <a:p>
              <a:endParaRPr sz="1266"/>
            </a:p>
          </p:txBody>
        </p:sp>
      </p:grpSp>
      <p:sp>
        <p:nvSpPr>
          <p:cNvPr id="27" name="object 27"/>
          <p:cNvSpPr txBox="1">
            <a:spLocks noGrp="1"/>
          </p:cNvSpPr>
          <p:nvPr>
            <p:ph type="title"/>
          </p:nvPr>
        </p:nvSpPr>
        <p:spPr>
          <a:xfrm>
            <a:off x="2041921" y="136466"/>
            <a:ext cx="3636707" cy="685224"/>
          </a:xfrm>
          <a:prstGeom prst="rect">
            <a:avLst/>
          </a:prstGeom>
        </p:spPr>
        <p:txBody>
          <a:bodyPr vert="horz" wrap="square" lIns="0" tIns="8037" rIns="0" bIns="0" rtlCol="0" anchor="ctr">
            <a:spAutoFit/>
          </a:bodyPr>
          <a:lstStyle/>
          <a:p>
            <a:pPr marL="8929">
              <a:lnSpc>
                <a:spcPct val="100000"/>
              </a:lnSpc>
              <a:spcBef>
                <a:spcPts val="63"/>
              </a:spcBef>
            </a:pPr>
            <a:r>
              <a:rPr spc="-14" dirty="0"/>
              <a:t>Rooting</a:t>
            </a:r>
            <a:r>
              <a:rPr spc="-127" dirty="0"/>
              <a:t> </a:t>
            </a:r>
            <a:r>
              <a:rPr spc="-21" dirty="0"/>
              <a:t>a</a:t>
            </a:r>
            <a:r>
              <a:rPr spc="-127" dirty="0"/>
              <a:t> </a:t>
            </a:r>
            <a:r>
              <a:rPr spc="-84" dirty="0"/>
              <a:t>tree</a:t>
            </a:r>
          </a:p>
        </p:txBody>
      </p:sp>
      <p:sp>
        <p:nvSpPr>
          <p:cNvPr id="28" name="object 28"/>
          <p:cNvSpPr txBox="1"/>
          <p:nvPr/>
        </p:nvSpPr>
        <p:spPr>
          <a:xfrm>
            <a:off x="8676680" y="1843087"/>
            <a:ext cx="1815852" cy="2991639"/>
          </a:xfrm>
          <a:prstGeom prst="rect">
            <a:avLst/>
          </a:prstGeom>
        </p:spPr>
        <p:txBody>
          <a:bodyPr vert="horz" wrap="square" lIns="0" tIns="11162" rIns="0" bIns="0" rtlCol="0">
            <a:spAutoFit/>
          </a:bodyPr>
          <a:lstStyle/>
          <a:p>
            <a:pPr marL="8929" marR="1133137">
              <a:lnSpc>
                <a:spcPct val="124300"/>
              </a:lnSpc>
              <a:spcBef>
                <a:spcPts val="88"/>
              </a:spcBef>
            </a:pPr>
            <a:r>
              <a:rPr sz="2250" spc="-7" dirty="0">
                <a:solidFill>
                  <a:srgbClr val="344347"/>
                </a:solidFill>
                <a:latin typeface="Calibri"/>
                <a:cs typeface="Calibri"/>
              </a:rPr>
              <a:t>wolf </a:t>
            </a:r>
            <a:r>
              <a:rPr sz="2250" spc="-4" dirty="0">
                <a:solidFill>
                  <a:srgbClr val="344347"/>
                </a:solidFill>
                <a:latin typeface="Calibri"/>
                <a:cs typeface="Calibri"/>
              </a:rPr>
              <a:t> </a:t>
            </a:r>
            <a:r>
              <a:rPr sz="2250" dirty="0">
                <a:solidFill>
                  <a:srgbClr val="344347"/>
                </a:solidFill>
                <a:latin typeface="Calibri"/>
                <a:cs typeface="Calibri"/>
              </a:rPr>
              <a:t>dog </a:t>
            </a:r>
            <a:r>
              <a:rPr sz="2250" spc="4" dirty="0">
                <a:solidFill>
                  <a:srgbClr val="344347"/>
                </a:solidFill>
                <a:latin typeface="Calibri"/>
                <a:cs typeface="Calibri"/>
              </a:rPr>
              <a:t> </a:t>
            </a:r>
            <a:r>
              <a:rPr sz="2250" spc="-25" dirty="0">
                <a:solidFill>
                  <a:srgbClr val="344347"/>
                </a:solidFill>
                <a:latin typeface="Calibri"/>
                <a:cs typeface="Calibri"/>
              </a:rPr>
              <a:t>otter </a:t>
            </a:r>
            <a:r>
              <a:rPr sz="2250" spc="-21" dirty="0">
                <a:solidFill>
                  <a:srgbClr val="344347"/>
                </a:solidFill>
                <a:latin typeface="Calibri"/>
                <a:cs typeface="Calibri"/>
              </a:rPr>
              <a:t> </a:t>
            </a:r>
            <a:r>
              <a:rPr sz="2250" dirty="0">
                <a:solidFill>
                  <a:srgbClr val="344347"/>
                </a:solidFill>
                <a:latin typeface="Calibri"/>
                <a:cs typeface="Calibri"/>
              </a:rPr>
              <a:t>s</a:t>
            </a:r>
            <a:r>
              <a:rPr sz="2250" spc="-32" dirty="0">
                <a:solidFill>
                  <a:srgbClr val="344347"/>
                </a:solidFill>
                <a:latin typeface="Calibri"/>
                <a:cs typeface="Calibri"/>
              </a:rPr>
              <a:t>k</a:t>
            </a:r>
            <a:r>
              <a:rPr sz="2250" spc="-4" dirty="0">
                <a:solidFill>
                  <a:srgbClr val="344347"/>
                </a:solidFill>
                <a:latin typeface="Calibri"/>
                <a:cs typeface="Calibri"/>
              </a:rPr>
              <a:t>unk  </a:t>
            </a:r>
            <a:r>
              <a:rPr sz="2250" spc="-14" dirty="0">
                <a:solidFill>
                  <a:srgbClr val="344347"/>
                </a:solidFill>
                <a:latin typeface="Calibri"/>
                <a:cs typeface="Calibri"/>
              </a:rPr>
              <a:t>cat</a:t>
            </a:r>
            <a:endParaRPr sz="2250">
              <a:latin typeface="Calibri"/>
              <a:cs typeface="Calibri"/>
            </a:endParaRPr>
          </a:p>
          <a:p>
            <a:pPr marL="8929" marR="3572">
              <a:lnSpc>
                <a:spcPct val="125000"/>
              </a:lnSpc>
            </a:pPr>
            <a:r>
              <a:rPr sz="2250" spc="-4" dirty="0">
                <a:solidFill>
                  <a:srgbClr val="344347"/>
                </a:solidFill>
                <a:latin typeface="Calibri"/>
                <a:cs typeface="Calibri"/>
              </a:rPr>
              <a:t>elephant </a:t>
            </a:r>
            <a:r>
              <a:rPr sz="2250" dirty="0">
                <a:solidFill>
                  <a:srgbClr val="344347"/>
                </a:solidFill>
                <a:latin typeface="Calibri"/>
                <a:cs typeface="Calibri"/>
              </a:rPr>
              <a:t> </a:t>
            </a:r>
            <a:r>
              <a:rPr sz="2250" spc="-4" dirty="0">
                <a:solidFill>
                  <a:srgbClr val="344347"/>
                </a:solidFill>
                <a:latin typeface="Calibri"/>
                <a:cs typeface="Calibri"/>
              </a:rPr>
              <a:t>elephant</a:t>
            </a:r>
            <a:r>
              <a:rPr sz="2250" spc="-56" dirty="0">
                <a:solidFill>
                  <a:srgbClr val="344347"/>
                </a:solidFill>
                <a:latin typeface="Calibri"/>
                <a:cs typeface="Calibri"/>
              </a:rPr>
              <a:t> </a:t>
            </a:r>
            <a:r>
              <a:rPr sz="2250" spc="-11" dirty="0">
                <a:solidFill>
                  <a:srgbClr val="344347"/>
                </a:solidFill>
                <a:latin typeface="Calibri"/>
                <a:cs typeface="Calibri"/>
              </a:rPr>
              <a:t>shrew</a:t>
            </a:r>
            <a:endParaRPr sz="2250">
              <a:latin typeface="Calibri"/>
              <a:cs typeface="Calibri"/>
            </a:endParaRPr>
          </a:p>
        </p:txBody>
      </p:sp>
      <p:sp>
        <p:nvSpPr>
          <p:cNvPr id="29" name="object 29"/>
          <p:cNvSpPr txBox="1"/>
          <p:nvPr/>
        </p:nvSpPr>
        <p:spPr>
          <a:xfrm>
            <a:off x="8676680" y="4911329"/>
            <a:ext cx="920651" cy="355266"/>
          </a:xfrm>
          <a:prstGeom prst="rect">
            <a:avLst/>
          </a:prstGeom>
        </p:spPr>
        <p:txBody>
          <a:bodyPr vert="horz" wrap="square" lIns="0" tIns="8930" rIns="0" bIns="0" rtlCol="0">
            <a:spAutoFit/>
          </a:bodyPr>
          <a:lstStyle/>
          <a:p>
            <a:pPr marL="8929">
              <a:spcBef>
                <a:spcPts val="70"/>
              </a:spcBef>
            </a:pPr>
            <a:r>
              <a:rPr sz="2250" dirty="0">
                <a:solidFill>
                  <a:srgbClr val="344347"/>
                </a:solidFill>
                <a:latin typeface="Calibri"/>
                <a:cs typeface="Calibri"/>
              </a:rPr>
              <a:t>possum</a:t>
            </a:r>
            <a:endParaRPr sz="2250">
              <a:latin typeface="Calibri"/>
              <a:cs typeface="Calibri"/>
            </a:endParaRPr>
          </a:p>
        </p:txBody>
      </p:sp>
      <p:sp>
        <p:nvSpPr>
          <p:cNvPr id="30" name="object 30"/>
          <p:cNvSpPr txBox="1"/>
          <p:nvPr/>
        </p:nvSpPr>
        <p:spPr>
          <a:xfrm>
            <a:off x="8676680" y="5254228"/>
            <a:ext cx="1005036" cy="842643"/>
          </a:xfrm>
          <a:prstGeom prst="rect">
            <a:avLst/>
          </a:prstGeom>
        </p:spPr>
        <p:txBody>
          <a:bodyPr vert="horz" wrap="square" lIns="0" tIns="8930" rIns="0" bIns="0" rtlCol="0">
            <a:spAutoFit/>
          </a:bodyPr>
          <a:lstStyle/>
          <a:p>
            <a:pPr marL="8929" marR="3572">
              <a:lnSpc>
                <a:spcPct val="125000"/>
              </a:lnSpc>
              <a:spcBef>
                <a:spcPts val="70"/>
              </a:spcBef>
            </a:pPr>
            <a:r>
              <a:rPr sz="2250" dirty="0">
                <a:solidFill>
                  <a:srgbClr val="344347"/>
                </a:solidFill>
                <a:latin typeface="Calibri"/>
                <a:cs typeface="Calibri"/>
              </a:rPr>
              <a:t>echidna </a:t>
            </a:r>
            <a:r>
              <a:rPr sz="2250" spc="-499" dirty="0">
                <a:solidFill>
                  <a:srgbClr val="344347"/>
                </a:solidFill>
                <a:latin typeface="Calibri"/>
                <a:cs typeface="Calibri"/>
              </a:rPr>
              <a:t> </a:t>
            </a:r>
            <a:r>
              <a:rPr sz="2250" dirty="0">
                <a:solidFill>
                  <a:srgbClr val="344347"/>
                </a:solidFill>
                <a:latin typeface="Calibri"/>
                <a:cs typeface="Calibri"/>
              </a:rPr>
              <a:t>pl</a:t>
            </a:r>
            <a:r>
              <a:rPr sz="2250" spc="-21" dirty="0">
                <a:solidFill>
                  <a:srgbClr val="344347"/>
                </a:solidFill>
                <a:latin typeface="Calibri"/>
                <a:cs typeface="Calibri"/>
              </a:rPr>
              <a:t>a</a:t>
            </a:r>
            <a:r>
              <a:rPr sz="2250" dirty="0">
                <a:solidFill>
                  <a:srgbClr val="344347"/>
                </a:solidFill>
                <a:latin typeface="Calibri"/>
                <a:cs typeface="Calibri"/>
              </a:rPr>
              <a:t>t</a:t>
            </a:r>
            <a:r>
              <a:rPr sz="2250" spc="-4" dirty="0">
                <a:solidFill>
                  <a:srgbClr val="344347"/>
                </a:solidFill>
                <a:latin typeface="Calibri"/>
                <a:cs typeface="Calibri"/>
              </a:rPr>
              <a:t>y</a:t>
            </a:r>
            <a:r>
              <a:rPr sz="2250" dirty="0">
                <a:solidFill>
                  <a:srgbClr val="344347"/>
                </a:solidFill>
                <a:latin typeface="Calibri"/>
                <a:cs typeface="Calibri"/>
              </a:rPr>
              <a:t>pus</a:t>
            </a:r>
            <a:endParaRPr sz="225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9" descr="Chart&#10;&#10;Description automatically generated"/>
          <p:cNvPicPr preferRelativeResize="0"/>
          <p:nvPr/>
        </p:nvPicPr>
        <p:blipFill rotWithShape="1">
          <a:blip r:embed="rId3">
            <a:alphaModFix/>
          </a:blip>
          <a:srcRect l="4571" t="13333" r="12486" b="16056"/>
          <a:stretch/>
        </p:blipFill>
        <p:spPr>
          <a:xfrm>
            <a:off x="2049576" y="3382196"/>
            <a:ext cx="3162594" cy="2626444"/>
          </a:xfrm>
          <a:prstGeom prst="rect">
            <a:avLst/>
          </a:prstGeom>
          <a:noFill/>
          <a:ln>
            <a:noFill/>
          </a:ln>
        </p:spPr>
      </p:pic>
      <p:pic>
        <p:nvPicPr>
          <p:cNvPr id="489" name="Google Shape;489;p9" descr="Chart&#10;&#10;Description automatically generated"/>
          <p:cNvPicPr preferRelativeResize="0"/>
          <p:nvPr/>
        </p:nvPicPr>
        <p:blipFill rotWithShape="1">
          <a:blip r:embed="rId4">
            <a:alphaModFix/>
          </a:blip>
          <a:srcRect l="49541" t="14246" b="27916"/>
          <a:stretch/>
        </p:blipFill>
        <p:spPr>
          <a:xfrm>
            <a:off x="5729690" y="3169611"/>
            <a:ext cx="4412734" cy="3294181"/>
          </a:xfrm>
          <a:prstGeom prst="rect">
            <a:avLst/>
          </a:prstGeom>
          <a:noFill/>
          <a:ln>
            <a:noFill/>
          </a:ln>
        </p:spPr>
      </p:pic>
      <p:sp>
        <p:nvSpPr>
          <p:cNvPr id="490" name="Google Shape;490;p9"/>
          <p:cNvSpPr txBox="1"/>
          <p:nvPr/>
        </p:nvSpPr>
        <p:spPr>
          <a:xfrm>
            <a:off x="918210" y="1355945"/>
            <a:ext cx="9969529" cy="1729553"/>
          </a:xfrm>
          <a:prstGeom prst="rect">
            <a:avLst/>
          </a:prstGeom>
          <a:noFill/>
          <a:ln>
            <a:noFill/>
          </a:ln>
        </p:spPr>
        <p:txBody>
          <a:bodyPr spcFirstLastPara="1" wrap="square" lIns="91425" tIns="45700" rIns="91425" bIns="45700" anchor="ctr" anchorCtr="0">
            <a:noAutofit/>
          </a:bodyPr>
          <a:lstStyle/>
          <a:p>
            <a:pPr marL="342900" marR="0" lvl="0" indent="-342900" algn="l" rtl="0">
              <a:spcBef>
                <a:spcPts val="0"/>
              </a:spcBef>
              <a:spcAft>
                <a:spcPts val="600"/>
              </a:spcAft>
              <a:buClr>
                <a:schemeClr val="dk1"/>
              </a:buClr>
              <a:buSzPts val="1800"/>
              <a:buFont typeface="Arial" panose="020B0604020202020204" pitchFamily="34" charset="0"/>
              <a:buChar char="•"/>
            </a:pPr>
            <a:r>
              <a:rPr lang="en-US" sz="2000" dirty="0">
                <a:solidFill>
                  <a:srgbClr val="595959"/>
                </a:solidFill>
                <a:latin typeface="Poppins"/>
                <a:ea typeface="Poppins"/>
                <a:cs typeface="Poppins"/>
                <a:sym typeface="Poppins"/>
              </a:rPr>
              <a:t>Molecular clock: relationship between genetic change and time</a:t>
            </a:r>
            <a:endParaRPr sz="2000" dirty="0">
              <a:solidFill>
                <a:srgbClr val="595959"/>
              </a:solidFill>
              <a:latin typeface="Poppins"/>
              <a:ea typeface="Poppins"/>
              <a:cs typeface="Poppins"/>
              <a:sym typeface="Poppins"/>
            </a:endParaRPr>
          </a:p>
          <a:p>
            <a:pPr marL="342900" marR="0" lvl="0" indent="-342900" algn="l" rtl="0">
              <a:spcBef>
                <a:spcPts val="0"/>
              </a:spcBef>
              <a:spcAft>
                <a:spcPts val="600"/>
              </a:spcAft>
              <a:buClr>
                <a:schemeClr val="dk1"/>
              </a:buClr>
              <a:buSzPts val="1800"/>
              <a:buFont typeface="Arial" panose="020B0604020202020204" pitchFamily="34" charset="0"/>
              <a:buChar char="•"/>
            </a:pPr>
            <a:r>
              <a:rPr lang="en-US" sz="2000" dirty="0">
                <a:solidFill>
                  <a:srgbClr val="595959"/>
                </a:solidFill>
                <a:latin typeface="Poppins"/>
                <a:ea typeface="Poppins"/>
                <a:cs typeface="Poppins"/>
                <a:sym typeface="Poppins"/>
              </a:rPr>
              <a:t>Helps us understand the rate of evolution</a:t>
            </a:r>
            <a:endParaRPr sz="2000" dirty="0">
              <a:solidFill>
                <a:srgbClr val="595959"/>
              </a:solidFill>
              <a:latin typeface="Poppins"/>
              <a:ea typeface="Poppins"/>
              <a:cs typeface="Poppins"/>
              <a:sym typeface="Poppins"/>
            </a:endParaRPr>
          </a:p>
          <a:p>
            <a:pPr marL="342900" marR="0" lvl="0" indent="-342900" algn="l" rtl="0">
              <a:spcBef>
                <a:spcPts val="0"/>
              </a:spcBef>
              <a:spcAft>
                <a:spcPts val="600"/>
              </a:spcAft>
              <a:buClr>
                <a:schemeClr val="dk1"/>
              </a:buClr>
              <a:buSzPts val="1800"/>
              <a:buFont typeface="Arial" panose="020B0604020202020204" pitchFamily="34" charset="0"/>
              <a:buChar char="•"/>
            </a:pPr>
            <a:r>
              <a:rPr lang="en-US" sz="2000" dirty="0">
                <a:solidFill>
                  <a:srgbClr val="595959"/>
                </a:solidFill>
                <a:latin typeface="Poppins"/>
                <a:ea typeface="Poppins"/>
                <a:cs typeface="Poppins"/>
                <a:sym typeface="Poppins"/>
              </a:rPr>
              <a:t>Can be used to understand directionality of evolutionary events</a:t>
            </a:r>
            <a:endParaRPr sz="2000" dirty="0">
              <a:solidFill>
                <a:srgbClr val="595959"/>
              </a:solidFill>
              <a:latin typeface="Poppins"/>
              <a:ea typeface="Poppins"/>
              <a:cs typeface="Poppins"/>
              <a:sym typeface="Poppins"/>
            </a:endParaRPr>
          </a:p>
        </p:txBody>
      </p:sp>
      <p:sp>
        <p:nvSpPr>
          <p:cNvPr id="3" name="Title 2">
            <a:extLst>
              <a:ext uri="{FF2B5EF4-FFF2-40B4-BE49-F238E27FC236}">
                <a16:creationId xmlns:a16="http://schemas.microsoft.com/office/drawing/2014/main" id="{790E82D9-BD23-2D55-35B0-91DF9EE02262}"/>
              </a:ext>
            </a:extLst>
          </p:cNvPr>
          <p:cNvSpPr>
            <a:spLocks noGrp="1"/>
          </p:cNvSpPr>
          <p:nvPr>
            <p:ph type="title"/>
          </p:nvPr>
        </p:nvSpPr>
        <p:spPr/>
        <p:txBody>
          <a:bodyPr>
            <a:normAutofit/>
          </a:bodyPr>
          <a:lstStyle/>
          <a:p>
            <a:r>
              <a:rPr lang="en-US" dirty="0"/>
              <a:t>Model evolutionary rate with the molecular clock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ED2C9-502C-3A4C-8510-7550E5965F56}"/>
              </a:ext>
            </a:extLst>
          </p:cNvPr>
          <p:cNvPicPr>
            <a:picLocks noChangeAspect="1"/>
          </p:cNvPicPr>
          <p:nvPr/>
        </p:nvPicPr>
        <p:blipFill rotWithShape="1">
          <a:blip r:embed="rId2"/>
          <a:srcRect b="51525"/>
          <a:stretch/>
        </p:blipFill>
        <p:spPr>
          <a:xfrm>
            <a:off x="4112609" y="2311440"/>
            <a:ext cx="3540228" cy="3324387"/>
          </a:xfrm>
          <a:prstGeom prst="rect">
            <a:avLst/>
          </a:prstGeom>
        </p:spPr>
      </p:pic>
      <p:pic>
        <p:nvPicPr>
          <p:cNvPr id="7" name="Picture 6">
            <a:extLst>
              <a:ext uri="{FF2B5EF4-FFF2-40B4-BE49-F238E27FC236}">
                <a16:creationId xmlns:a16="http://schemas.microsoft.com/office/drawing/2014/main" id="{3A595810-0539-6641-876D-DF4E1467AE00}"/>
              </a:ext>
            </a:extLst>
          </p:cNvPr>
          <p:cNvPicPr>
            <a:picLocks noChangeAspect="1"/>
          </p:cNvPicPr>
          <p:nvPr/>
        </p:nvPicPr>
        <p:blipFill rotWithShape="1">
          <a:blip r:embed="rId2"/>
          <a:srcRect t="51525"/>
          <a:stretch/>
        </p:blipFill>
        <p:spPr>
          <a:xfrm>
            <a:off x="7721237" y="2241697"/>
            <a:ext cx="3540228" cy="3324388"/>
          </a:xfrm>
          <a:prstGeom prst="rect">
            <a:avLst/>
          </a:prstGeom>
        </p:spPr>
      </p:pic>
      <p:pic>
        <p:nvPicPr>
          <p:cNvPr id="8" name="Picture 7">
            <a:extLst>
              <a:ext uri="{FF2B5EF4-FFF2-40B4-BE49-F238E27FC236}">
                <a16:creationId xmlns:a16="http://schemas.microsoft.com/office/drawing/2014/main" id="{DC550265-587E-2048-BD8F-D008A179C9A2}"/>
              </a:ext>
            </a:extLst>
          </p:cNvPr>
          <p:cNvPicPr>
            <a:picLocks noChangeAspect="1"/>
          </p:cNvPicPr>
          <p:nvPr/>
        </p:nvPicPr>
        <p:blipFill>
          <a:blip r:embed="rId3"/>
          <a:stretch>
            <a:fillRect/>
          </a:stretch>
        </p:blipFill>
        <p:spPr>
          <a:xfrm>
            <a:off x="1355145" y="1489391"/>
            <a:ext cx="2143537" cy="4711485"/>
          </a:xfrm>
          <a:prstGeom prst="rect">
            <a:avLst/>
          </a:prstGeom>
        </p:spPr>
      </p:pic>
      <p:sp>
        <p:nvSpPr>
          <p:cNvPr id="9" name="Google Shape;491;p9">
            <a:extLst>
              <a:ext uri="{FF2B5EF4-FFF2-40B4-BE49-F238E27FC236}">
                <a16:creationId xmlns:a16="http://schemas.microsoft.com/office/drawing/2014/main" id="{BA885829-47CF-954B-8B98-D1D16BF58298}"/>
              </a:ext>
            </a:extLst>
          </p:cNvPr>
          <p:cNvSpPr txBox="1">
            <a:spLocks/>
          </p:cNvSpPr>
          <p:nvPr/>
        </p:nvSpPr>
        <p:spPr>
          <a:xfrm>
            <a:off x="10525296" y="6200876"/>
            <a:ext cx="1911582" cy="37415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595959"/>
              </a:buClr>
              <a:buSzPts val="3600"/>
              <a:buFont typeface="Poppins"/>
              <a:buNone/>
              <a:defRPr sz="3600" b="0" i="0" u="none" strike="noStrike" cap="none">
                <a:solidFill>
                  <a:srgbClr val="595959"/>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000" dirty="0" err="1"/>
              <a:t>Gire</a:t>
            </a:r>
            <a:r>
              <a:rPr lang="en-US" sz="1000" dirty="0"/>
              <a:t> et al. 2014. </a:t>
            </a:r>
            <a:r>
              <a:rPr lang="en-US" sz="1000" i="1" dirty="0"/>
              <a:t>Science</a:t>
            </a:r>
            <a:endParaRPr lang="en-US" sz="1000" dirty="0"/>
          </a:p>
        </p:txBody>
      </p:sp>
      <p:sp>
        <p:nvSpPr>
          <p:cNvPr id="4" name="Title 3">
            <a:extLst>
              <a:ext uri="{FF2B5EF4-FFF2-40B4-BE49-F238E27FC236}">
                <a16:creationId xmlns:a16="http://schemas.microsoft.com/office/drawing/2014/main" id="{4A1C0E8E-6EA5-D253-58A4-A3006AD0100A}"/>
              </a:ext>
            </a:extLst>
          </p:cNvPr>
          <p:cNvSpPr>
            <a:spLocks noGrp="1"/>
          </p:cNvSpPr>
          <p:nvPr>
            <p:ph type="title"/>
          </p:nvPr>
        </p:nvSpPr>
        <p:spPr/>
        <p:txBody>
          <a:bodyPr>
            <a:normAutofit/>
          </a:bodyPr>
          <a:lstStyle/>
          <a:p>
            <a:r>
              <a:rPr lang="en-US" dirty="0"/>
              <a:t>What happens when you choose the wrong root?</a:t>
            </a:r>
          </a:p>
        </p:txBody>
      </p:sp>
    </p:spTree>
    <p:extLst>
      <p:ext uri="{BB962C8B-B14F-4D97-AF65-F5344CB8AC3E}">
        <p14:creationId xmlns:p14="http://schemas.microsoft.com/office/powerpoint/2010/main" val="305743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F1837F-8F0D-AB40-1244-B8BFFBDF5B5E}"/>
              </a:ext>
            </a:extLst>
          </p:cNvPr>
          <p:cNvSpPr txBox="1"/>
          <p:nvPr/>
        </p:nvSpPr>
        <p:spPr>
          <a:xfrm>
            <a:off x="711200" y="1642533"/>
            <a:ext cx="7112000" cy="400110"/>
          </a:xfrm>
          <a:prstGeom prst="rect">
            <a:avLst/>
          </a:prstGeom>
          <a:noFill/>
        </p:spPr>
        <p:txBody>
          <a:bodyPr wrap="square">
            <a:spAutoFit/>
          </a:bodyPr>
          <a:lstStyle/>
          <a:p>
            <a:r>
              <a:rPr lang="en-GB" sz="2000" b="1" i="0" u="none" strike="noStrike" dirty="0">
                <a:effectLst/>
                <a:latin typeface="Poppins" pitchFamily="2" charset="77"/>
                <a:cs typeface="Poppins" pitchFamily="2" charset="77"/>
              </a:rPr>
              <a:t>Misinterpretation of Evolutionary Relationships</a:t>
            </a:r>
            <a:r>
              <a:rPr lang="en-GB" sz="2000" b="0" i="0" u="none" strike="noStrike" dirty="0">
                <a:solidFill>
                  <a:srgbClr val="374151"/>
                </a:solidFill>
                <a:effectLst/>
                <a:latin typeface="Poppins" pitchFamily="2" charset="77"/>
                <a:cs typeface="Poppins" pitchFamily="2" charset="77"/>
              </a:rPr>
              <a:t>: </a:t>
            </a:r>
            <a:endParaRPr lang="en-US" sz="2000" dirty="0">
              <a:latin typeface="Poppins" pitchFamily="2" charset="77"/>
              <a:cs typeface="Poppins" pitchFamily="2" charset="77"/>
            </a:endParaRPr>
          </a:p>
        </p:txBody>
      </p:sp>
      <p:sp>
        <p:nvSpPr>
          <p:cNvPr id="7" name="TextBox 6">
            <a:extLst>
              <a:ext uri="{FF2B5EF4-FFF2-40B4-BE49-F238E27FC236}">
                <a16:creationId xmlns:a16="http://schemas.microsoft.com/office/drawing/2014/main" id="{4F59BAE2-39C1-440D-513E-01B568E3D897}"/>
              </a:ext>
            </a:extLst>
          </p:cNvPr>
          <p:cNvSpPr txBox="1"/>
          <p:nvPr/>
        </p:nvSpPr>
        <p:spPr>
          <a:xfrm>
            <a:off x="1845733" y="2167467"/>
            <a:ext cx="7112000" cy="400110"/>
          </a:xfrm>
          <a:prstGeom prst="rect">
            <a:avLst/>
          </a:prstGeom>
          <a:noFill/>
        </p:spPr>
        <p:txBody>
          <a:bodyPr wrap="square">
            <a:spAutoFit/>
          </a:bodyPr>
          <a:lstStyle/>
          <a:p>
            <a:r>
              <a:rPr lang="en-GB" sz="2000" b="1" i="0" u="none" strike="noStrike" dirty="0">
                <a:effectLst/>
                <a:latin typeface="Poppins" pitchFamily="2" charset="77"/>
                <a:cs typeface="Poppins" pitchFamily="2" charset="77"/>
              </a:rPr>
              <a:t>Temporal Misconceptions</a:t>
            </a:r>
            <a:r>
              <a:rPr lang="en-GB" sz="2000" b="0" i="0" u="none" strike="noStrike" dirty="0">
                <a:solidFill>
                  <a:srgbClr val="374151"/>
                </a:solidFill>
                <a:effectLst/>
                <a:latin typeface="Poppins" pitchFamily="2" charset="77"/>
                <a:cs typeface="Poppins" pitchFamily="2" charset="77"/>
              </a:rPr>
              <a:t>: </a:t>
            </a:r>
            <a:endParaRPr lang="en-US" sz="2000" dirty="0">
              <a:latin typeface="Poppins" pitchFamily="2" charset="77"/>
              <a:cs typeface="Poppins" pitchFamily="2" charset="77"/>
            </a:endParaRPr>
          </a:p>
        </p:txBody>
      </p:sp>
      <p:sp>
        <p:nvSpPr>
          <p:cNvPr id="9" name="TextBox 8">
            <a:extLst>
              <a:ext uri="{FF2B5EF4-FFF2-40B4-BE49-F238E27FC236}">
                <a16:creationId xmlns:a16="http://schemas.microsoft.com/office/drawing/2014/main" id="{6EE52CBE-0657-4A66-0700-CBD3A12EEAF6}"/>
              </a:ext>
            </a:extLst>
          </p:cNvPr>
          <p:cNvSpPr txBox="1"/>
          <p:nvPr/>
        </p:nvSpPr>
        <p:spPr>
          <a:xfrm>
            <a:off x="2167466" y="2793999"/>
            <a:ext cx="7112000" cy="400110"/>
          </a:xfrm>
          <a:prstGeom prst="rect">
            <a:avLst/>
          </a:prstGeom>
          <a:noFill/>
        </p:spPr>
        <p:txBody>
          <a:bodyPr wrap="square">
            <a:spAutoFit/>
          </a:bodyPr>
          <a:lstStyle/>
          <a:p>
            <a:r>
              <a:rPr lang="en-GB" sz="2000" b="1" i="0" u="none" strike="noStrike" dirty="0">
                <a:effectLst/>
                <a:latin typeface="Poppins" pitchFamily="2" charset="77"/>
                <a:cs typeface="Poppins" pitchFamily="2" charset="77"/>
              </a:rPr>
              <a:t>Directionality of Traits</a:t>
            </a:r>
            <a:r>
              <a:rPr lang="en-GB" sz="2000" b="0" i="0" u="none" strike="noStrike" dirty="0">
                <a:solidFill>
                  <a:srgbClr val="374151"/>
                </a:solidFill>
                <a:effectLst/>
                <a:latin typeface="Poppins" pitchFamily="2" charset="77"/>
                <a:cs typeface="Poppins" pitchFamily="2" charset="77"/>
              </a:rPr>
              <a:t>:</a:t>
            </a:r>
            <a:endParaRPr lang="en-US" sz="2000" dirty="0">
              <a:latin typeface="Poppins" pitchFamily="2" charset="77"/>
              <a:cs typeface="Poppins" pitchFamily="2" charset="77"/>
            </a:endParaRPr>
          </a:p>
        </p:txBody>
      </p:sp>
      <p:sp>
        <p:nvSpPr>
          <p:cNvPr id="11" name="TextBox 10">
            <a:extLst>
              <a:ext uri="{FF2B5EF4-FFF2-40B4-BE49-F238E27FC236}">
                <a16:creationId xmlns:a16="http://schemas.microsoft.com/office/drawing/2014/main" id="{35B6AF55-5EF4-5DE4-344E-70A05702A0F9}"/>
              </a:ext>
            </a:extLst>
          </p:cNvPr>
          <p:cNvSpPr txBox="1"/>
          <p:nvPr/>
        </p:nvSpPr>
        <p:spPr>
          <a:xfrm>
            <a:off x="2624667" y="3423071"/>
            <a:ext cx="7112000" cy="400110"/>
          </a:xfrm>
          <a:prstGeom prst="rect">
            <a:avLst/>
          </a:prstGeom>
          <a:noFill/>
        </p:spPr>
        <p:txBody>
          <a:bodyPr wrap="square">
            <a:spAutoFit/>
          </a:bodyPr>
          <a:lstStyle/>
          <a:p>
            <a:r>
              <a:rPr lang="en-GB" sz="2000" b="1" i="0" u="none" strike="noStrike" dirty="0">
                <a:effectLst/>
                <a:latin typeface="Poppins" pitchFamily="2" charset="77"/>
                <a:cs typeface="Poppins" pitchFamily="2" charset="77"/>
              </a:rPr>
              <a:t>Implications for Biogeographical Studies</a:t>
            </a:r>
            <a:r>
              <a:rPr lang="en-GB" sz="2000" b="0" i="0" u="none" strike="noStrike" dirty="0">
                <a:solidFill>
                  <a:srgbClr val="374151"/>
                </a:solidFill>
                <a:effectLst/>
                <a:latin typeface="Poppins" pitchFamily="2" charset="77"/>
                <a:cs typeface="Poppins" pitchFamily="2" charset="77"/>
              </a:rPr>
              <a:t>: </a:t>
            </a:r>
            <a:endParaRPr lang="en-US" sz="2000" dirty="0">
              <a:latin typeface="Poppins" pitchFamily="2" charset="77"/>
              <a:cs typeface="Poppins" pitchFamily="2" charset="77"/>
            </a:endParaRPr>
          </a:p>
        </p:txBody>
      </p:sp>
      <p:sp>
        <p:nvSpPr>
          <p:cNvPr id="13" name="TextBox 12">
            <a:extLst>
              <a:ext uri="{FF2B5EF4-FFF2-40B4-BE49-F238E27FC236}">
                <a16:creationId xmlns:a16="http://schemas.microsoft.com/office/drawing/2014/main" id="{859DC514-8FD8-BFD9-984D-DFB78E8E790F}"/>
              </a:ext>
            </a:extLst>
          </p:cNvPr>
          <p:cNvSpPr txBox="1"/>
          <p:nvPr/>
        </p:nvSpPr>
        <p:spPr>
          <a:xfrm>
            <a:off x="3759200" y="4175118"/>
            <a:ext cx="7112000" cy="400110"/>
          </a:xfrm>
          <a:prstGeom prst="rect">
            <a:avLst/>
          </a:prstGeom>
          <a:noFill/>
        </p:spPr>
        <p:txBody>
          <a:bodyPr wrap="square">
            <a:spAutoFit/>
          </a:bodyPr>
          <a:lstStyle/>
          <a:p>
            <a:r>
              <a:rPr lang="en-GB" sz="2000" b="1" i="0" u="none" strike="noStrike" dirty="0">
                <a:effectLst/>
                <a:latin typeface="Poppins" pitchFamily="2" charset="77"/>
                <a:cs typeface="Poppins" pitchFamily="2" charset="77"/>
              </a:rPr>
              <a:t>Distortions in Analyses</a:t>
            </a:r>
            <a:r>
              <a:rPr lang="en-GB" sz="2000" b="0" i="0" u="none" strike="noStrike" dirty="0">
                <a:solidFill>
                  <a:srgbClr val="374151"/>
                </a:solidFill>
                <a:effectLst/>
                <a:latin typeface="Poppins" pitchFamily="2" charset="77"/>
                <a:cs typeface="Poppins" pitchFamily="2" charset="77"/>
              </a:rPr>
              <a:t>: </a:t>
            </a:r>
            <a:endParaRPr lang="en-US" sz="2000" dirty="0">
              <a:latin typeface="Poppins" pitchFamily="2" charset="77"/>
              <a:cs typeface="Poppins" pitchFamily="2" charset="77"/>
            </a:endParaRPr>
          </a:p>
        </p:txBody>
      </p:sp>
      <p:sp>
        <p:nvSpPr>
          <p:cNvPr id="15" name="TextBox 14">
            <a:extLst>
              <a:ext uri="{FF2B5EF4-FFF2-40B4-BE49-F238E27FC236}">
                <a16:creationId xmlns:a16="http://schemas.microsoft.com/office/drawing/2014/main" id="{9CAC5AD2-5266-DD4D-352B-77E5E12F7DAC}"/>
              </a:ext>
            </a:extLst>
          </p:cNvPr>
          <p:cNvSpPr txBox="1"/>
          <p:nvPr/>
        </p:nvSpPr>
        <p:spPr>
          <a:xfrm>
            <a:off x="4301067" y="5031303"/>
            <a:ext cx="7112000" cy="400110"/>
          </a:xfrm>
          <a:prstGeom prst="rect">
            <a:avLst/>
          </a:prstGeom>
          <a:noFill/>
        </p:spPr>
        <p:txBody>
          <a:bodyPr wrap="square">
            <a:spAutoFit/>
          </a:bodyPr>
          <a:lstStyle/>
          <a:p>
            <a:r>
              <a:rPr lang="en-GB" sz="2000" b="1" i="0" u="none" strike="noStrike" dirty="0">
                <a:effectLst/>
                <a:latin typeface="Poppins" pitchFamily="2" charset="77"/>
                <a:cs typeface="Poppins" pitchFamily="2" charset="77"/>
              </a:rPr>
              <a:t>Affecting Downstream Comparative Analyses</a:t>
            </a:r>
            <a:r>
              <a:rPr lang="en-GB" sz="2000" b="0" i="0" u="none" strike="noStrike" dirty="0">
                <a:solidFill>
                  <a:srgbClr val="374151"/>
                </a:solidFill>
                <a:effectLst/>
                <a:latin typeface="Poppins" pitchFamily="2" charset="77"/>
                <a:cs typeface="Poppins" pitchFamily="2" charset="77"/>
              </a:rPr>
              <a:t>:</a:t>
            </a:r>
            <a:endParaRPr lang="en-US" sz="2000" dirty="0">
              <a:latin typeface="Poppins" pitchFamily="2" charset="77"/>
              <a:cs typeface="Poppins" pitchFamily="2" charset="77"/>
            </a:endParaRPr>
          </a:p>
        </p:txBody>
      </p:sp>
    </p:spTree>
    <p:extLst>
      <p:ext uri="{BB962C8B-B14F-4D97-AF65-F5344CB8AC3E}">
        <p14:creationId xmlns:p14="http://schemas.microsoft.com/office/powerpoint/2010/main" val="1025363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Poppins"/>
              <a:buNone/>
            </a:pPr>
            <a:r>
              <a:rPr lang="en-US" dirty="0"/>
              <a:t> Outline</a:t>
            </a:r>
            <a:endParaRPr dirty="0"/>
          </a:p>
        </p:txBody>
      </p:sp>
      <p:sp>
        <p:nvSpPr>
          <p:cNvPr id="54" name="Google Shape;54;p56"/>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lvl="0" indent="-457200" algn="l" rtl="0">
              <a:lnSpc>
                <a:spcPct val="100000"/>
              </a:lnSpc>
              <a:spcBef>
                <a:spcPts val="0"/>
              </a:spcBef>
              <a:spcAft>
                <a:spcPts val="600"/>
              </a:spcAft>
              <a:buSzPts val="2800"/>
              <a:buFont typeface="Arial" panose="020B0604020202020204" pitchFamily="34" charset="0"/>
              <a:buChar char="•"/>
            </a:pPr>
            <a:r>
              <a:rPr lang="en-US" sz="2800" dirty="0"/>
              <a:t>Why do we build phylogenies?</a:t>
            </a:r>
            <a:endParaRPr sz="2800" dirty="0"/>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read phylogenies?</a:t>
            </a:r>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build phylogenies?</a:t>
            </a:r>
          </a:p>
          <a:p>
            <a:pPr lvl="0" indent="-457200" algn="l" rtl="0">
              <a:lnSpc>
                <a:spcPct val="100000"/>
              </a:lnSpc>
              <a:spcBef>
                <a:spcPts val="0"/>
              </a:spcBef>
              <a:spcAft>
                <a:spcPts val="600"/>
              </a:spcAft>
              <a:buSzPts val="2800"/>
              <a:buFont typeface="Arial" panose="020B0604020202020204" pitchFamily="34" charset="0"/>
              <a:buChar char="•"/>
            </a:pPr>
            <a:r>
              <a:rPr lang="en-US" sz="2600" dirty="0"/>
              <a:t>How do we root trees? </a:t>
            </a:r>
          </a:p>
          <a:p>
            <a:pPr indent="-457200">
              <a:lnSpc>
                <a:spcPct val="100000"/>
              </a:lnSpc>
              <a:spcBef>
                <a:spcPts val="0"/>
              </a:spcBef>
              <a:spcAft>
                <a:spcPts val="600"/>
              </a:spcAft>
              <a:buSzPts val="2800"/>
              <a:buFont typeface="Arial" panose="020B0604020202020204" pitchFamily="34" charset="0"/>
              <a:buChar char="•"/>
            </a:pPr>
            <a:r>
              <a:rPr lang="en-US" sz="2600" b="1" dirty="0"/>
              <a:t>What is bootstrapping?</a:t>
            </a:r>
          </a:p>
        </p:txBody>
      </p:sp>
    </p:spTree>
    <p:extLst>
      <p:ext uri="{BB962C8B-B14F-4D97-AF65-F5344CB8AC3E}">
        <p14:creationId xmlns:p14="http://schemas.microsoft.com/office/powerpoint/2010/main" val="3319419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7"/>
          <p:cNvSpPr/>
          <p:nvPr/>
        </p:nvSpPr>
        <p:spPr>
          <a:xfrm>
            <a:off x="538844" y="2479501"/>
            <a:ext cx="1879917" cy="16619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a:t>
            </a:r>
            <a:r>
              <a:rPr lang="en-US" sz="1700" b="1" dirty="0">
                <a:solidFill>
                  <a:srgbClr val="7030A0"/>
                </a:solidFill>
                <a:latin typeface="Courier New"/>
                <a:ea typeface="Courier New"/>
                <a:cs typeface="Courier New"/>
                <a:sym typeface="Courier New"/>
              </a:rPr>
              <a:t>C</a:t>
            </a:r>
            <a:r>
              <a:rPr lang="en-US" sz="1700" b="1" dirty="0">
                <a:solidFill>
                  <a:srgbClr val="FFC00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a:t>
            </a:r>
            <a:r>
              <a:rPr lang="en-US" sz="1700" b="1" dirty="0">
                <a:solidFill>
                  <a:srgbClr val="FF000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GCTC</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TG</a:t>
            </a:r>
            <a:r>
              <a:rPr lang="en-US" sz="1700" b="1" dirty="0">
                <a:solidFill>
                  <a:srgbClr val="FFC00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a:t>
            </a:r>
            <a:r>
              <a:rPr lang="en-US" sz="1700" b="1" dirty="0">
                <a:solidFill>
                  <a:srgbClr val="FF000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GCTA</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TG</a:t>
            </a:r>
            <a:r>
              <a:rPr lang="en-US" sz="1700" b="1" dirty="0">
                <a:solidFill>
                  <a:srgbClr val="FFC00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CAGCTA</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TGCCAGCTA</a:t>
            </a:r>
            <a:endParaRPr sz="1700" b="1" dirty="0">
              <a:solidFill>
                <a:srgbClr val="FF0000"/>
              </a:solidFill>
              <a:latin typeface="Courier New"/>
              <a:ea typeface="Courier New"/>
              <a:cs typeface="Courier New"/>
              <a:sym typeface="Courier New"/>
            </a:endParaRPr>
          </a:p>
          <a:p>
            <a:pPr marL="0" marR="0" lvl="0" indent="0" algn="l" rtl="0">
              <a:spcBef>
                <a:spcPts val="0"/>
              </a:spcBef>
              <a:spcAft>
                <a:spcPts val="0"/>
              </a:spcAft>
              <a:buClr>
                <a:srgbClr val="00B050"/>
              </a:buClr>
              <a:buSzPts val="1800"/>
              <a:buFont typeface="Courier New"/>
              <a:buNone/>
            </a:pPr>
            <a:r>
              <a:rPr lang="en-US" sz="1700" b="1" dirty="0">
                <a:solidFill>
                  <a:srgbClr val="00B050"/>
                </a:solidFill>
                <a:latin typeface="Courier New"/>
                <a:ea typeface="Courier New"/>
                <a:cs typeface="Courier New"/>
                <a:sym typeface="Courier New"/>
              </a:rPr>
              <a:t>G</a:t>
            </a:r>
            <a:r>
              <a:rPr lang="en-US" sz="1700" b="1" dirty="0">
                <a:solidFill>
                  <a:srgbClr val="0070C0"/>
                </a:solidFill>
                <a:latin typeface="Courier New"/>
                <a:ea typeface="Courier New"/>
                <a:cs typeface="Courier New"/>
                <a:sym typeface="Courier New"/>
              </a:rPr>
              <a:t>G</a:t>
            </a:r>
            <a:r>
              <a:rPr lang="en-US" sz="1700" b="1" dirty="0">
                <a:solidFill>
                  <a:schemeClr val="dk1"/>
                </a:solidFill>
                <a:latin typeface="Courier New"/>
                <a:ea typeface="Courier New"/>
                <a:cs typeface="Courier New"/>
                <a:sym typeface="Courier New"/>
              </a:rPr>
              <a:t>GCCA</a:t>
            </a:r>
            <a:r>
              <a:rPr lang="en-US" sz="1700" b="1" dirty="0">
                <a:solidFill>
                  <a:srgbClr val="0070C0"/>
                </a:solidFill>
                <a:latin typeface="Courier New"/>
                <a:ea typeface="Courier New"/>
                <a:cs typeface="Courier New"/>
                <a:sym typeface="Courier New"/>
              </a:rPr>
              <a:t>T</a:t>
            </a:r>
            <a:r>
              <a:rPr lang="en-US" sz="1700" b="1" dirty="0">
                <a:solidFill>
                  <a:schemeClr val="dk1"/>
                </a:solidFill>
                <a:latin typeface="Courier New"/>
                <a:ea typeface="Courier New"/>
                <a:cs typeface="Courier New"/>
                <a:sym typeface="Courier New"/>
              </a:rPr>
              <a:t>CTA</a:t>
            </a:r>
            <a:endParaRPr sz="1700" b="1"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ts val="1800"/>
              <a:buFont typeface="Courier New"/>
              <a:buNone/>
            </a:pPr>
            <a:r>
              <a:rPr lang="en-US" sz="1700" b="1" dirty="0">
                <a:solidFill>
                  <a:schemeClr val="dk1"/>
                </a:solidFill>
                <a:latin typeface="Courier New"/>
                <a:ea typeface="Courier New"/>
                <a:cs typeface="Courier New"/>
                <a:sym typeface="Courier New"/>
              </a:rPr>
              <a:t>ATGCCAGCTA</a:t>
            </a:r>
            <a:endParaRPr sz="1700" b="1" dirty="0">
              <a:solidFill>
                <a:schemeClr val="dk1"/>
              </a:solidFill>
              <a:latin typeface="Courier New"/>
              <a:ea typeface="Courier New"/>
              <a:cs typeface="Courier New"/>
              <a:sym typeface="Courier New"/>
            </a:endParaRPr>
          </a:p>
        </p:txBody>
      </p:sp>
      <p:sp>
        <p:nvSpPr>
          <p:cNvPr id="416" name="Google Shape;416;p27"/>
          <p:cNvSpPr txBox="1"/>
          <p:nvPr/>
        </p:nvSpPr>
        <p:spPr>
          <a:xfrm>
            <a:off x="296932" y="4661484"/>
            <a:ext cx="194818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Multiple sequence alignment</a:t>
            </a:r>
            <a:endParaRPr dirty="0">
              <a:latin typeface="Poppins" pitchFamily="2" charset="77"/>
              <a:ea typeface="Poppins"/>
              <a:cs typeface="Poppins" pitchFamily="2" charset="77"/>
              <a:sym typeface="Poppins"/>
            </a:endParaRPr>
          </a:p>
        </p:txBody>
      </p:sp>
      <p:sp>
        <p:nvSpPr>
          <p:cNvPr id="418" name="Google Shape;418;p27"/>
          <p:cNvSpPr txBox="1"/>
          <p:nvPr/>
        </p:nvSpPr>
        <p:spPr>
          <a:xfrm>
            <a:off x="3192289" y="4758271"/>
            <a:ext cx="226686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Substitution</a:t>
            </a:r>
            <a:r>
              <a:rPr lang="en-US" dirty="0">
                <a:latin typeface="Poppins" pitchFamily="2" charset="77"/>
                <a:cs typeface="Poppins" pitchFamily="2" charset="77"/>
                <a:sym typeface="Arial"/>
              </a:rPr>
              <a:t> model</a:t>
            </a:r>
            <a:endParaRPr dirty="0">
              <a:latin typeface="Poppins" pitchFamily="2" charset="77"/>
              <a:ea typeface="Corbel"/>
              <a:cs typeface="Poppins" pitchFamily="2" charset="77"/>
              <a:sym typeface="Corbel"/>
            </a:endParaRPr>
          </a:p>
        </p:txBody>
      </p:sp>
      <p:grpSp>
        <p:nvGrpSpPr>
          <p:cNvPr id="419" name="Google Shape;419;p27"/>
          <p:cNvGrpSpPr/>
          <p:nvPr/>
        </p:nvGrpSpPr>
        <p:grpSpPr>
          <a:xfrm>
            <a:off x="3307052" y="2203078"/>
            <a:ext cx="2108208" cy="2214798"/>
            <a:chOff x="7738390" y="2722850"/>
            <a:chExt cx="2648823" cy="2811589"/>
          </a:xfrm>
        </p:grpSpPr>
        <p:sp>
          <p:nvSpPr>
            <p:cNvPr id="420" name="Google Shape;420;p27"/>
            <p:cNvSpPr txBox="1"/>
            <p:nvPr/>
          </p:nvSpPr>
          <p:spPr>
            <a:xfrm>
              <a:off x="7767385" y="2769459"/>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A</a:t>
              </a:r>
              <a:endParaRPr sz="1800" b="1">
                <a:solidFill>
                  <a:schemeClr val="dk1"/>
                </a:solidFill>
                <a:latin typeface="Courier New"/>
                <a:ea typeface="Courier New"/>
                <a:cs typeface="Courier New"/>
                <a:sym typeface="Courier New"/>
              </a:endParaRPr>
            </a:p>
          </p:txBody>
        </p:sp>
        <p:sp>
          <p:nvSpPr>
            <p:cNvPr id="421" name="Google Shape;421;p27"/>
            <p:cNvSpPr txBox="1"/>
            <p:nvPr/>
          </p:nvSpPr>
          <p:spPr>
            <a:xfrm>
              <a:off x="9924998" y="2722850"/>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G</a:t>
              </a:r>
              <a:endParaRPr sz="1800" b="1">
                <a:solidFill>
                  <a:schemeClr val="dk1"/>
                </a:solidFill>
                <a:latin typeface="Courier New"/>
                <a:ea typeface="Courier New"/>
                <a:cs typeface="Courier New"/>
                <a:sym typeface="Courier New"/>
              </a:endParaRPr>
            </a:p>
          </p:txBody>
        </p:sp>
        <p:sp>
          <p:nvSpPr>
            <p:cNvPr id="422" name="Google Shape;422;p27"/>
            <p:cNvSpPr txBox="1"/>
            <p:nvPr/>
          </p:nvSpPr>
          <p:spPr>
            <a:xfrm>
              <a:off x="7738390" y="4874385"/>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C</a:t>
              </a:r>
              <a:endParaRPr sz="1800" b="1">
                <a:solidFill>
                  <a:schemeClr val="dk1"/>
                </a:solidFill>
                <a:latin typeface="Courier New"/>
                <a:ea typeface="Courier New"/>
                <a:cs typeface="Courier New"/>
                <a:sym typeface="Courier New"/>
              </a:endParaRPr>
            </a:p>
          </p:txBody>
        </p:sp>
        <p:sp>
          <p:nvSpPr>
            <p:cNvPr id="423" name="Google Shape;423;p27"/>
            <p:cNvSpPr txBox="1"/>
            <p:nvPr/>
          </p:nvSpPr>
          <p:spPr>
            <a:xfrm>
              <a:off x="9924998" y="4862339"/>
              <a:ext cx="462215" cy="660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ourier New"/>
                <a:buNone/>
              </a:pPr>
              <a:r>
                <a:rPr lang="en-US" sz="1800" b="1">
                  <a:solidFill>
                    <a:schemeClr val="dk1"/>
                  </a:solidFill>
                  <a:latin typeface="Courier New"/>
                  <a:ea typeface="Courier New"/>
                  <a:cs typeface="Courier New"/>
                  <a:sym typeface="Courier New"/>
                </a:rPr>
                <a:t>T</a:t>
              </a:r>
              <a:endParaRPr sz="1800" b="1">
                <a:solidFill>
                  <a:schemeClr val="dk1"/>
                </a:solidFill>
                <a:latin typeface="Courier New"/>
                <a:ea typeface="Courier New"/>
                <a:cs typeface="Courier New"/>
                <a:sym typeface="Courier New"/>
              </a:endParaRPr>
            </a:p>
          </p:txBody>
        </p:sp>
        <p:cxnSp>
          <p:nvCxnSpPr>
            <p:cNvPr id="424" name="Google Shape;424;p27"/>
            <p:cNvCxnSpPr/>
            <p:nvPr/>
          </p:nvCxnSpPr>
          <p:spPr>
            <a:xfrm>
              <a:off x="8080826" y="3370857"/>
              <a:ext cx="1724393" cy="1601324"/>
            </a:xfrm>
            <a:prstGeom prst="straightConnector1">
              <a:avLst/>
            </a:prstGeom>
            <a:noFill/>
            <a:ln w="31750" cap="flat" cmpd="sng">
              <a:solidFill>
                <a:schemeClr val="dk1"/>
              </a:solidFill>
              <a:prstDash val="solid"/>
              <a:miter lim="800000"/>
              <a:headEnd type="none" w="sm" len="sm"/>
              <a:tailEnd type="triangle" w="med" len="med"/>
            </a:ln>
          </p:spPr>
        </p:cxnSp>
        <p:grpSp>
          <p:nvGrpSpPr>
            <p:cNvPr id="425" name="Google Shape;425;p27"/>
            <p:cNvGrpSpPr/>
            <p:nvPr/>
          </p:nvGrpSpPr>
          <p:grpSpPr>
            <a:xfrm>
              <a:off x="8088351" y="3240664"/>
              <a:ext cx="1948901" cy="1794748"/>
              <a:chOff x="8088351" y="3240664"/>
              <a:chExt cx="1948901" cy="1794748"/>
            </a:xfrm>
          </p:grpSpPr>
          <p:cxnSp>
            <p:nvCxnSpPr>
              <p:cNvPr id="426" name="Google Shape;426;p27"/>
              <p:cNvCxnSpPr/>
              <p:nvPr/>
            </p:nvCxnSpPr>
            <p:spPr>
              <a:xfrm rot="10800000" flipH="1">
                <a:off x="8268003" y="3327976"/>
                <a:ext cx="1769249" cy="1707436"/>
              </a:xfrm>
              <a:prstGeom prst="straightConnector1">
                <a:avLst/>
              </a:prstGeom>
              <a:noFill/>
              <a:ln w="31750" cap="flat" cmpd="sng">
                <a:solidFill>
                  <a:schemeClr val="dk1"/>
                </a:solidFill>
                <a:prstDash val="solid"/>
                <a:miter lim="800000"/>
                <a:headEnd type="none" w="sm" len="sm"/>
                <a:tailEnd type="triangle" w="med" len="med"/>
              </a:ln>
            </p:spPr>
          </p:cxnSp>
          <p:cxnSp>
            <p:nvCxnSpPr>
              <p:cNvPr id="427" name="Google Shape;427;p27"/>
              <p:cNvCxnSpPr/>
              <p:nvPr/>
            </p:nvCxnSpPr>
            <p:spPr>
              <a:xfrm flipH="1">
                <a:off x="8088351" y="3240664"/>
                <a:ext cx="1762795" cy="1668285"/>
              </a:xfrm>
              <a:prstGeom prst="straightConnector1">
                <a:avLst/>
              </a:prstGeom>
              <a:noFill/>
              <a:ln w="31750" cap="flat" cmpd="sng">
                <a:solidFill>
                  <a:schemeClr val="dk1"/>
                </a:solidFill>
                <a:prstDash val="solid"/>
                <a:miter lim="800000"/>
                <a:headEnd type="none" w="sm" len="sm"/>
                <a:tailEnd type="triangle" w="med" len="med"/>
              </a:ln>
            </p:spPr>
          </p:cxnSp>
        </p:grpSp>
        <p:cxnSp>
          <p:nvCxnSpPr>
            <p:cNvPr id="428" name="Google Shape;428;p27"/>
            <p:cNvCxnSpPr/>
            <p:nvPr/>
          </p:nvCxnSpPr>
          <p:spPr>
            <a:xfrm rot="10800000">
              <a:off x="8237126" y="3214262"/>
              <a:ext cx="1747745" cy="1584846"/>
            </a:xfrm>
            <a:prstGeom prst="straightConnector1">
              <a:avLst/>
            </a:prstGeom>
            <a:noFill/>
            <a:ln w="31750" cap="flat" cmpd="sng">
              <a:solidFill>
                <a:schemeClr val="dk1"/>
              </a:solidFill>
              <a:prstDash val="solid"/>
              <a:miter lim="800000"/>
              <a:headEnd type="none" w="sm" len="sm"/>
              <a:tailEnd type="triangle" w="med" len="med"/>
            </a:ln>
          </p:spPr>
        </p:cxnSp>
        <p:grpSp>
          <p:nvGrpSpPr>
            <p:cNvPr id="429" name="Google Shape;429;p27"/>
            <p:cNvGrpSpPr/>
            <p:nvPr/>
          </p:nvGrpSpPr>
          <p:grpSpPr>
            <a:xfrm>
              <a:off x="8367171" y="3003693"/>
              <a:ext cx="1472219" cy="141083"/>
              <a:chOff x="8367171" y="3003693"/>
              <a:chExt cx="1472219" cy="141083"/>
            </a:xfrm>
          </p:grpSpPr>
          <p:cxnSp>
            <p:nvCxnSpPr>
              <p:cNvPr id="430" name="Google Shape;430;p27"/>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1" name="Google Shape;431;p27"/>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2" name="Google Shape;432;p27"/>
            <p:cNvGrpSpPr/>
            <p:nvPr/>
          </p:nvGrpSpPr>
          <p:grpSpPr>
            <a:xfrm rot="5400000">
              <a:off x="7132694" y="4086762"/>
              <a:ext cx="1472219" cy="141083"/>
              <a:chOff x="8367170" y="5062831"/>
              <a:chExt cx="1472219" cy="141083"/>
            </a:xfrm>
          </p:grpSpPr>
          <p:cxnSp>
            <p:nvCxnSpPr>
              <p:cNvPr id="433" name="Google Shape;433;p27"/>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4" name="Google Shape;434;p27"/>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5" name="Google Shape;435;p27"/>
            <p:cNvGrpSpPr/>
            <p:nvPr/>
          </p:nvGrpSpPr>
          <p:grpSpPr>
            <a:xfrm rot="5400000">
              <a:off x="9453473" y="3982048"/>
              <a:ext cx="1472219" cy="141083"/>
              <a:chOff x="8367170" y="5062831"/>
              <a:chExt cx="1472219" cy="141083"/>
            </a:xfrm>
          </p:grpSpPr>
          <p:cxnSp>
            <p:nvCxnSpPr>
              <p:cNvPr id="436" name="Google Shape;436;p27"/>
              <p:cNvCxnSpPr/>
              <p:nvPr/>
            </p:nvCxnSpPr>
            <p:spPr>
              <a:xfrm rot="10800000">
                <a:off x="8367170" y="5062831"/>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37" name="Google Shape;437;p27"/>
              <p:cNvCxnSpPr/>
              <p:nvPr/>
            </p:nvCxnSpPr>
            <p:spPr>
              <a:xfrm>
                <a:off x="8382604" y="5203914"/>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nvGrpSpPr>
            <p:cNvPr id="438" name="Google Shape;438;p27"/>
            <p:cNvGrpSpPr/>
            <p:nvPr/>
          </p:nvGrpSpPr>
          <p:grpSpPr>
            <a:xfrm>
              <a:off x="8274457" y="5165605"/>
              <a:ext cx="1472219" cy="141083"/>
              <a:chOff x="8367171" y="3003693"/>
              <a:chExt cx="1472219" cy="141083"/>
            </a:xfrm>
          </p:grpSpPr>
          <p:cxnSp>
            <p:nvCxnSpPr>
              <p:cNvPr id="439" name="Google Shape;439;p27"/>
              <p:cNvCxnSpPr/>
              <p:nvPr/>
            </p:nvCxnSpPr>
            <p:spPr>
              <a:xfrm rot="10800000">
                <a:off x="8367171" y="3003693"/>
                <a:ext cx="1433765" cy="0"/>
              </a:xfrm>
              <a:prstGeom prst="straightConnector1">
                <a:avLst/>
              </a:prstGeom>
              <a:noFill/>
              <a:ln w="31750" cap="flat" cmpd="sng">
                <a:solidFill>
                  <a:schemeClr val="dk1"/>
                </a:solidFill>
                <a:prstDash val="solid"/>
                <a:miter lim="800000"/>
                <a:headEnd type="none" w="sm" len="sm"/>
                <a:tailEnd type="triangle" w="med" len="med"/>
              </a:ln>
            </p:spPr>
          </p:cxnSp>
          <p:cxnSp>
            <p:nvCxnSpPr>
              <p:cNvPr id="440" name="Google Shape;440;p27"/>
              <p:cNvCxnSpPr/>
              <p:nvPr/>
            </p:nvCxnSpPr>
            <p:spPr>
              <a:xfrm>
                <a:off x="8382605" y="3144776"/>
                <a:ext cx="1456785" cy="0"/>
              </a:xfrm>
              <a:prstGeom prst="straightConnector1">
                <a:avLst/>
              </a:prstGeom>
              <a:noFill/>
              <a:ln w="31750" cap="flat" cmpd="sng">
                <a:solidFill>
                  <a:schemeClr val="dk1"/>
                </a:solidFill>
                <a:prstDash val="solid"/>
                <a:miter lim="800000"/>
                <a:headEnd type="none" w="sm" len="sm"/>
                <a:tailEnd type="triangle" w="med" len="med"/>
              </a:ln>
            </p:spPr>
          </p:cxnSp>
        </p:grpSp>
      </p:grpSp>
      <p:sp>
        <p:nvSpPr>
          <p:cNvPr id="441" name="Google Shape;441;p27"/>
          <p:cNvSpPr txBox="1"/>
          <p:nvPr/>
        </p:nvSpPr>
        <p:spPr>
          <a:xfrm>
            <a:off x="6096000" y="4758271"/>
            <a:ext cx="30663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Phylogenetic tree</a:t>
            </a:r>
            <a:endParaRPr dirty="0">
              <a:latin typeface="Poppins" pitchFamily="2" charset="77"/>
              <a:ea typeface="Poppins"/>
              <a:cs typeface="Poppins" pitchFamily="2" charset="77"/>
              <a:sym typeface="Poppins"/>
            </a:endParaRPr>
          </a:p>
        </p:txBody>
      </p:sp>
      <p:pic>
        <p:nvPicPr>
          <p:cNvPr id="442" name="Google Shape;442;p27" descr="A picture containing text, athletic game, ball&#10;&#10;Description automatically generated"/>
          <p:cNvPicPr preferRelativeResize="0"/>
          <p:nvPr/>
        </p:nvPicPr>
        <p:blipFill rotWithShape="1">
          <a:blip r:embed="rId3">
            <a:alphaModFix/>
          </a:blip>
          <a:srcRect t="4471" r="5027" b="5606"/>
          <a:stretch/>
        </p:blipFill>
        <p:spPr>
          <a:xfrm>
            <a:off x="6635583" y="2504462"/>
            <a:ext cx="1726324" cy="1636992"/>
          </a:xfrm>
          <a:prstGeom prst="rect">
            <a:avLst/>
          </a:prstGeom>
          <a:noFill/>
          <a:ln>
            <a:noFill/>
          </a:ln>
        </p:spPr>
      </p:pic>
      <p:sp>
        <p:nvSpPr>
          <p:cNvPr id="443" name="Google Shape;443;p27"/>
          <p:cNvSpPr/>
          <p:nvPr/>
        </p:nvSpPr>
        <p:spPr>
          <a:xfrm>
            <a:off x="5717050" y="3129875"/>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
        <p:nvSpPr>
          <p:cNvPr id="3" name="Title 2">
            <a:extLst>
              <a:ext uri="{FF2B5EF4-FFF2-40B4-BE49-F238E27FC236}">
                <a16:creationId xmlns:a16="http://schemas.microsoft.com/office/drawing/2014/main" id="{78BAD1DF-D411-266E-8CDB-64A4A5B81690}"/>
              </a:ext>
            </a:extLst>
          </p:cNvPr>
          <p:cNvSpPr>
            <a:spLocks noGrp="1"/>
          </p:cNvSpPr>
          <p:nvPr>
            <p:ph type="title"/>
          </p:nvPr>
        </p:nvSpPr>
        <p:spPr/>
        <p:txBody>
          <a:bodyPr/>
          <a:lstStyle/>
          <a:p>
            <a:r>
              <a:rPr lang="en-US" dirty="0"/>
              <a:t>How do we build phylogenetic trees?</a:t>
            </a:r>
          </a:p>
        </p:txBody>
      </p:sp>
      <p:sp>
        <p:nvSpPr>
          <p:cNvPr id="34" name="Google Shape;443;p27">
            <a:extLst>
              <a:ext uri="{FF2B5EF4-FFF2-40B4-BE49-F238E27FC236}">
                <a16:creationId xmlns:a16="http://schemas.microsoft.com/office/drawing/2014/main" id="{F98FE1D3-77D2-EF47-0D43-C78644685CD2}"/>
              </a:ext>
            </a:extLst>
          </p:cNvPr>
          <p:cNvSpPr/>
          <p:nvPr/>
        </p:nvSpPr>
        <p:spPr>
          <a:xfrm>
            <a:off x="2238106" y="3129875"/>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sp>
        <p:nvSpPr>
          <p:cNvPr id="32" name="Google Shape;443;p27">
            <a:extLst>
              <a:ext uri="{FF2B5EF4-FFF2-40B4-BE49-F238E27FC236}">
                <a16:creationId xmlns:a16="http://schemas.microsoft.com/office/drawing/2014/main" id="{FEDB320A-78EA-2F7C-65EB-FC347A02DEB2}"/>
              </a:ext>
            </a:extLst>
          </p:cNvPr>
          <p:cNvSpPr/>
          <p:nvPr/>
        </p:nvSpPr>
        <p:spPr>
          <a:xfrm>
            <a:off x="8630078" y="3129875"/>
            <a:ext cx="883588" cy="320100"/>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orbel"/>
              <a:buNone/>
            </a:pPr>
            <a:endParaRPr sz="1800">
              <a:solidFill>
                <a:schemeClr val="lt1"/>
              </a:solidFill>
              <a:latin typeface="Calibri"/>
              <a:ea typeface="Calibri"/>
              <a:cs typeface="Calibri"/>
              <a:sym typeface="Calibri"/>
            </a:endParaRPr>
          </a:p>
        </p:txBody>
      </p:sp>
      <p:pic>
        <p:nvPicPr>
          <p:cNvPr id="33" name="Google Shape;526;p32" descr="A picture containing text, athletic game, ball&#10;&#10;Description automatically generated">
            <a:extLst>
              <a:ext uri="{FF2B5EF4-FFF2-40B4-BE49-F238E27FC236}">
                <a16:creationId xmlns:a16="http://schemas.microsoft.com/office/drawing/2014/main" id="{994C81D9-2091-F071-4818-110F3B1837C2}"/>
              </a:ext>
            </a:extLst>
          </p:cNvPr>
          <p:cNvPicPr preferRelativeResize="0"/>
          <p:nvPr/>
        </p:nvPicPr>
        <p:blipFill rotWithShape="1">
          <a:blip r:embed="rId3">
            <a:alphaModFix/>
          </a:blip>
          <a:srcRect t="4471" r="5027" b="5606"/>
          <a:stretch/>
        </p:blipFill>
        <p:spPr>
          <a:xfrm>
            <a:off x="9860766" y="2454348"/>
            <a:ext cx="798125" cy="848289"/>
          </a:xfrm>
          <a:prstGeom prst="rect">
            <a:avLst/>
          </a:prstGeom>
          <a:noFill/>
          <a:ln>
            <a:noFill/>
          </a:ln>
        </p:spPr>
      </p:pic>
      <p:pic>
        <p:nvPicPr>
          <p:cNvPr id="35" name="Google Shape;527;p32" descr="A picture containing text, athletic game, ball&#10;&#10;Description automatically generated">
            <a:extLst>
              <a:ext uri="{FF2B5EF4-FFF2-40B4-BE49-F238E27FC236}">
                <a16:creationId xmlns:a16="http://schemas.microsoft.com/office/drawing/2014/main" id="{BF7A5214-84C5-D21A-E221-9641E4B496F6}"/>
              </a:ext>
            </a:extLst>
          </p:cNvPr>
          <p:cNvPicPr preferRelativeResize="0"/>
          <p:nvPr/>
        </p:nvPicPr>
        <p:blipFill rotWithShape="1">
          <a:blip r:embed="rId3">
            <a:alphaModFix/>
          </a:blip>
          <a:srcRect t="4471" r="5027" b="5606"/>
          <a:stretch/>
        </p:blipFill>
        <p:spPr>
          <a:xfrm>
            <a:off x="10860425" y="2416797"/>
            <a:ext cx="798125" cy="848289"/>
          </a:xfrm>
          <a:prstGeom prst="rect">
            <a:avLst/>
          </a:prstGeom>
          <a:noFill/>
          <a:ln>
            <a:noFill/>
          </a:ln>
        </p:spPr>
      </p:pic>
      <p:pic>
        <p:nvPicPr>
          <p:cNvPr id="36" name="Google Shape;528;p32" descr="A picture containing text, athletic game, ball&#10;&#10;Description automatically generated">
            <a:extLst>
              <a:ext uri="{FF2B5EF4-FFF2-40B4-BE49-F238E27FC236}">
                <a16:creationId xmlns:a16="http://schemas.microsoft.com/office/drawing/2014/main" id="{0AC09D00-2C35-6741-FF9B-46BB4559A530}"/>
              </a:ext>
            </a:extLst>
          </p:cNvPr>
          <p:cNvPicPr preferRelativeResize="0"/>
          <p:nvPr/>
        </p:nvPicPr>
        <p:blipFill rotWithShape="1">
          <a:blip r:embed="rId3">
            <a:alphaModFix/>
          </a:blip>
          <a:srcRect t="4471" r="5027" b="5606"/>
          <a:stretch/>
        </p:blipFill>
        <p:spPr>
          <a:xfrm>
            <a:off x="10112416" y="3379554"/>
            <a:ext cx="798125" cy="848289"/>
          </a:xfrm>
          <a:prstGeom prst="rect">
            <a:avLst/>
          </a:prstGeom>
          <a:noFill/>
          <a:ln>
            <a:noFill/>
          </a:ln>
        </p:spPr>
      </p:pic>
      <p:sp>
        <p:nvSpPr>
          <p:cNvPr id="37" name="Google Shape;441;p27">
            <a:extLst>
              <a:ext uri="{FF2B5EF4-FFF2-40B4-BE49-F238E27FC236}">
                <a16:creationId xmlns:a16="http://schemas.microsoft.com/office/drawing/2014/main" id="{0C7ADEAC-E22A-D11E-F5A8-78D18AA7BD00}"/>
              </a:ext>
            </a:extLst>
          </p:cNvPr>
          <p:cNvSpPr txBox="1"/>
          <p:nvPr/>
        </p:nvSpPr>
        <p:spPr>
          <a:xfrm>
            <a:off x="9162300" y="4758271"/>
            <a:ext cx="30663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Poppins"/>
              <a:buNone/>
            </a:pPr>
            <a:r>
              <a:rPr lang="en-US" dirty="0">
                <a:latin typeface="Poppins" pitchFamily="2" charset="77"/>
                <a:ea typeface="Poppins"/>
                <a:cs typeface="Poppins" pitchFamily="2" charset="77"/>
                <a:sym typeface="Poppins"/>
              </a:rPr>
              <a:t>Bootstrapping</a:t>
            </a:r>
            <a:endParaRPr dirty="0">
              <a:latin typeface="Poppins" pitchFamily="2" charset="77"/>
              <a:ea typeface="Poppins"/>
              <a:cs typeface="Poppins" pitchFamily="2" charset="77"/>
              <a:sym typeface="Poppins"/>
            </a:endParaRPr>
          </a:p>
        </p:txBody>
      </p:sp>
    </p:spTree>
    <p:extLst>
      <p:ext uri="{BB962C8B-B14F-4D97-AF65-F5344CB8AC3E}">
        <p14:creationId xmlns:p14="http://schemas.microsoft.com/office/powerpoint/2010/main" val="181935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Poppins"/>
              <a:buNone/>
            </a:pPr>
            <a:r>
              <a:rPr lang="en-US"/>
              <a:t> Outline</a:t>
            </a:r>
            <a:endParaRPr/>
          </a:p>
        </p:txBody>
      </p:sp>
      <p:sp>
        <p:nvSpPr>
          <p:cNvPr id="54" name="Google Shape;54;p56"/>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lvl="0" indent="-457200" algn="l" rtl="0">
              <a:lnSpc>
                <a:spcPct val="100000"/>
              </a:lnSpc>
              <a:spcBef>
                <a:spcPts val="0"/>
              </a:spcBef>
              <a:spcAft>
                <a:spcPts val="600"/>
              </a:spcAft>
              <a:buSzPts val="2800"/>
              <a:buFont typeface="Arial" panose="020B0604020202020204" pitchFamily="34" charset="0"/>
              <a:buChar char="•"/>
            </a:pPr>
            <a:r>
              <a:rPr lang="en-US" sz="2800" dirty="0"/>
              <a:t>Why do we build phylogenies?</a:t>
            </a:r>
            <a:endParaRPr sz="2800" dirty="0"/>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read phylogenies?</a:t>
            </a:r>
          </a:p>
          <a:p>
            <a:pPr lvl="0" indent="-457200" algn="l" rtl="0">
              <a:lnSpc>
                <a:spcPct val="100000"/>
              </a:lnSpc>
              <a:spcBef>
                <a:spcPts val="0"/>
              </a:spcBef>
              <a:spcAft>
                <a:spcPts val="600"/>
              </a:spcAft>
              <a:buSzPts val="2800"/>
              <a:buFont typeface="Arial" panose="020B0604020202020204" pitchFamily="34" charset="0"/>
              <a:buChar char="•"/>
            </a:pPr>
            <a:r>
              <a:rPr lang="en-US" sz="2800" dirty="0"/>
              <a:t>How do we build phylogenies?</a:t>
            </a:r>
          </a:p>
          <a:p>
            <a:pPr indent="-457200">
              <a:lnSpc>
                <a:spcPct val="100000"/>
              </a:lnSpc>
              <a:spcBef>
                <a:spcPts val="0"/>
              </a:spcBef>
              <a:spcAft>
                <a:spcPts val="600"/>
              </a:spcAft>
              <a:buSzPts val="2800"/>
              <a:buFont typeface="Arial" panose="020B0604020202020204" pitchFamily="34" charset="0"/>
              <a:buChar char="•"/>
            </a:pPr>
            <a:r>
              <a:rPr lang="en-US" sz="2800" dirty="0"/>
              <a:t>How do we root trees? </a:t>
            </a:r>
          </a:p>
          <a:p>
            <a:pPr indent="-457200">
              <a:lnSpc>
                <a:spcPct val="100000"/>
              </a:lnSpc>
              <a:spcBef>
                <a:spcPts val="0"/>
              </a:spcBef>
              <a:spcAft>
                <a:spcPts val="600"/>
              </a:spcAft>
              <a:buSzPts val="2800"/>
              <a:buFont typeface="Arial" panose="020B0604020202020204" pitchFamily="34" charset="0"/>
              <a:buChar char="•"/>
            </a:pPr>
            <a:r>
              <a:rPr lang="en-US" sz="2800" dirty="0"/>
              <a:t>What is bootstrapping?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2" name="Google Shape;542;p33" descr="Chart&#10;&#10;Description automatically generated"/>
          <p:cNvPicPr preferRelativeResize="0"/>
          <p:nvPr/>
        </p:nvPicPr>
        <p:blipFill rotWithShape="1">
          <a:blip r:embed="rId3">
            <a:alphaModFix/>
          </a:blip>
          <a:srcRect/>
          <a:stretch/>
        </p:blipFill>
        <p:spPr>
          <a:xfrm>
            <a:off x="7580026" y="3031557"/>
            <a:ext cx="3187782" cy="3322098"/>
          </a:xfrm>
          <a:prstGeom prst="rect">
            <a:avLst/>
          </a:prstGeom>
          <a:noFill/>
          <a:ln>
            <a:noFill/>
          </a:ln>
        </p:spPr>
      </p:pic>
      <p:pic>
        <p:nvPicPr>
          <p:cNvPr id="543" name="Google Shape;543;p33" descr="Chart&#10;&#10;Description automatically generated with medium confidence"/>
          <p:cNvPicPr preferRelativeResize="0"/>
          <p:nvPr/>
        </p:nvPicPr>
        <p:blipFill rotWithShape="1">
          <a:blip r:embed="rId4">
            <a:alphaModFix/>
          </a:blip>
          <a:srcRect/>
          <a:stretch/>
        </p:blipFill>
        <p:spPr>
          <a:xfrm>
            <a:off x="4516917" y="2828006"/>
            <a:ext cx="3389541" cy="3532354"/>
          </a:xfrm>
          <a:prstGeom prst="rect">
            <a:avLst/>
          </a:prstGeom>
          <a:noFill/>
          <a:ln>
            <a:noFill/>
          </a:ln>
        </p:spPr>
      </p:pic>
      <p:pic>
        <p:nvPicPr>
          <p:cNvPr id="544" name="Google Shape;544;p33" descr="Chart&#10;&#10;Description automatically generated"/>
          <p:cNvPicPr preferRelativeResize="0"/>
          <p:nvPr/>
        </p:nvPicPr>
        <p:blipFill rotWithShape="1">
          <a:blip r:embed="rId5">
            <a:alphaModFix/>
          </a:blip>
          <a:srcRect/>
          <a:stretch/>
        </p:blipFill>
        <p:spPr>
          <a:xfrm>
            <a:off x="1222432" y="2940892"/>
            <a:ext cx="3389544" cy="3306583"/>
          </a:xfrm>
          <a:prstGeom prst="rect">
            <a:avLst/>
          </a:prstGeom>
          <a:noFill/>
          <a:ln>
            <a:noFill/>
          </a:ln>
        </p:spPr>
      </p:pic>
      <p:cxnSp>
        <p:nvCxnSpPr>
          <p:cNvPr id="545" name="Google Shape;545;p33"/>
          <p:cNvCxnSpPr/>
          <p:nvPr/>
        </p:nvCxnSpPr>
        <p:spPr>
          <a:xfrm>
            <a:off x="4506907" y="3537731"/>
            <a:ext cx="0" cy="981000"/>
          </a:xfrm>
          <a:prstGeom prst="straightConnector1">
            <a:avLst/>
          </a:prstGeom>
          <a:noFill/>
          <a:ln w="57150" cap="flat" cmpd="sng">
            <a:solidFill>
              <a:schemeClr val="dk1"/>
            </a:solidFill>
            <a:prstDash val="solid"/>
            <a:miter lim="800000"/>
            <a:headEnd type="none" w="sm" len="sm"/>
            <a:tailEnd type="none" w="sm" len="sm"/>
          </a:ln>
        </p:spPr>
      </p:cxnSp>
      <p:cxnSp>
        <p:nvCxnSpPr>
          <p:cNvPr id="546" name="Google Shape;546;p33"/>
          <p:cNvCxnSpPr>
            <a:cxnSpLocks/>
          </p:cNvCxnSpPr>
          <p:nvPr/>
        </p:nvCxnSpPr>
        <p:spPr>
          <a:xfrm>
            <a:off x="10687182" y="3285460"/>
            <a:ext cx="0" cy="742771"/>
          </a:xfrm>
          <a:prstGeom prst="straightConnector1">
            <a:avLst/>
          </a:prstGeom>
          <a:noFill/>
          <a:ln w="57150" cap="flat" cmpd="sng">
            <a:solidFill>
              <a:schemeClr val="dk1"/>
            </a:solidFill>
            <a:prstDash val="solid"/>
            <a:miter lim="800000"/>
            <a:headEnd type="none" w="sm" len="sm"/>
            <a:tailEnd type="none" w="sm" len="sm"/>
          </a:ln>
        </p:spPr>
      </p:cxnSp>
      <p:cxnSp>
        <p:nvCxnSpPr>
          <p:cNvPr id="547" name="Google Shape;547;p33"/>
          <p:cNvCxnSpPr/>
          <p:nvPr/>
        </p:nvCxnSpPr>
        <p:spPr>
          <a:xfrm>
            <a:off x="7217634" y="4692606"/>
            <a:ext cx="0" cy="640200"/>
          </a:xfrm>
          <a:prstGeom prst="straightConnector1">
            <a:avLst/>
          </a:prstGeom>
          <a:noFill/>
          <a:ln w="57150" cap="flat" cmpd="sng">
            <a:solidFill>
              <a:srgbClr val="FF0000"/>
            </a:solidFill>
            <a:prstDash val="solid"/>
            <a:miter lim="800000"/>
            <a:headEnd type="none" w="sm" len="sm"/>
            <a:tailEnd type="none" w="sm" len="sm"/>
          </a:ln>
        </p:spPr>
      </p:cxnSp>
      <p:sp>
        <p:nvSpPr>
          <p:cNvPr id="3" name="Title 2">
            <a:extLst>
              <a:ext uri="{FF2B5EF4-FFF2-40B4-BE49-F238E27FC236}">
                <a16:creationId xmlns:a16="http://schemas.microsoft.com/office/drawing/2014/main" id="{90C6E463-7863-1466-6EE3-E9AD37F0D04B}"/>
              </a:ext>
            </a:extLst>
          </p:cNvPr>
          <p:cNvSpPr>
            <a:spLocks noGrp="1"/>
          </p:cNvSpPr>
          <p:nvPr>
            <p:ph type="title"/>
          </p:nvPr>
        </p:nvSpPr>
        <p:spPr/>
        <p:txBody>
          <a:bodyPr/>
          <a:lstStyle/>
          <a:p>
            <a:r>
              <a:rPr lang="en-US" dirty="0"/>
              <a:t>What is bootstrapping?</a:t>
            </a:r>
          </a:p>
        </p:txBody>
      </p:sp>
      <p:sp>
        <p:nvSpPr>
          <p:cNvPr id="541" name="Google Shape;541;p33"/>
          <p:cNvSpPr txBox="1">
            <a:spLocks noGrp="1"/>
          </p:cNvSpPr>
          <p:nvPr>
            <p:ph type="body" idx="1"/>
          </p:nvPr>
        </p:nvSpPr>
        <p:spPr>
          <a:xfrm>
            <a:off x="918210" y="1361992"/>
            <a:ext cx="10431602" cy="4743768"/>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1200"/>
              </a:spcBef>
              <a:spcAft>
                <a:spcPts val="0"/>
              </a:spcAft>
              <a:buClr>
                <a:srgbClr val="595959"/>
              </a:buClr>
              <a:buSzPts val="2000"/>
              <a:buFont typeface="Arial" panose="020B0604020202020204" pitchFamily="34" charset="0"/>
              <a:buChar char="•"/>
            </a:pPr>
            <a:r>
              <a:rPr lang="en-US" dirty="0">
                <a:latin typeface="Poppins"/>
                <a:ea typeface="Poppins"/>
                <a:cs typeface="Poppins"/>
                <a:sym typeface="Poppins"/>
              </a:rPr>
              <a:t>Maximum likelihood phylogenetic</a:t>
            </a:r>
            <a:r>
              <a:rPr lang="en-US" dirty="0"/>
              <a:t> approaches</a:t>
            </a:r>
            <a:r>
              <a:rPr lang="en-US" dirty="0">
                <a:latin typeface="Poppins"/>
                <a:ea typeface="Poppins"/>
                <a:cs typeface="Poppins"/>
                <a:sym typeface="Poppins"/>
              </a:rPr>
              <a:t> produce a single best tree</a:t>
            </a:r>
            <a:endParaRPr dirty="0">
              <a:latin typeface="Poppins"/>
              <a:ea typeface="Poppins"/>
              <a:cs typeface="Poppins"/>
              <a:sym typeface="Poppins"/>
            </a:endParaRPr>
          </a:p>
          <a:p>
            <a:pPr marL="342900" lvl="0" indent="-342900" algn="l" rtl="0">
              <a:lnSpc>
                <a:spcPct val="90000"/>
              </a:lnSpc>
              <a:spcBef>
                <a:spcPts val="1200"/>
              </a:spcBef>
              <a:spcAft>
                <a:spcPts val="0"/>
              </a:spcAft>
              <a:buClr>
                <a:srgbClr val="595959"/>
              </a:buClr>
              <a:buSzPts val="2000"/>
              <a:buFont typeface="Arial" panose="020B0604020202020204" pitchFamily="34" charset="0"/>
              <a:buChar char="•"/>
            </a:pPr>
            <a:r>
              <a:rPr lang="en-US" dirty="0">
                <a:latin typeface="Poppins"/>
                <a:ea typeface="Poppins"/>
                <a:cs typeface="Poppins"/>
                <a:sym typeface="Poppins"/>
              </a:rPr>
              <a:t>It does not quantify how much you can trust the tree</a:t>
            </a:r>
            <a:endParaRPr dirty="0">
              <a:latin typeface="Poppins"/>
              <a:ea typeface="Poppins"/>
              <a:cs typeface="Poppins"/>
              <a:sym typeface="Poppins"/>
            </a:endParaRPr>
          </a:p>
          <a:p>
            <a:pPr marL="342900" lvl="0" indent="-342900" algn="l" rtl="0">
              <a:lnSpc>
                <a:spcPct val="90000"/>
              </a:lnSpc>
              <a:spcBef>
                <a:spcPts val="1200"/>
              </a:spcBef>
              <a:spcAft>
                <a:spcPts val="0"/>
              </a:spcAft>
              <a:buClr>
                <a:srgbClr val="595959"/>
              </a:buClr>
              <a:buSzPts val="2000"/>
              <a:buFont typeface="Arial" panose="020B0604020202020204" pitchFamily="34" charset="0"/>
              <a:buChar char="•"/>
            </a:pPr>
            <a:r>
              <a:rPr lang="en-US" dirty="0">
                <a:latin typeface="Poppins"/>
                <a:ea typeface="Poppins"/>
                <a:cs typeface="Poppins"/>
                <a:sym typeface="Poppins"/>
              </a:rPr>
              <a:t>How much uncertainty is there in evolutionary relationships in the tree?</a:t>
            </a:r>
            <a:endParaRPr dirty="0">
              <a:latin typeface="Poppins"/>
              <a:ea typeface="Poppins"/>
              <a:cs typeface="Poppins"/>
              <a:sym typeface="Poppins"/>
            </a:endParaRPr>
          </a:p>
          <a:p>
            <a:pPr marL="342900" lvl="0" indent="-342900" algn="l" rtl="0">
              <a:lnSpc>
                <a:spcPct val="90000"/>
              </a:lnSpc>
              <a:spcBef>
                <a:spcPts val="1200"/>
              </a:spcBef>
              <a:spcAft>
                <a:spcPts val="0"/>
              </a:spcAft>
              <a:buClr>
                <a:srgbClr val="595959"/>
              </a:buClr>
              <a:buSzPts val="2000"/>
              <a:buFont typeface="Arial" panose="020B0604020202020204" pitchFamily="34" charset="0"/>
              <a:buChar char="•"/>
            </a:pPr>
            <a:r>
              <a:rPr lang="en-US" dirty="0">
                <a:latin typeface="Poppins"/>
                <a:ea typeface="Poppins"/>
                <a:cs typeface="Poppins"/>
                <a:sym typeface="Poppins"/>
              </a:rPr>
              <a:t>That’s where bootstrapping comes in!</a:t>
            </a:r>
            <a:endParaRPr dirty="0"/>
          </a:p>
          <a:p>
            <a:pPr marL="525780" lvl="0" indent="-342900" algn="l" rtl="0">
              <a:lnSpc>
                <a:spcPct val="90000"/>
              </a:lnSpc>
              <a:spcBef>
                <a:spcPts val="1200"/>
              </a:spcBef>
              <a:spcAft>
                <a:spcPts val="0"/>
              </a:spcAft>
              <a:buFont typeface="Arial" panose="020B0604020202020204" pitchFamily="34" charset="0"/>
              <a:buChar char="•"/>
            </a:pPr>
            <a:endParaRPr dirty="0">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2" name="Google Shape;542;p33" descr="Chart&#10;&#10;Description automatically generated"/>
          <p:cNvPicPr preferRelativeResize="0"/>
          <p:nvPr/>
        </p:nvPicPr>
        <p:blipFill rotWithShape="1">
          <a:blip r:embed="rId3">
            <a:alphaModFix/>
          </a:blip>
          <a:srcRect/>
          <a:stretch/>
        </p:blipFill>
        <p:spPr>
          <a:xfrm>
            <a:off x="7580026" y="3031557"/>
            <a:ext cx="3187782" cy="3322098"/>
          </a:xfrm>
          <a:prstGeom prst="rect">
            <a:avLst/>
          </a:prstGeom>
          <a:noFill/>
          <a:ln>
            <a:noFill/>
          </a:ln>
        </p:spPr>
      </p:pic>
      <p:pic>
        <p:nvPicPr>
          <p:cNvPr id="543" name="Google Shape;543;p33" descr="Chart&#10;&#10;Description automatically generated with medium confidence"/>
          <p:cNvPicPr preferRelativeResize="0"/>
          <p:nvPr/>
        </p:nvPicPr>
        <p:blipFill rotWithShape="1">
          <a:blip r:embed="rId4">
            <a:alphaModFix/>
          </a:blip>
          <a:srcRect/>
          <a:stretch/>
        </p:blipFill>
        <p:spPr>
          <a:xfrm>
            <a:off x="4516917" y="2828006"/>
            <a:ext cx="3389541" cy="3532354"/>
          </a:xfrm>
          <a:prstGeom prst="rect">
            <a:avLst/>
          </a:prstGeom>
          <a:noFill/>
          <a:ln>
            <a:noFill/>
          </a:ln>
        </p:spPr>
      </p:pic>
      <p:pic>
        <p:nvPicPr>
          <p:cNvPr id="544" name="Google Shape;544;p33" descr="Chart&#10;&#10;Description automatically generated"/>
          <p:cNvPicPr preferRelativeResize="0"/>
          <p:nvPr/>
        </p:nvPicPr>
        <p:blipFill rotWithShape="1">
          <a:blip r:embed="rId5">
            <a:alphaModFix/>
          </a:blip>
          <a:srcRect/>
          <a:stretch/>
        </p:blipFill>
        <p:spPr>
          <a:xfrm>
            <a:off x="1222432" y="2940892"/>
            <a:ext cx="3389544" cy="3306583"/>
          </a:xfrm>
          <a:prstGeom prst="rect">
            <a:avLst/>
          </a:prstGeom>
          <a:noFill/>
          <a:ln>
            <a:noFill/>
          </a:ln>
        </p:spPr>
      </p:pic>
      <p:cxnSp>
        <p:nvCxnSpPr>
          <p:cNvPr id="545" name="Google Shape;545;p33"/>
          <p:cNvCxnSpPr/>
          <p:nvPr/>
        </p:nvCxnSpPr>
        <p:spPr>
          <a:xfrm>
            <a:off x="4506907" y="3537731"/>
            <a:ext cx="0" cy="981000"/>
          </a:xfrm>
          <a:prstGeom prst="straightConnector1">
            <a:avLst/>
          </a:prstGeom>
          <a:noFill/>
          <a:ln w="57150" cap="flat" cmpd="sng">
            <a:solidFill>
              <a:schemeClr val="dk1"/>
            </a:solidFill>
            <a:prstDash val="solid"/>
            <a:miter lim="800000"/>
            <a:headEnd type="none" w="sm" len="sm"/>
            <a:tailEnd type="none" w="sm" len="sm"/>
          </a:ln>
        </p:spPr>
      </p:cxnSp>
      <p:cxnSp>
        <p:nvCxnSpPr>
          <p:cNvPr id="546" name="Google Shape;546;p33"/>
          <p:cNvCxnSpPr>
            <a:cxnSpLocks/>
          </p:cNvCxnSpPr>
          <p:nvPr/>
        </p:nvCxnSpPr>
        <p:spPr>
          <a:xfrm>
            <a:off x="10687182" y="3285460"/>
            <a:ext cx="0" cy="742771"/>
          </a:xfrm>
          <a:prstGeom prst="straightConnector1">
            <a:avLst/>
          </a:prstGeom>
          <a:noFill/>
          <a:ln w="57150" cap="flat" cmpd="sng">
            <a:solidFill>
              <a:schemeClr val="dk1"/>
            </a:solidFill>
            <a:prstDash val="solid"/>
            <a:miter lim="800000"/>
            <a:headEnd type="none" w="sm" len="sm"/>
            <a:tailEnd type="none" w="sm" len="sm"/>
          </a:ln>
        </p:spPr>
      </p:cxnSp>
      <p:cxnSp>
        <p:nvCxnSpPr>
          <p:cNvPr id="547" name="Google Shape;547;p33"/>
          <p:cNvCxnSpPr/>
          <p:nvPr/>
        </p:nvCxnSpPr>
        <p:spPr>
          <a:xfrm>
            <a:off x="7217634" y="4692606"/>
            <a:ext cx="0" cy="640200"/>
          </a:xfrm>
          <a:prstGeom prst="straightConnector1">
            <a:avLst/>
          </a:prstGeom>
          <a:noFill/>
          <a:ln w="57150" cap="flat" cmpd="sng">
            <a:solidFill>
              <a:srgbClr val="FF0000"/>
            </a:solidFill>
            <a:prstDash val="solid"/>
            <a:miter lim="800000"/>
            <a:headEnd type="none" w="sm" len="sm"/>
            <a:tailEnd type="none" w="sm" len="sm"/>
          </a:ln>
        </p:spPr>
      </p:cxnSp>
      <p:sp>
        <p:nvSpPr>
          <p:cNvPr id="3" name="Title 2">
            <a:extLst>
              <a:ext uri="{FF2B5EF4-FFF2-40B4-BE49-F238E27FC236}">
                <a16:creationId xmlns:a16="http://schemas.microsoft.com/office/drawing/2014/main" id="{90C6E463-7863-1466-6EE3-E9AD37F0D04B}"/>
              </a:ext>
            </a:extLst>
          </p:cNvPr>
          <p:cNvSpPr>
            <a:spLocks noGrp="1"/>
          </p:cNvSpPr>
          <p:nvPr>
            <p:ph type="title"/>
          </p:nvPr>
        </p:nvSpPr>
        <p:spPr/>
        <p:txBody>
          <a:bodyPr/>
          <a:lstStyle/>
          <a:p>
            <a:r>
              <a:rPr lang="en-US" dirty="0"/>
              <a:t>What is bootstrapping?</a:t>
            </a:r>
          </a:p>
        </p:txBody>
      </p:sp>
      <p:sp>
        <p:nvSpPr>
          <p:cNvPr id="541" name="Google Shape;541;p33"/>
          <p:cNvSpPr txBox="1">
            <a:spLocks noGrp="1"/>
          </p:cNvSpPr>
          <p:nvPr>
            <p:ph type="body" idx="1"/>
          </p:nvPr>
        </p:nvSpPr>
        <p:spPr>
          <a:xfrm>
            <a:off x="918210" y="1616148"/>
            <a:ext cx="10431602" cy="4489611"/>
          </a:xfrm>
          <a:prstGeom prst="rect">
            <a:avLst/>
          </a:prstGeom>
          <a:noFill/>
          <a:ln>
            <a:noFill/>
          </a:ln>
        </p:spPr>
        <p:txBody>
          <a:bodyPr spcFirstLastPara="1" wrap="square" lIns="91425" tIns="45700" rIns="91425" bIns="45700" anchor="t" anchorCtr="0">
            <a:normAutofit/>
          </a:bodyPr>
          <a:lstStyle/>
          <a:p>
            <a:pPr marL="342900" lvl="0" indent="-342900">
              <a:buFont typeface="Arial" panose="020B0604020202020204" pitchFamily="34" charset="0"/>
              <a:buChar char="•"/>
            </a:pPr>
            <a:r>
              <a:rPr lang="en-US" dirty="0"/>
              <a:t>If the data (alignment) is slightly different, would it still support the same tree?</a:t>
            </a:r>
          </a:p>
          <a:p>
            <a:pPr marL="342900" lvl="0" indent="-342900">
              <a:buFont typeface="Arial" panose="020B0604020202020204" pitchFamily="34" charset="0"/>
              <a:buChar char="•"/>
            </a:pPr>
            <a:r>
              <a:rPr lang="en-US" dirty="0"/>
              <a:t>“Bootstrap support" is the number of times that a grouping appears in the collection of trees</a:t>
            </a:r>
          </a:p>
        </p:txBody>
      </p:sp>
    </p:spTree>
    <p:extLst>
      <p:ext uri="{BB962C8B-B14F-4D97-AF65-F5344CB8AC3E}">
        <p14:creationId xmlns:p14="http://schemas.microsoft.com/office/powerpoint/2010/main" val="3599744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3" name="Title 2">
            <a:extLst>
              <a:ext uri="{FF2B5EF4-FFF2-40B4-BE49-F238E27FC236}">
                <a16:creationId xmlns:a16="http://schemas.microsoft.com/office/drawing/2014/main" id="{DC792EED-A7A4-E022-76BE-F94BE8601205}"/>
              </a:ext>
            </a:extLst>
          </p:cNvPr>
          <p:cNvSpPr>
            <a:spLocks noGrp="1"/>
          </p:cNvSpPr>
          <p:nvPr>
            <p:ph type="title"/>
          </p:nvPr>
        </p:nvSpPr>
        <p:spPr/>
        <p:txBody>
          <a:bodyPr/>
          <a:lstStyle/>
          <a:p>
            <a:r>
              <a:rPr lang="en-US" dirty="0"/>
              <a:t>Assumptions of phylogenetic reconstruction</a:t>
            </a:r>
          </a:p>
        </p:txBody>
      </p:sp>
      <p:sp>
        <p:nvSpPr>
          <p:cNvPr id="567" name="Google Shape;567;p61"/>
          <p:cNvSpPr txBox="1">
            <a:spLocks noGrp="1"/>
          </p:cNvSpPr>
          <p:nvPr>
            <p:ph type="body" idx="1"/>
          </p:nvPr>
        </p:nvSpPr>
        <p:spPr>
          <a:xfrm>
            <a:off x="918200" y="1454326"/>
            <a:ext cx="10431600" cy="421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dirty="0"/>
          </a:p>
          <a:p>
            <a:pPr marL="342900" lvl="0" indent="-342900" algn="l" rtl="0">
              <a:lnSpc>
                <a:spcPct val="110000"/>
              </a:lnSpc>
              <a:spcBef>
                <a:spcPts val="1200"/>
              </a:spcBef>
              <a:spcAft>
                <a:spcPts val="0"/>
              </a:spcAft>
              <a:buSzPct val="100000"/>
              <a:buFont typeface="Arial" panose="020B0604020202020204" pitchFamily="34" charset="0"/>
              <a:buChar char="•"/>
            </a:pPr>
            <a:r>
              <a:rPr lang="en-US" sz="2400" dirty="0">
                <a:latin typeface="Poppins"/>
                <a:ea typeface="Poppins"/>
                <a:cs typeface="Poppins"/>
                <a:sym typeface="Poppins"/>
              </a:rPr>
              <a:t>Relationships among taxa can be represented by a tree</a:t>
            </a:r>
          </a:p>
          <a:p>
            <a:pPr marL="800100" lvl="1">
              <a:lnSpc>
                <a:spcPct val="110000"/>
              </a:lnSpc>
              <a:spcBef>
                <a:spcPts val="1200"/>
              </a:spcBef>
              <a:buSzPct val="100000"/>
              <a:buFont typeface="Arial" panose="020B0604020202020204" pitchFamily="34" charset="0"/>
              <a:buChar char="•"/>
            </a:pPr>
            <a:r>
              <a:rPr lang="en-US" sz="2100" dirty="0">
                <a:latin typeface="Poppins"/>
                <a:ea typeface="Poppins"/>
                <a:cs typeface="Poppins"/>
                <a:sym typeface="Poppins"/>
              </a:rPr>
              <a:t>Violated by recombination, reassortment, horizontal gene transfer</a:t>
            </a:r>
            <a:endParaRPr lang="en-US" sz="2100" dirty="0"/>
          </a:p>
          <a:p>
            <a:pPr marL="342900" lvl="0" indent="-342900" algn="l" rtl="0">
              <a:lnSpc>
                <a:spcPct val="110000"/>
              </a:lnSpc>
              <a:spcBef>
                <a:spcPts val="1200"/>
              </a:spcBef>
              <a:spcAft>
                <a:spcPts val="0"/>
              </a:spcAft>
              <a:buSzPct val="100000"/>
              <a:buFont typeface="Arial" panose="020B0604020202020204" pitchFamily="34" charset="0"/>
              <a:buChar char="•"/>
            </a:pPr>
            <a:r>
              <a:rPr lang="en-US" sz="2400" dirty="0">
                <a:latin typeface="Poppins"/>
                <a:ea typeface="Poppins"/>
                <a:cs typeface="Poppins"/>
                <a:sym typeface="Poppins"/>
              </a:rPr>
              <a:t>Homologous characters are being compared</a:t>
            </a:r>
            <a:endParaRPr lang="en-US" sz="2400" dirty="0"/>
          </a:p>
          <a:p>
            <a:pPr marL="800100" lvl="1">
              <a:lnSpc>
                <a:spcPct val="110000"/>
              </a:lnSpc>
              <a:spcBef>
                <a:spcPts val="1200"/>
              </a:spcBef>
              <a:buSzPct val="100000"/>
              <a:buFont typeface="Arial" panose="020B0604020202020204" pitchFamily="34" charset="0"/>
              <a:buChar char="•"/>
            </a:pPr>
            <a:r>
              <a:rPr lang="en-US" sz="2100" dirty="0">
                <a:latin typeface="Poppins"/>
                <a:ea typeface="Poppins"/>
                <a:cs typeface="Poppins"/>
                <a:sym typeface="Poppins"/>
              </a:rPr>
              <a:t>Assumes shared ancestry</a:t>
            </a:r>
          </a:p>
          <a:p>
            <a:pPr marL="800100" lvl="1">
              <a:lnSpc>
                <a:spcPct val="110000"/>
              </a:lnSpc>
              <a:spcBef>
                <a:spcPts val="1200"/>
              </a:spcBef>
              <a:buSzPct val="100000"/>
              <a:buFont typeface="Arial" panose="020B0604020202020204" pitchFamily="34" charset="0"/>
              <a:buChar char="•"/>
            </a:pPr>
            <a:r>
              <a:rPr lang="en-US" sz="2100" dirty="0"/>
              <a:t>Assumes m</a:t>
            </a:r>
            <a:r>
              <a:rPr lang="en-US" sz="2100" dirty="0">
                <a:latin typeface="Poppins"/>
                <a:ea typeface="Poppins"/>
                <a:cs typeface="Poppins"/>
                <a:sym typeface="Poppins"/>
              </a:rPr>
              <a:t>ultiple sequence alignment is valid</a:t>
            </a:r>
            <a:endParaRPr lang="en-US" sz="2100" dirty="0"/>
          </a:p>
          <a:p>
            <a:pPr marL="342900" lvl="0" indent="-342900" algn="l" rtl="0">
              <a:lnSpc>
                <a:spcPct val="110000"/>
              </a:lnSpc>
              <a:spcBef>
                <a:spcPts val="1200"/>
              </a:spcBef>
              <a:spcAft>
                <a:spcPts val="0"/>
              </a:spcAft>
              <a:buSzPct val="100000"/>
              <a:buFont typeface="Arial" panose="020B0604020202020204" pitchFamily="34" charset="0"/>
              <a:buChar char="•"/>
            </a:pPr>
            <a:r>
              <a:rPr lang="en-US" sz="2400" dirty="0">
                <a:latin typeface="Poppins"/>
                <a:ea typeface="Poppins"/>
                <a:cs typeface="Poppins"/>
                <a:sym typeface="Poppins"/>
              </a:rPr>
              <a:t>Evolution at each site is independent</a:t>
            </a:r>
            <a:endParaRPr lang="en-US" sz="2400" dirty="0"/>
          </a:p>
          <a:p>
            <a:pPr marL="374650" lvl="0" indent="-342900" algn="l" rtl="0">
              <a:lnSpc>
                <a:spcPct val="90000"/>
              </a:lnSpc>
              <a:spcBef>
                <a:spcPts val="1200"/>
              </a:spcBef>
              <a:spcAft>
                <a:spcPts val="0"/>
              </a:spcAft>
              <a:buSzPct val="100000"/>
              <a:buFont typeface="Arial" panose="020B0604020202020204" pitchFamily="34" charset="0"/>
              <a:buChar cha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3" name="Title 2">
            <a:extLst>
              <a:ext uri="{FF2B5EF4-FFF2-40B4-BE49-F238E27FC236}">
                <a16:creationId xmlns:a16="http://schemas.microsoft.com/office/drawing/2014/main" id="{DC792EED-A7A4-E022-76BE-F94BE8601205}"/>
              </a:ext>
            </a:extLst>
          </p:cNvPr>
          <p:cNvSpPr>
            <a:spLocks noGrp="1"/>
          </p:cNvSpPr>
          <p:nvPr>
            <p:ph type="title"/>
          </p:nvPr>
        </p:nvSpPr>
        <p:spPr/>
        <p:txBody>
          <a:bodyPr/>
          <a:lstStyle/>
          <a:p>
            <a:r>
              <a:rPr lang="en-US" dirty="0"/>
              <a:t>Assumptions of phylogenetic reconstruction</a:t>
            </a:r>
          </a:p>
        </p:txBody>
      </p:sp>
      <p:sp>
        <p:nvSpPr>
          <p:cNvPr id="567" name="Google Shape;567;p61"/>
          <p:cNvSpPr txBox="1">
            <a:spLocks noGrp="1"/>
          </p:cNvSpPr>
          <p:nvPr>
            <p:ph type="body" idx="1"/>
          </p:nvPr>
        </p:nvSpPr>
        <p:spPr>
          <a:xfrm>
            <a:off x="918200" y="1475592"/>
            <a:ext cx="10431600" cy="421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ct val="100000"/>
              <a:buNone/>
            </a:pPr>
            <a:endParaRPr dirty="0"/>
          </a:p>
          <a:p>
            <a:pPr marL="342900" lvl="0" indent="-342900" algn="l" rtl="0">
              <a:lnSpc>
                <a:spcPct val="110000"/>
              </a:lnSpc>
              <a:spcBef>
                <a:spcPts val="1200"/>
              </a:spcBef>
              <a:spcAft>
                <a:spcPts val="0"/>
              </a:spcAft>
              <a:buSzPct val="100000"/>
              <a:buFont typeface="Arial" panose="020B0604020202020204" pitchFamily="34" charset="0"/>
              <a:buChar char="•"/>
            </a:pPr>
            <a:r>
              <a:rPr lang="en-US" sz="2400" dirty="0">
                <a:latin typeface="Poppins"/>
                <a:ea typeface="Poppins"/>
                <a:cs typeface="Poppins"/>
                <a:sym typeface="Poppins"/>
              </a:rPr>
              <a:t>Relationships among taxa can be represented by a tree</a:t>
            </a:r>
          </a:p>
          <a:p>
            <a:pPr marL="800100" lvl="1">
              <a:lnSpc>
                <a:spcPct val="110000"/>
              </a:lnSpc>
              <a:spcBef>
                <a:spcPts val="1200"/>
              </a:spcBef>
              <a:buSzPct val="100000"/>
              <a:buFont typeface="Arial" panose="020B0604020202020204" pitchFamily="34" charset="0"/>
              <a:buChar char="•"/>
            </a:pPr>
            <a:r>
              <a:rPr lang="en-US" sz="2100" dirty="0">
                <a:latin typeface="Poppins"/>
                <a:ea typeface="Poppins"/>
                <a:cs typeface="Poppins"/>
                <a:sym typeface="Poppins"/>
              </a:rPr>
              <a:t>Violated by recombination, reassortment, horizontal gene transfer</a:t>
            </a:r>
            <a:endParaRPr lang="en-US" sz="2100" dirty="0"/>
          </a:p>
          <a:p>
            <a:pPr marL="342900" lvl="0" indent="-342900" algn="l" rtl="0">
              <a:lnSpc>
                <a:spcPct val="110000"/>
              </a:lnSpc>
              <a:spcBef>
                <a:spcPts val="1200"/>
              </a:spcBef>
              <a:spcAft>
                <a:spcPts val="0"/>
              </a:spcAft>
              <a:buSzPct val="100000"/>
              <a:buFont typeface="Arial" panose="020B0604020202020204" pitchFamily="34" charset="0"/>
              <a:buChar char="•"/>
            </a:pPr>
            <a:r>
              <a:rPr lang="en-US" sz="2400" dirty="0">
                <a:latin typeface="Poppins"/>
                <a:ea typeface="Poppins"/>
                <a:cs typeface="Poppins"/>
                <a:sym typeface="Poppins"/>
              </a:rPr>
              <a:t>Homologous characters are being compared</a:t>
            </a:r>
            <a:endParaRPr lang="en-US" sz="2400" dirty="0"/>
          </a:p>
          <a:p>
            <a:pPr marL="800100" lvl="1">
              <a:lnSpc>
                <a:spcPct val="110000"/>
              </a:lnSpc>
              <a:spcBef>
                <a:spcPts val="1200"/>
              </a:spcBef>
              <a:buSzPct val="100000"/>
              <a:buFont typeface="Arial" panose="020B0604020202020204" pitchFamily="34" charset="0"/>
              <a:buChar char="•"/>
            </a:pPr>
            <a:r>
              <a:rPr lang="en-US" sz="2100" dirty="0">
                <a:latin typeface="Poppins"/>
                <a:ea typeface="Poppins"/>
                <a:cs typeface="Poppins"/>
                <a:sym typeface="Poppins"/>
              </a:rPr>
              <a:t>Assumes shared ancestry</a:t>
            </a:r>
          </a:p>
          <a:p>
            <a:pPr marL="800100" lvl="1">
              <a:lnSpc>
                <a:spcPct val="110000"/>
              </a:lnSpc>
              <a:spcBef>
                <a:spcPts val="1200"/>
              </a:spcBef>
              <a:buSzPct val="100000"/>
              <a:buFont typeface="Arial" panose="020B0604020202020204" pitchFamily="34" charset="0"/>
              <a:buChar char="•"/>
            </a:pPr>
            <a:r>
              <a:rPr lang="en-US" sz="2100" dirty="0"/>
              <a:t>Assumes m</a:t>
            </a:r>
            <a:r>
              <a:rPr lang="en-US" sz="2100" dirty="0">
                <a:latin typeface="Poppins"/>
                <a:ea typeface="Poppins"/>
                <a:cs typeface="Poppins"/>
                <a:sym typeface="Poppins"/>
              </a:rPr>
              <a:t>ultiple sequence alignment is valid</a:t>
            </a:r>
            <a:endParaRPr lang="en-US" sz="2100" dirty="0"/>
          </a:p>
          <a:p>
            <a:pPr marL="342900" lvl="0" indent="-342900" algn="l" rtl="0">
              <a:lnSpc>
                <a:spcPct val="110000"/>
              </a:lnSpc>
              <a:spcBef>
                <a:spcPts val="1200"/>
              </a:spcBef>
              <a:spcAft>
                <a:spcPts val="0"/>
              </a:spcAft>
              <a:buSzPct val="100000"/>
              <a:buFont typeface="Arial" panose="020B0604020202020204" pitchFamily="34" charset="0"/>
              <a:buChar char="•"/>
            </a:pPr>
            <a:r>
              <a:rPr lang="en-US" sz="2400" dirty="0">
                <a:latin typeface="Poppins"/>
                <a:ea typeface="Poppins"/>
                <a:cs typeface="Poppins"/>
                <a:sym typeface="Poppins"/>
              </a:rPr>
              <a:t>Evolution at each site is independent</a:t>
            </a:r>
            <a:endParaRPr lang="en-US" sz="2400" dirty="0"/>
          </a:p>
          <a:p>
            <a:pPr marL="374650" lvl="0" indent="-342900" algn="l" rtl="0">
              <a:lnSpc>
                <a:spcPct val="90000"/>
              </a:lnSpc>
              <a:spcBef>
                <a:spcPts val="1200"/>
              </a:spcBef>
              <a:spcAft>
                <a:spcPts val="0"/>
              </a:spcAft>
              <a:buSzPct val="100000"/>
              <a:buFont typeface="Arial" panose="020B0604020202020204" pitchFamily="34" charset="0"/>
              <a:buChar char="•"/>
            </a:pPr>
            <a:r>
              <a:rPr lang="en-US" sz="2400" dirty="0"/>
              <a:t>Data is assumed to be correct</a:t>
            </a:r>
          </a:p>
        </p:txBody>
      </p:sp>
    </p:spTree>
    <p:extLst>
      <p:ext uri="{BB962C8B-B14F-4D97-AF65-F5344CB8AC3E}">
        <p14:creationId xmlns:p14="http://schemas.microsoft.com/office/powerpoint/2010/main" val="94788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latin typeface="Poppins"/>
                <a:ea typeface="Poppins"/>
                <a:cs typeface="Poppins"/>
                <a:sym typeface="Poppins"/>
              </a:rPr>
              <a:t>Summary</a:t>
            </a:r>
            <a:endParaRPr sz="3000">
              <a:latin typeface="Poppins"/>
              <a:ea typeface="Poppins"/>
              <a:cs typeface="Poppins"/>
              <a:sym typeface="Poppins"/>
            </a:endParaRPr>
          </a:p>
        </p:txBody>
      </p:sp>
      <p:sp>
        <p:nvSpPr>
          <p:cNvPr id="581" name="Google Shape;581;p41"/>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381000" algn="l" rtl="0">
              <a:lnSpc>
                <a:spcPct val="100000"/>
              </a:lnSpc>
              <a:spcBef>
                <a:spcPts val="0"/>
              </a:spcBef>
              <a:spcAft>
                <a:spcPts val="800"/>
              </a:spcAft>
              <a:buSzPts val="2400"/>
              <a:buFont typeface="Arial" panose="020B0604020202020204" pitchFamily="34" charset="0"/>
              <a:buChar char="•"/>
            </a:pPr>
            <a:r>
              <a:rPr lang="en-US" sz="2200" dirty="0">
                <a:latin typeface="Poppins" panose="00000500000000000000" pitchFamily="50" charset="0"/>
                <a:cs typeface="Poppins" panose="00000500000000000000" pitchFamily="50" charset="0"/>
              </a:rPr>
              <a:t>Phylogenies reconstruct evolutionary relationships among sampled genomes</a:t>
            </a:r>
            <a:endParaRPr sz="2200" dirty="0">
              <a:latin typeface="Poppins" panose="00000500000000000000" pitchFamily="50" charset="0"/>
              <a:cs typeface="Poppins" panose="00000500000000000000" pitchFamily="50" charset="0"/>
            </a:endParaRPr>
          </a:p>
          <a:p>
            <a:pPr marL="457200" lvl="0" indent="-381000" algn="l" rtl="0">
              <a:lnSpc>
                <a:spcPct val="100000"/>
              </a:lnSpc>
              <a:spcBef>
                <a:spcPts val="0"/>
              </a:spcBef>
              <a:spcAft>
                <a:spcPts val="800"/>
              </a:spcAft>
              <a:buSzPts val="2400"/>
              <a:buFont typeface="Arial" panose="020B0604020202020204" pitchFamily="34" charset="0"/>
              <a:buChar char="•"/>
            </a:pPr>
            <a:r>
              <a:rPr lang="en-US" sz="2200" dirty="0">
                <a:latin typeface="Poppins" panose="00000500000000000000" pitchFamily="50" charset="0"/>
                <a:ea typeface="Helvetica Neue"/>
                <a:cs typeface="Poppins" panose="00000500000000000000" pitchFamily="50" charset="0"/>
                <a:sym typeface="Helvetica Neue"/>
              </a:rPr>
              <a:t>There are many ways to build trees</a:t>
            </a:r>
            <a:endParaRPr sz="2200" dirty="0">
              <a:latin typeface="Poppins" panose="00000500000000000000" pitchFamily="50" charset="0"/>
              <a:ea typeface="Helvetica Neue"/>
              <a:cs typeface="Poppins" panose="00000500000000000000" pitchFamily="50" charset="0"/>
              <a:sym typeface="Helvetica Neue"/>
            </a:endParaRPr>
          </a:p>
          <a:p>
            <a:pPr marL="457200" lvl="0" indent="-381000" algn="l" rtl="0">
              <a:lnSpc>
                <a:spcPct val="100000"/>
              </a:lnSpc>
              <a:spcBef>
                <a:spcPts val="0"/>
              </a:spcBef>
              <a:spcAft>
                <a:spcPts val="800"/>
              </a:spcAft>
              <a:buSzPts val="2400"/>
              <a:buFont typeface="Arial" panose="020B0604020202020204" pitchFamily="34" charset="0"/>
              <a:buChar char="•"/>
            </a:pPr>
            <a:r>
              <a:rPr lang="en-US" sz="2200" dirty="0">
                <a:latin typeface="Poppins" panose="00000500000000000000" pitchFamily="50" charset="0"/>
                <a:ea typeface="Helvetica Neue"/>
                <a:cs typeface="Poppins" panose="00000500000000000000" pitchFamily="50" charset="0"/>
                <a:sym typeface="Helvetica Neue"/>
              </a:rPr>
              <a:t>Branch lengths show us the genetic distance between sequences</a:t>
            </a:r>
            <a:endParaRPr sz="2200" dirty="0">
              <a:latin typeface="Poppins" panose="00000500000000000000" pitchFamily="50" charset="0"/>
              <a:ea typeface="Helvetica Neue"/>
              <a:cs typeface="Poppins" panose="00000500000000000000" pitchFamily="50" charset="0"/>
              <a:sym typeface="Helvetica Neue"/>
            </a:endParaRPr>
          </a:p>
          <a:p>
            <a:pPr marL="457200" lvl="0" indent="-381000" algn="l" rtl="0">
              <a:lnSpc>
                <a:spcPct val="100000"/>
              </a:lnSpc>
              <a:spcBef>
                <a:spcPts val="0"/>
              </a:spcBef>
              <a:spcAft>
                <a:spcPts val="800"/>
              </a:spcAft>
              <a:buSzPts val="2400"/>
              <a:buFont typeface="Arial" panose="020B0604020202020204" pitchFamily="34" charset="0"/>
              <a:buChar char="•"/>
            </a:pPr>
            <a:r>
              <a:rPr lang="en-US" sz="2200" dirty="0">
                <a:latin typeface="Poppins" panose="00000500000000000000" pitchFamily="50" charset="0"/>
                <a:ea typeface="Helvetica Neue"/>
                <a:cs typeface="Poppins" panose="00000500000000000000" pitchFamily="50" charset="0"/>
                <a:sym typeface="Helvetica Neue"/>
              </a:rPr>
              <a:t>With the right root, we can understand ancestor-descendant relationships</a:t>
            </a:r>
            <a:endParaRPr sz="2200" dirty="0">
              <a:latin typeface="Poppins" panose="00000500000000000000" pitchFamily="50" charset="0"/>
              <a:ea typeface="Helvetica Neue"/>
              <a:cs typeface="Poppins" panose="00000500000000000000" pitchFamily="50" charset="0"/>
              <a:sym typeface="Helvetica Neue"/>
            </a:endParaRPr>
          </a:p>
          <a:p>
            <a:pPr marL="457200" lvl="0" indent="-381000" algn="l" rtl="0">
              <a:lnSpc>
                <a:spcPct val="100000"/>
              </a:lnSpc>
              <a:spcBef>
                <a:spcPts val="0"/>
              </a:spcBef>
              <a:spcAft>
                <a:spcPts val="800"/>
              </a:spcAft>
              <a:buSzPts val="2400"/>
              <a:buFont typeface="Arial" panose="020B0604020202020204" pitchFamily="34" charset="0"/>
              <a:buChar char="•"/>
            </a:pPr>
            <a:r>
              <a:rPr lang="en-US" sz="2200" dirty="0">
                <a:latin typeface="Poppins" panose="00000500000000000000" pitchFamily="50" charset="0"/>
                <a:ea typeface="Helvetica Neue"/>
                <a:cs typeface="Poppins" panose="00000500000000000000" pitchFamily="50" charset="0"/>
                <a:sym typeface="Helvetica Neue"/>
              </a:rPr>
              <a:t>We can test the reliability of our trees with bootstrapping</a:t>
            </a:r>
            <a:endParaRPr sz="2200" dirty="0">
              <a:latin typeface="Poppins" panose="00000500000000000000" pitchFamily="50" charset="0"/>
              <a:ea typeface="Helvetica Neue"/>
              <a:cs typeface="Poppins" panose="00000500000000000000" pitchFamily="50" charset="0"/>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3"/>
          <p:cNvPicPr preferRelativeResize="0"/>
          <p:nvPr/>
        </p:nvPicPr>
        <p:blipFill rotWithShape="1">
          <a:blip r:embed="rId3">
            <a:alphaModFix/>
          </a:blip>
          <a:srcRect b="34267"/>
          <a:stretch/>
        </p:blipFill>
        <p:spPr>
          <a:xfrm>
            <a:off x="1203600" y="1504250"/>
            <a:ext cx="10172575" cy="3611051"/>
          </a:xfrm>
          <a:prstGeom prst="rect">
            <a:avLst/>
          </a:prstGeom>
          <a:noFill/>
          <a:ln>
            <a:noFill/>
          </a:ln>
        </p:spPr>
      </p:pic>
      <p:sp>
        <p:nvSpPr>
          <p:cNvPr id="2" name="Title 1">
            <a:extLst>
              <a:ext uri="{FF2B5EF4-FFF2-40B4-BE49-F238E27FC236}">
                <a16:creationId xmlns:a16="http://schemas.microsoft.com/office/drawing/2014/main" id="{DDC4669F-9EE3-59F4-A79A-99E80D534223}"/>
              </a:ext>
            </a:extLst>
          </p:cNvPr>
          <p:cNvSpPr>
            <a:spLocks noGrp="1"/>
          </p:cNvSpPr>
          <p:nvPr>
            <p:ph type="title"/>
          </p:nvPr>
        </p:nvSpPr>
        <p:spPr/>
        <p:txBody>
          <a:bodyPr>
            <a:normAutofit/>
          </a:bodyPr>
          <a:lstStyle/>
          <a:p>
            <a:r>
              <a:rPr lang="en-US" dirty="0"/>
              <a:t>The virus evolves as it spreads between hosts</a:t>
            </a:r>
          </a:p>
        </p:txBody>
      </p:sp>
      <p:sp>
        <p:nvSpPr>
          <p:cNvPr id="7" name="Right Arrow 6">
            <a:extLst>
              <a:ext uri="{FF2B5EF4-FFF2-40B4-BE49-F238E27FC236}">
                <a16:creationId xmlns:a16="http://schemas.microsoft.com/office/drawing/2014/main" id="{BD7420BA-869E-05E1-BFA1-FB1A0D55CCDF}"/>
              </a:ext>
            </a:extLst>
          </p:cNvPr>
          <p:cNvSpPr/>
          <p:nvPr/>
        </p:nvSpPr>
        <p:spPr>
          <a:xfrm>
            <a:off x="1549400" y="6066152"/>
            <a:ext cx="8712200" cy="165903"/>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DC1E3799-5A49-80C8-B4E4-D9B3E0802051}"/>
              </a:ext>
            </a:extLst>
          </p:cNvPr>
          <p:cNvSpPr txBox="1"/>
          <p:nvPr/>
        </p:nvSpPr>
        <p:spPr>
          <a:xfrm>
            <a:off x="5194211" y="5669932"/>
            <a:ext cx="1879600" cy="523220"/>
          </a:xfrm>
          <a:prstGeom prst="rect">
            <a:avLst/>
          </a:prstGeom>
          <a:noFill/>
        </p:spPr>
        <p:txBody>
          <a:bodyPr wrap="square" rtlCol="0">
            <a:spAutoFit/>
          </a:bodyPr>
          <a:lstStyle/>
          <a:p>
            <a:pPr algn="ctr" defTabSz="457200">
              <a:buClrTx/>
              <a:buFontTx/>
              <a:buNone/>
            </a:pPr>
            <a:r>
              <a:rPr lang="en-US" sz="2800" kern="1200" dirty="0">
                <a:solidFill>
                  <a:srgbClr val="4D4D4D"/>
                </a:solidFill>
                <a:latin typeface="Poppins" pitchFamily="2" charset="77"/>
                <a:ea typeface="+mn-ea"/>
                <a:cs typeface="Poppins" pitchFamily="2" charset="77"/>
              </a:rPr>
              <a:t>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4"/>
          <p:cNvGrpSpPr/>
          <p:nvPr/>
        </p:nvGrpSpPr>
        <p:grpSpPr>
          <a:xfrm>
            <a:off x="2932184" y="1738500"/>
            <a:ext cx="5649537" cy="4223200"/>
            <a:chOff x="1234227" y="1942349"/>
            <a:chExt cx="5649537" cy="4223200"/>
          </a:xfrm>
        </p:grpSpPr>
        <p:pic>
          <p:nvPicPr>
            <p:cNvPr id="69" name="Google Shape;69;p4" descr="A picture containing text, athletic game, ball&#10;&#10;Description automatically generated"/>
            <p:cNvPicPr preferRelativeResize="0"/>
            <p:nvPr/>
          </p:nvPicPr>
          <p:blipFill rotWithShape="1">
            <a:blip r:embed="rId3">
              <a:alphaModFix/>
            </a:blip>
            <a:srcRect t="4471" r="5027" b="5606"/>
            <a:stretch/>
          </p:blipFill>
          <p:spPr>
            <a:xfrm>
              <a:off x="1234227" y="1994339"/>
              <a:ext cx="4481384" cy="4139184"/>
            </a:xfrm>
            <a:prstGeom prst="rect">
              <a:avLst/>
            </a:prstGeom>
            <a:noFill/>
            <a:ln>
              <a:noFill/>
            </a:ln>
          </p:spPr>
        </p:pic>
        <p:pic>
          <p:nvPicPr>
            <p:cNvPr id="70" name="Google Shape;70;p4"/>
            <p:cNvPicPr preferRelativeResize="0"/>
            <p:nvPr/>
          </p:nvPicPr>
          <p:blipFill rotWithShape="1">
            <a:blip r:embed="rId4">
              <a:alphaModFix/>
            </a:blip>
            <a:srcRect l="42404" t="14362" r="43280" b="69276"/>
            <a:stretch/>
          </p:blipFill>
          <p:spPr>
            <a:xfrm>
              <a:off x="5715611" y="4929809"/>
              <a:ext cx="1143610" cy="705956"/>
            </a:xfrm>
            <a:prstGeom prst="rect">
              <a:avLst/>
            </a:prstGeom>
            <a:noFill/>
            <a:ln>
              <a:noFill/>
            </a:ln>
          </p:spPr>
        </p:pic>
        <p:pic>
          <p:nvPicPr>
            <p:cNvPr id="71" name="Google Shape;71;p4"/>
            <p:cNvPicPr preferRelativeResize="0"/>
            <p:nvPr/>
          </p:nvPicPr>
          <p:blipFill rotWithShape="1">
            <a:blip r:embed="rId4">
              <a:alphaModFix/>
            </a:blip>
            <a:srcRect l="22548" t="13902" r="62275" b="69512"/>
            <a:stretch/>
          </p:blipFill>
          <p:spPr>
            <a:xfrm>
              <a:off x="2873178" y="5449931"/>
              <a:ext cx="1212574" cy="715618"/>
            </a:xfrm>
            <a:prstGeom prst="rect">
              <a:avLst/>
            </a:prstGeom>
            <a:noFill/>
            <a:ln>
              <a:noFill/>
            </a:ln>
          </p:spPr>
        </p:pic>
        <p:pic>
          <p:nvPicPr>
            <p:cNvPr id="72" name="Google Shape;72;p4"/>
            <p:cNvPicPr preferRelativeResize="0"/>
            <p:nvPr/>
          </p:nvPicPr>
          <p:blipFill rotWithShape="1">
            <a:blip r:embed="rId4">
              <a:alphaModFix/>
            </a:blip>
            <a:srcRect l="80471" t="52666" r="5348" b="33823"/>
            <a:stretch/>
          </p:blipFill>
          <p:spPr>
            <a:xfrm>
              <a:off x="5715611" y="1942349"/>
              <a:ext cx="1132935" cy="582940"/>
            </a:xfrm>
            <a:prstGeom prst="rect">
              <a:avLst/>
            </a:prstGeom>
            <a:noFill/>
            <a:ln>
              <a:noFill/>
            </a:ln>
          </p:spPr>
        </p:pic>
        <p:pic>
          <p:nvPicPr>
            <p:cNvPr id="73" name="Google Shape;73;p4"/>
            <p:cNvPicPr preferRelativeResize="0"/>
            <p:nvPr/>
          </p:nvPicPr>
          <p:blipFill rotWithShape="1">
            <a:blip r:embed="rId4">
              <a:alphaModFix/>
            </a:blip>
            <a:srcRect l="61397" t="31254" r="23673" b="50866"/>
            <a:stretch/>
          </p:blipFill>
          <p:spPr>
            <a:xfrm>
              <a:off x="5691068" y="2526647"/>
              <a:ext cx="1192696" cy="771409"/>
            </a:xfrm>
            <a:prstGeom prst="rect">
              <a:avLst/>
            </a:prstGeom>
            <a:noFill/>
            <a:ln>
              <a:noFill/>
            </a:ln>
          </p:spPr>
        </p:pic>
        <p:pic>
          <p:nvPicPr>
            <p:cNvPr id="74" name="Google Shape;74;p4"/>
            <p:cNvPicPr preferRelativeResize="0"/>
            <p:nvPr/>
          </p:nvPicPr>
          <p:blipFill rotWithShape="1">
            <a:blip r:embed="rId4">
              <a:alphaModFix/>
            </a:blip>
            <a:srcRect l="61230" t="15742" r="24587" b="67465"/>
            <a:stretch/>
          </p:blipFill>
          <p:spPr>
            <a:xfrm>
              <a:off x="5301480" y="3443535"/>
              <a:ext cx="1133061" cy="724477"/>
            </a:xfrm>
            <a:prstGeom prst="rect">
              <a:avLst/>
            </a:prstGeom>
            <a:noFill/>
            <a:ln>
              <a:noFill/>
            </a:ln>
          </p:spPr>
        </p:pic>
        <p:pic>
          <p:nvPicPr>
            <p:cNvPr id="75" name="Google Shape;75;p4"/>
            <p:cNvPicPr preferRelativeResize="0"/>
            <p:nvPr/>
          </p:nvPicPr>
          <p:blipFill rotWithShape="1">
            <a:blip r:embed="rId4">
              <a:alphaModFix/>
            </a:blip>
            <a:srcRect l="41408" t="35010" r="43663" b="51874"/>
            <a:stretch/>
          </p:blipFill>
          <p:spPr>
            <a:xfrm>
              <a:off x="4498374" y="4170728"/>
              <a:ext cx="1192695" cy="565882"/>
            </a:xfrm>
            <a:prstGeom prst="rect">
              <a:avLst/>
            </a:prstGeom>
            <a:noFill/>
            <a:ln>
              <a:noFill/>
            </a:ln>
          </p:spPr>
        </p:pic>
      </p:grpSp>
      <p:sp>
        <p:nvSpPr>
          <p:cNvPr id="5" name="Title 4">
            <a:extLst>
              <a:ext uri="{FF2B5EF4-FFF2-40B4-BE49-F238E27FC236}">
                <a16:creationId xmlns:a16="http://schemas.microsoft.com/office/drawing/2014/main" id="{527CDCF3-DFD6-9D7F-1C1F-22A9A66CBF2D}"/>
              </a:ext>
            </a:extLst>
          </p:cNvPr>
          <p:cNvSpPr>
            <a:spLocks noGrp="1"/>
          </p:cNvSpPr>
          <p:nvPr>
            <p:ph type="title"/>
          </p:nvPr>
        </p:nvSpPr>
        <p:spPr/>
        <p:txBody>
          <a:bodyPr/>
          <a:lstStyle/>
          <a:p>
            <a:r>
              <a:rPr lang="en-US" dirty="0"/>
              <a:t>How are the pathogen sequences related?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3" name="Google Shape;83;p57" descr="Chart&#10;&#10;Description automatically generated"/>
          <p:cNvPicPr preferRelativeResize="0"/>
          <p:nvPr/>
        </p:nvPicPr>
        <p:blipFill rotWithShape="1">
          <a:blip r:embed="rId3">
            <a:alphaModFix/>
          </a:blip>
          <a:srcRect l="4571" t="13333" r="12486" b="16133"/>
          <a:stretch/>
        </p:blipFill>
        <p:spPr>
          <a:xfrm>
            <a:off x="2922436" y="1663679"/>
            <a:ext cx="4814789" cy="3994171"/>
          </a:xfrm>
          <a:prstGeom prst="rect">
            <a:avLst/>
          </a:prstGeom>
          <a:noFill/>
          <a:ln>
            <a:noFill/>
          </a:ln>
        </p:spPr>
      </p:pic>
      <p:pic>
        <p:nvPicPr>
          <p:cNvPr id="84" name="Google Shape;84;p57" descr="Chart&#10;&#10;Description automatically generated"/>
          <p:cNvPicPr preferRelativeResize="0"/>
          <p:nvPr/>
        </p:nvPicPr>
        <p:blipFill rotWithShape="1">
          <a:blip r:embed="rId3">
            <a:alphaModFix/>
          </a:blip>
          <a:srcRect l="24045" t="56146" r="67848" b="34927"/>
          <a:stretch/>
        </p:blipFill>
        <p:spPr>
          <a:xfrm>
            <a:off x="9205784" y="2646513"/>
            <a:ext cx="488914" cy="525129"/>
          </a:xfrm>
          <a:prstGeom prst="rect">
            <a:avLst/>
          </a:prstGeom>
          <a:noFill/>
          <a:ln>
            <a:noFill/>
          </a:ln>
        </p:spPr>
      </p:pic>
      <p:pic>
        <p:nvPicPr>
          <p:cNvPr id="85" name="Google Shape;85;p57" descr="Chart&#10;&#10;Description automatically generated"/>
          <p:cNvPicPr preferRelativeResize="0"/>
          <p:nvPr/>
        </p:nvPicPr>
        <p:blipFill rotWithShape="1">
          <a:blip r:embed="rId3">
            <a:alphaModFix/>
          </a:blip>
          <a:srcRect l="59068" t="45743" r="32224" b="45331"/>
          <a:stretch/>
        </p:blipFill>
        <p:spPr>
          <a:xfrm>
            <a:off x="9169570" y="3404242"/>
            <a:ext cx="525128" cy="525128"/>
          </a:xfrm>
          <a:prstGeom prst="rect">
            <a:avLst/>
          </a:prstGeom>
          <a:noFill/>
          <a:ln>
            <a:noFill/>
          </a:ln>
        </p:spPr>
      </p:pic>
      <p:sp>
        <p:nvSpPr>
          <p:cNvPr id="86" name="Google Shape;86;p57"/>
          <p:cNvSpPr txBox="1"/>
          <p:nvPr/>
        </p:nvSpPr>
        <p:spPr>
          <a:xfrm>
            <a:off x="9694698" y="2723087"/>
            <a:ext cx="133940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Poppins"/>
              <a:buNone/>
            </a:pPr>
            <a:r>
              <a:rPr lang="en-US" sz="2000" b="0" i="0" u="none" strike="noStrike" cap="none">
                <a:solidFill>
                  <a:schemeClr val="dk1"/>
                </a:solidFill>
                <a:latin typeface="Poppins"/>
                <a:ea typeface="Poppins"/>
                <a:cs typeface="Poppins"/>
                <a:sym typeface="Poppins"/>
              </a:rPr>
              <a:t>Sampled</a:t>
            </a:r>
            <a:endParaRPr sz="2000">
              <a:solidFill>
                <a:schemeClr val="dk1"/>
              </a:solidFill>
              <a:latin typeface="Poppins"/>
              <a:ea typeface="Poppins"/>
              <a:cs typeface="Poppins"/>
              <a:sym typeface="Poppins"/>
            </a:endParaRPr>
          </a:p>
        </p:txBody>
      </p:sp>
      <p:sp>
        <p:nvSpPr>
          <p:cNvPr id="87" name="Google Shape;87;p57"/>
          <p:cNvSpPr txBox="1"/>
          <p:nvPr/>
        </p:nvSpPr>
        <p:spPr>
          <a:xfrm>
            <a:off x="9694698" y="3488878"/>
            <a:ext cx="1655114"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Poppins"/>
              <a:buNone/>
            </a:pPr>
            <a:r>
              <a:rPr lang="en-US" sz="2000">
                <a:solidFill>
                  <a:schemeClr val="dk1"/>
                </a:solidFill>
                <a:latin typeface="Poppins"/>
                <a:ea typeface="Poppins"/>
                <a:cs typeface="Poppins"/>
                <a:sym typeface="Poppins"/>
              </a:rPr>
              <a:t>Unsampled</a:t>
            </a:r>
            <a:endParaRPr sz="2000">
              <a:solidFill>
                <a:schemeClr val="dk1"/>
              </a:solidFill>
              <a:latin typeface="Poppins"/>
              <a:ea typeface="Poppins"/>
              <a:cs typeface="Poppins"/>
              <a:sym typeface="Poppins"/>
            </a:endParaRPr>
          </a:p>
        </p:txBody>
      </p:sp>
      <p:sp>
        <p:nvSpPr>
          <p:cNvPr id="11" name="Right Arrow 10">
            <a:extLst>
              <a:ext uri="{FF2B5EF4-FFF2-40B4-BE49-F238E27FC236}">
                <a16:creationId xmlns:a16="http://schemas.microsoft.com/office/drawing/2014/main" id="{44F20775-2D7E-1624-7020-440FE037FD83}"/>
              </a:ext>
            </a:extLst>
          </p:cNvPr>
          <p:cNvSpPr/>
          <p:nvPr/>
        </p:nvSpPr>
        <p:spPr>
          <a:xfrm>
            <a:off x="1549400" y="6066152"/>
            <a:ext cx="8712200" cy="165903"/>
          </a:xfrm>
          <a:prstGeom prst="rightArrow">
            <a:avLst/>
          </a:prstGeom>
          <a:solidFill>
            <a:srgbClr val="4D4D4D"/>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TextBox 11">
            <a:extLst>
              <a:ext uri="{FF2B5EF4-FFF2-40B4-BE49-F238E27FC236}">
                <a16:creationId xmlns:a16="http://schemas.microsoft.com/office/drawing/2014/main" id="{792F171E-5037-08F9-A47A-189AD7B6FA5F}"/>
              </a:ext>
            </a:extLst>
          </p:cNvPr>
          <p:cNvSpPr txBox="1"/>
          <p:nvPr/>
        </p:nvSpPr>
        <p:spPr>
          <a:xfrm>
            <a:off x="5194211" y="5669932"/>
            <a:ext cx="1879600" cy="523220"/>
          </a:xfrm>
          <a:prstGeom prst="rect">
            <a:avLst/>
          </a:prstGeom>
          <a:noFill/>
        </p:spPr>
        <p:txBody>
          <a:bodyPr wrap="square" rtlCol="0">
            <a:spAutoFit/>
          </a:bodyPr>
          <a:lstStyle/>
          <a:p>
            <a:pPr algn="ctr" defTabSz="457200">
              <a:buClrTx/>
              <a:buFontTx/>
              <a:buNone/>
            </a:pPr>
            <a:r>
              <a:rPr lang="en-US" sz="2800" kern="1200" dirty="0">
                <a:solidFill>
                  <a:srgbClr val="4D4D4D"/>
                </a:solidFill>
                <a:latin typeface="Poppins" pitchFamily="2" charset="77"/>
                <a:ea typeface="+mn-ea"/>
                <a:cs typeface="Poppins" pitchFamily="2" charset="77"/>
              </a:rPr>
              <a:t>Time</a:t>
            </a:r>
          </a:p>
        </p:txBody>
      </p:sp>
      <p:sp>
        <p:nvSpPr>
          <p:cNvPr id="3" name="Title 2">
            <a:extLst>
              <a:ext uri="{FF2B5EF4-FFF2-40B4-BE49-F238E27FC236}">
                <a16:creationId xmlns:a16="http://schemas.microsoft.com/office/drawing/2014/main" id="{A7E59C1C-94DC-5713-0EF0-33195811DAF6}"/>
              </a:ext>
            </a:extLst>
          </p:cNvPr>
          <p:cNvSpPr>
            <a:spLocks noGrp="1"/>
          </p:cNvSpPr>
          <p:nvPr>
            <p:ph type="title"/>
          </p:nvPr>
        </p:nvSpPr>
        <p:spPr/>
        <p:txBody>
          <a:bodyPr/>
          <a:lstStyle/>
          <a:p>
            <a:r>
              <a:rPr lang="en-US" dirty="0"/>
              <a:t>Mutations accumulate over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3977</TotalTime>
  <Words>2324</Words>
  <Application>Microsoft Macintosh PowerPoint</Application>
  <PresentationFormat>Widescreen</PresentationFormat>
  <Paragraphs>634</Paragraphs>
  <Slides>64</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 MT</vt:lpstr>
      <vt:lpstr>Calibri</vt:lpstr>
      <vt:lpstr>Helvetica Neue</vt:lpstr>
      <vt:lpstr>Poppins</vt:lpstr>
      <vt:lpstr>Corbel</vt:lpstr>
      <vt:lpstr>Segoe UI Symbol</vt:lpstr>
      <vt:lpstr>Tahoma</vt:lpstr>
      <vt:lpstr>Courier New</vt:lpstr>
      <vt:lpstr>Calibri Light</vt:lpstr>
      <vt:lpstr>Arial</vt:lpstr>
      <vt:lpstr>Office Theme</vt:lpstr>
      <vt:lpstr>PowerPoint Presentation</vt:lpstr>
      <vt:lpstr>Introduction to Phylogenetics</vt:lpstr>
      <vt:lpstr>Genomic epidemiology workflow</vt:lpstr>
      <vt:lpstr>What is phylogenetics?</vt:lpstr>
      <vt:lpstr>PowerPoint Presentation</vt:lpstr>
      <vt:lpstr> Outline</vt:lpstr>
      <vt:lpstr>The virus evolves as it spreads between hosts</vt:lpstr>
      <vt:lpstr>How are the pathogen sequences related?</vt:lpstr>
      <vt:lpstr>Mutations accumulate over time</vt:lpstr>
      <vt:lpstr>Reconstructing epidemic spread with phylogenetics</vt:lpstr>
      <vt:lpstr>Phylogenies reconstruct evolutionary relationships among sampled genomes</vt:lpstr>
      <vt:lpstr>Genomes must be aligned for phylogenetics</vt:lpstr>
      <vt:lpstr>Genomes must be aligned for phylogenetics</vt:lpstr>
      <vt:lpstr>Sequence data is used to create phylogenetic trees</vt:lpstr>
      <vt:lpstr>PowerPoint Presentation</vt:lpstr>
      <vt:lpstr>Phylogenetic trees are not transmission trees</vt:lpstr>
      <vt:lpstr>Mutations underlie phylogenies</vt:lpstr>
      <vt:lpstr>Mutations underlie phylogenies</vt:lpstr>
      <vt:lpstr>Mutations underlie phylogenies</vt:lpstr>
      <vt:lpstr>Reading phylogenetic trees</vt:lpstr>
      <vt:lpstr>Hotspot </vt:lpstr>
      <vt:lpstr>How to read a tree</vt:lpstr>
      <vt:lpstr>Common ancestors</vt:lpstr>
      <vt:lpstr>Common ancestors</vt:lpstr>
      <vt:lpstr>Common ancestors</vt:lpstr>
      <vt:lpstr>Common ancestors</vt:lpstr>
      <vt:lpstr>How to read a tree</vt:lpstr>
      <vt:lpstr>How to read a tree</vt:lpstr>
      <vt:lpstr>How to read a tree</vt:lpstr>
      <vt:lpstr>How to read a tree</vt:lpstr>
      <vt:lpstr>PowerPoint Presentation</vt:lpstr>
      <vt:lpstr>Other visualisations</vt:lpstr>
      <vt:lpstr>How to read a tree</vt:lpstr>
      <vt:lpstr>How to read a tree</vt:lpstr>
      <vt:lpstr>How to read a tree</vt:lpstr>
      <vt:lpstr> Outline</vt:lpstr>
      <vt:lpstr>How do we build phylogenetic trees?</vt:lpstr>
      <vt:lpstr>Observed distance between sequences</vt:lpstr>
      <vt:lpstr>Observed distance between sequences</vt:lpstr>
      <vt:lpstr>Observed distance between sequences</vt:lpstr>
      <vt:lpstr>Branch lengths represent genetic distance</vt:lpstr>
      <vt:lpstr>Branch lengths represent genetic distance</vt:lpstr>
      <vt:lpstr>How are the nucleotides changing?</vt:lpstr>
      <vt:lpstr>Multiple substitutions can happen at same position</vt:lpstr>
      <vt:lpstr>How do we build phylogenetic trees?</vt:lpstr>
      <vt:lpstr>Understanding substitution models</vt:lpstr>
      <vt:lpstr>How do we build phylogenetic trees?</vt:lpstr>
      <vt:lpstr>There are several methods of building trees</vt:lpstr>
      <vt:lpstr> Outline</vt:lpstr>
      <vt:lpstr>There are many ways to root a tree</vt:lpstr>
      <vt:lpstr>Rooting a tree</vt:lpstr>
      <vt:lpstr>Trees must be rooted</vt:lpstr>
      <vt:lpstr>Rooting a tree</vt:lpstr>
      <vt:lpstr>Rooting a tree</vt:lpstr>
      <vt:lpstr>Model evolutionary rate with the molecular clock</vt:lpstr>
      <vt:lpstr>What happens when you choose the wrong root?</vt:lpstr>
      <vt:lpstr>PowerPoint Presentation</vt:lpstr>
      <vt:lpstr> Outline</vt:lpstr>
      <vt:lpstr>How do we build phylogenetic trees?</vt:lpstr>
      <vt:lpstr>What is bootstrapping?</vt:lpstr>
      <vt:lpstr>What is bootstrapping?</vt:lpstr>
      <vt:lpstr>Assumptions of phylogenetic reconstruction</vt:lpstr>
      <vt:lpstr>Assumptions of phylogenetic reconstruction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Phylogenetics</dc:title>
  <dc:creator>Edyth Parker</dc:creator>
  <cp:lastModifiedBy>Ifeanyi Omah</cp:lastModifiedBy>
  <cp:revision>37</cp:revision>
  <dcterms:created xsi:type="dcterms:W3CDTF">2021-12-30T21:13:11Z</dcterms:created>
  <dcterms:modified xsi:type="dcterms:W3CDTF">2024-09-16T22:59:44Z</dcterms:modified>
</cp:coreProperties>
</file>